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2" r:id="rId1"/>
  </p:sldMasterIdLst>
  <p:notesMasterIdLst>
    <p:notesMasterId r:id="rId4"/>
  </p:notesMasterIdLst>
  <p:sldIdLst>
    <p:sldId id="257" r:id="rId2"/>
    <p:sldId id="259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7E58"/>
    <a:srgbClr val="EEE3AB"/>
    <a:srgbClr val="BA3F1D"/>
    <a:srgbClr val="80A1C1"/>
    <a:srgbClr val="D9CF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32" autoAdjust="0"/>
  </p:normalViewPr>
  <p:slideViewPr>
    <p:cSldViewPr snapToGrid="0">
      <p:cViewPr varScale="1">
        <p:scale>
          <a:sx n="75" d="100"/>
          <a:sy n="75" d="100"/>
        </p:scale>
        <p:origin x="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2088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0400B-9278-43CF-8C74-4C0FA987AB11}" type="datetimeFigureOut">
              <a:rPr lang="ru-RU" smtClean="0"/>
              <a:t>02.02.2023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1EF569-8678-4448-BBBA-76362B2B89F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885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A5727AB1-6EB7-D816-FE3C-C04F4B192D58}"/>
              </a:ext>
            </a:extLst>
          </p:cNvPr>
          <p:cNvSpPr/>
          <p:nvPr userDrawn="1"/>
        </p:nvSpPr>
        <p:spPr>
          <a:xfrm>
            <a:off x="1375214" y="1585218"/>
            <a:ext cx="9441571" cy="2575108"/>
          </a:xfrm>
          <a:prstGeom prst="roundRect">
            <a:avLst/>
          </a:prstGeom>
          <a:solidFill>
            <a:srgbClr val="D9C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99840" y="5166678"/>
            <a:ext cx="8249920" cy="1549082"/>
          </a:xfr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2400">
                <a:solidFill>
                  <a:srgbClr val="A77E58"/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en-US" dirty="0"/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EEBE01AE-37BD-F554-F890-815ADAE316D0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325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0FFC6C1-ED0D-65FC-8EB8-F9666BF18594}"/>
              </a:ext>
            </a:extLst>
          </p:cNvPr>
          <p:cNvSpPr/>
          <p:nvPr userDrawn="1"/>
        </p:nvSpPr>
        <p:spPr>
          <a:xfrm>
            <a:off x="2460380" y="133168"/>
            <a:ext cx="7271239" cy="1059229"/>
          </a:xfrm>
          <a:prstGeom prst="roundRect">
            <a:avLst/>
          </a:prstGeom>
          <a:solidFill>
            <a:srgbClr val="D9CF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D7E628-C214-6D7E-2335-8E6B7281ED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9535" y="0"/>
            <a:ext cx="6712928" cy="1325563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algn="ctr">
              <a:defRPr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4" name="Прямоугольный треугольник 3">
            <a:extLst>
              <a:ext uri="{FF2B5EF4-FFF2-40B4-BE49-F238E27FC236}">
                <a16:creationId xmlns:a16="http://schemas.microsoft.com/office/drawing/2014/main" id="{7DF49CE2-B619-B250-FBD1-D59AFFEE7291}"/>
              </a:ext>
            </a:extLst>
          </p:cNvPr>
          <p:cNvSpPr/>
          <p:nvPr userDrawn="1"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25CCCE7-E527-E1D2-A183-D75E5B80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8235" y="0"/>
            <a:ext cx="726440" cy="666115"/>
          </a:xfrm>
        </p:spPr>
        <p:txBody>
          <a:bodyPr/>
          <a:lstStyle>
            <a:lvl1pPr algn="l">
              <a:defRPr sz="3200">
                <a:ln>
                  <a:solidFill>
                    <a:srgbClr val="BA3F1D"/>
                  </a:solidFill>
                </a:ln>
                <a:solidFill>
                  <a:srgbClr val="BA3F1D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" panose="020B0502040204020203" pitchFamily="34" charset="0"/>
              </a:defRPr>
            </a:lvl1pPr>
          </a:lstStyle>
          <a:p>
            <a:fld id="{E19FFA4B-D21D-4474-B476-EF8C54CF591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680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EE3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6EF7D-4BFA-420B-A356-8D1747094DFC}" type="datetime1">
              <a:rPr lang="ru-RU" smtClean="0"/>
              <a:t>02.02.2023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9FFA4B-D21D-4474-B476-EF8C54CF59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4526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7366F-EA13-977C-80FC-9C51EB9E1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8160" y="1490273"/>
            <a:ext cx="11236960" cy="2387600"/>
          </a:xfrm>
        </p:spPr>
        <p:txBody>
          <a:bodyPr/>
          <a:lstStyle/>
          <a:p>
            <a:r>
              <a:rPr lang="ru-RU" sz="8800" b="1" dirty="0"/>
              <a:t>Контроллер</a:t>
            </a:r>
            <a:r>
              <a:rPr lang="ru-RU" b="1" dirty="0"/>
              <a:t> </a:t>
            </a:r>
            <a:br>
              <a:rPr lang="ru-RU" b="1" dirty="0"/>
            </a:br>
            <a:r>
              <a:rPr lang="ru-RU" b="1" dirty="0"/>
              <a:t>умного курятника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B1B27DF-BC75-C96D-3DE0-0FAE52E875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44073" y="4997833"/>
            <a:ext cx="6711047" cy="1549082"/>
          </a:xfrm>
        </p:spPr>
        <p:txBody>
          <a:bodyPr/>
          <a:lstStyle/>
          <a:p>
            <a:r>
              <a:rPr lang="en-US" sz="2800" dirty="0"/>
              <a:t> </a:t>
            </a:r>
            <a:r>
              <a:rPr lang="ru-RU" sz="2800" dirty="0"/>
              <a:t>Сакулин Иван Михайлович </a:t>
            </a:r>
          </a:p>
          <a:p>
            <a:r>
              <a:rPr lang="ru-RU" dirty="0"/>
              <a:t>Ученик 10 класса Усть-Кубинского ЦО </a:t>
            </a:r>
          </a:p>
          <a:p>
            <a:r>
              <a:rPr lang="ru-RU" dirty="0"/>
              <a:t>Наставник - Андреев Николай Николаевич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57993F3E-4945-428B-4262-7BDF76F9C86D}"/>
              </a:ext>
            </a:extLst>
          </p:cNvPr>
          <p:cNvSpPr/>
          <p:nvPr/>
        </p:nvSpPr>
        <p:spPr>
          <a:xfrm rot="5400000">
            <a:off x="136689" y="-136689"/>
            <a:ext cx="1216057" cy="1489435"/>
          </a:xfrm>
          <a:prstGeom prst="rtTriangle">
            <a:avLst/>
          </a:prstGeom>
          <a:solidFill>
            <a:srgbClr val="80A1C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805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990A6E-3CD1-8381-1B92-78B8AA455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Заголовочек</a:t>
            </a:r>
            <a:endParaRPr lang="ru-RU" dirty="0"/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60B66D83-3EEB-FF9C-0750-89FAF2C7C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FFA4B-D21D-4474-B476-EF8C54CF5913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392387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1">
      <a:majorFont>
        <a:latin typeface="Segoe UI Black"/>
        <a:ea typeface=""/>
        <a:cs typeface=""/>
      </a:majorFont>
      <a:minorFont>
        <a:latin typeface="Segoe UI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</TotalTime>
  <Words>20</Words>
  <Application>Microsoft Office PowerPoint</Application>
  <PresentationFormat>Широкоэкранный</PresentationFormat>
  <Paragraphs>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7" baseType="lpstr">
      <vt:lpstr>Arial</vt:lpstr>
      <vt:lpstr>Calibri</vt:lpstr>
      <vt:lpstr>Segoe UI</vt:lpstr>
      <vt:lpstr>Segoe UI Black</vt:lpstr>
      <vt:lpstr>Тема Office</vt:lpstr>
      <vt:lpstr>Контроллер  умного курятника</vt:lpstr>
      <vt:lpstr>Заголовочек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Контроллер умного курятника</dc:title>
  <dc:creator>Leonid</dc:creator>
  <cp:lastModifiedBy>Leonid</cp:lastModifiedBy>
  <cp:revision>13</cp:revision>
  <dcterms:created xsi:type="dcterms:W3CDTF">2023-02-02T14:18:57Z</dcterms:created>
  <dcterms:modified xsi:type="dcterms:W3CDTF">2023-02-02T16:51:14Z</dcterms:modified>
</cp:coreProperties>
</file>