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notesMasterIdLst>
    <p:notesMasterId r:id="rId5"/>
  </p:notes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A1C1"/>
    <a:srgbClr val="BA3F1D"/>
    <a:srgbClr val="D9CFC1"/>
    <a:srgbClr val="EEE3AB"/>
    <a:srgbClr val="A77E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32" autoAdjust="0"/>
  </p:normalViewPr>
  <p:slideViewPr>
    <p:cSldViewPr snapToGrid="0">
      <p:cViewPr varScale="1">
        <p:scale>
          <a:sx n="75" d="100"/>
          <a:sy n="75" d="100"/>
        </p:scale>
        <p:origin x="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088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2E6E7E-59DE-4CBC-9671-F0B4A9F533E9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231B2431-E8D5-4B64-B4BF-23A510E1E4BC}">
      <dgm:prSet phldrT="[Текст]" custT="1"/>
      <dgm:spPr/>
      <dgm:t>
        <a:bodyPr/>
        <a:lstStyle/>
        <a:p>
          <a:r>
            <a:rPr lang="ru-RU" sz="4000" b="0" dirty="0">
              <a:solidFill>
                <a:srgbClr val="BA3F1D"/>
              </a:solidFill>
              <a:latin typeface="+mj-lt"/>
            </a:rPr>
            <a:t>КНЯЗЬ</a:t>
          </a:r>
          <a:endParaRPr lang="ru-RU" sz="3200" b="0" dirty="0">
            <a:solidFill>
              <a:srgbClr val="BA3F1D"/>
            </a:solidFill>
            <a:latin typeface="+mj-lt"/>
          </a:endParaRPr>
        </a:p>
      </dgm:t>
    </dgm:pt>
    <dgm:pt modelId="{DAD87E9D-5EDA-493D-ACEB-37E5ED3F6485}" type="parTrans" cxnId="{FA799D9B-B97A-4BA9-B7FD-C4529FF72193}">
      <dgm:prSet/>
      <dgm:spPr/>
      <dgm:t>
        <a:bodyPr/>
        <a:lstStyle/>
        <a:p>
          <a:endParaRPr lang="ru-RU"/>
        </a:p>
      </dgm:t>
    </dgm:pt>
    <dgm:pt modelId="{7930B753-E0B7-47C7-8D55-35B46C32F85E}" type="sibTrans" cxnId="{FA799D9B-B97A-4BA9-B7FD-C4529FF72193}">
      <dgm:prSet/>
      <dgm:spPr/>
      <dgm:t>
        <a:bodyPr/>
        <a:lstStyle/>
        <a:p>
          <a:endParaRPr lang="ru-RU"/>
        </a:p>
      </dgm:t>
    </dgm:pt>
    <dgm:pt modelId="{BA3D852A-AFD6-40F6-B842-C246D46348A4}" type="asst">
      <dgm:prSet phldrT="[Текст]"/>
      <dgm:spPr/>
      <dgm:t>
        <a:bodyPr/>
        <a:lstStyle/>
        <a:p>
          <a:r>
            <a:rPr lang="ru-RU" b="0" dirty="0" err="1">
              <a:solidFill>
                <a:srgbClr val="BA3F1D"/>
              </a:solidFill>
              <a:latin typeface="+mj-lt"/>
            </a:rPr>
            <a:t>Душнила</a:t>
          </a:r>
          <a:endParaRPr lang="ru-RU" b="0" dirty="0">
            <a:solidFill>
              <a:srgbClr val="BA3F1D"/>
            </a:solidFill>
            <a:latin typeface="+mj-lt"/>
          </a:endParaRPr>
        </a:p>
      </dgm:t>
    </dgm:pt>
    <dgm:pt modelId="{B7D27D7E-06C0-4ADA-B570-FD4DDEFB4792}" type="parTrans" cxnId="{6D5F9421-7074-4A91-ADD8-A4E00086DF49}">
      <dgm:prSet/>
      <dgm:spPr/>
      <dgm:t>
        <a:bodyPr/>
        <a:lstStyle/>
        <a:p>
          <a:endParaRPr lang="ru-RU"/>
        </a:p>
      </dgm:t>
    </dgm:pt>
    <dgm:pt modelId="{051043A2-9C5A-4FE7-B566-6A9F9287E19F}" type="sibTrans" cxnId="{6D5F9421-7074-4A91-ADD8-A4E00086DF49}">
      <dgm:prSet/>
      <dgm:spPr/>
      <dgm:t>
        <a:bodyPr/>
        <a:lstStyle/>
        <a:p>
          <a:endParaRPr lang="ru-RU"/>
        </a:p>
      </dgm:t>
    </dgm:pt>
    <dgm:pt modelId="{38C80281-692B-4E23-99F4-68656E0EB857}">
      <dgm:prSet phldrT="[Текст]"/>
      <dgm:spPr/>
      <dgm:t>
        <a:bodyPr/>
        <a:lstStyle/>
        <a:p>
          <a:r>
            <a:rPr lang="ru-RU" b="0" dirty="0">
              <a:solidFill>
                <a:srgbClr val="BA3F1D"/>
              </a:solidFill>
              <a:latin typeface="+mj-lt"/>
            </a:rPr>
            <a:t>Попуск 1</a:t>
          </a:r>
        </a:p>
      </dgm:t>
    </dgm:pt>
    <dgm:pt modelId="{5E1FB43F-789E-467F-A3FB-9AC2D39B4580}" type="parTrans" cxnId="{3C4851FB-1BD4-4FFF-8BFE-DA83DE561ED2}">
      <dgm:prSet/>
      <dgm:spPr/>
      <dgm:t>
        <a:bodyPr/>
        <a:lstStyle/>
        <a:p>
          <a:endParaRPr lang="ru-RU"/>
        </a:p>
      </dgm:t>
    </dgm:pt>
    <dgm:pt modelId="{75B8B470-58CE-4F09-86CC-56A547555356}" type="sibTrans" cxnId="{3C4851FB-1BD4-4FFF-8BFE-DA83DE561ED2}">
      <dgm:prSet/>
      <dgm:spPr/>
      <dgm:t>
        <a:bodyPr/>
        <a:lstStyle/>
        <a:p>
          <a:endParaRPr lang="ru-RU"/>
        </a:p>
      </dgm:t>
    </dgm:pt>
    <dgm:pt modelId="{A7A807C6-68EE-4FE2-A4F6-34549D112E9A}">
      <dgm:prSet phldrT="[Текст]"/>
      <dgm:spPr/>
      <dgm:t>
        <a:bodyPr/>
        <a:lstStyle/>
        <a:p>
          <a:r>
            <a:rPr lang="ru-RU" b="0" dirty="0">
              <a:solidFill>
                <a:srgbClr val="BA3F1D"/>
              </a:solidFill>
              <a:latin typeface="+mj-lt"/>
            </a:rPr>
            <a:t>Попуск 2</a:t>
          </a:r>
        </a:p>
      </dgm:t>
    </dgm:pt>
    <dgm:pt modelId="{1AC8A890-58B9-4D7C-BE01-FED087D8D7F5}" type="parTrans" cxnId="{AACAA08F-1901-4CEF-BBF8-6875952B1B76}">
      <dgm:prSet/>
      <dgm:spPr/>
      <dgm:t>
        <a:bodyPr/>
        <a:lstStyle/>
        <a:p>
          <a:endParaRPr lang="ru-RU"/>
        </a:p>
      </dgm:t>
    </dgm:pt>
    <dgm:pt modelId="{985C5057-758D-4D47-8A67-2EF3F7DBE2E9}" type="sibTrans" cxnId="{AACAA08F-1901-4CEF-BBF8-6875952B1B76}">
      <dgm:prSet/>
      <dgm:spPr/>
      <dgm:t>
        <a:bodyPr/>
        <a:lstStyle/>
        <a:p>
          <a:endParaRPr lang="ru-RU"/>
        </a:p>
      </dgm:t>
    </dgm:pt>
    <dgm:pt modelId="{3B4FA202-8AD1-4549-B862-C0A318CE125A}">
      <dgm:prSet phldrT="[Текст]"/>
      <dgm:spPr/>
      <dgm:t>
        <a:bodyPr/>
        <a:lstStyle/>
        <a:p>
          <a:r>
            <a:rPr lang="ru-RU" b="0" dirty="0">
              <a:solidFill>
                <a:srgbClr val="BA3F1D"/>
              </a:solidFill>
              <a:latin typeface="+mj-lt"/>
            </a:rPr>
            <a:t>Попуск 3</a:t>
          </a:r>
        </a:p>
      </dgm:t>
    </dgm:pt>
    <dgm:pt modelId="{D1C4B81E-C5D5-4676-AA2C-BDFF4AA2EBFE}" type="parTrans" cxnId="{1563D3DF-9870-4672-8B24-283B887DA6EC}">
      <dgm:prSet/>
      <dgm:spPr/>
      <dgm:t>
        <a:bodyPr/>
        <a:lstStyle/>
        <a:p>
          <a:endParaRPr lang="ru-RU"/>
        </a:p>
      </dgm:t>
    </dgm:pt>
    <dgm:pt modelId="{C82A07DF-2EF1-4879-B556-E56A7C65289E}" type="sibTrans" cxnId="{1563D3DF-9870-4672-8B24-283B887DA6EC}">
      <dgm:prSet/>
      <dgm:spPr/>
      <dgm:t>
        <a:bodyPr/>
        <a:lstStyle/>
        <a:p>
          <a:endParaRPr lang="ru-RU"/>
        </a:p>
      </dgm:t>
    </dgm:pt>
    <dgm:pt modelId="{D9F39011-A2B8-4C53-8FEC-93D9FBB532E5}" type="pres">
      <dgm:prSet presAssocID="{2C2E6E7E-59DE-4CBC-9671-F0B4A9F533E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C61891F-92F8-4DEA-94BC-83610B1D35BA}" type="pres">
      <dgm:prSet presAssocID="{231B2431-E8D5-4B64-B4BF-23A510E1E4BC}" presName="hierRoot1" presStyleCnt="0">
        <dgm:presLayoutVars>
          <dgm:hierBranch val="init"/>
        </dgm:presLayoutVars>
      </dgm:prSet>
      <dgm:spPr/>
    </dgm:pt>
    <dgm:pt modelId="{C6892689-BCA6-42E1-BF8A-1BA408A8EE7E}" type="pres">
      <dgm:prSet presAssocID="{231B2431-E8D5-4B64-B4BF-23A510E1E4BC}" presName="rootComposite1" presStyleCnt="0"/>
      <dgm:spPr/>
    </dgm:pt>
    <dgm:pt modelId="{8F80016C-ED14-4860-985F-D93BAC1FBD1C}" type="pres">
      <dgm:prSet presAssocID="{231B2431-E8D5-4B64-B4BF-23A510E1E4BC}" presName="rootText1" presStyleLbl="node0" presStyleIdx="0" presStyleCnt="1" custScaleX="132225" custScaleY="139317">
        <dgm:presLayoutVars>
          <dgm:chPref val="3"/>
        </dgm:presLayoutVars>
      </dgm:prSet>
      <dgm:spPr/>
    </dgm:pt>
    <dgm:pt modelId="{855E046C-8E40-4DD4-9215-F448DC39374A}" type="pres">
      <dgm:prSet presAssocID="{231B2431-E8D5-4B64-B4BF-23A510E1E4BC}" presName="rootConnector1" presStyleLbl="node1" presStyleIdx="0" presStyleCnt="0"/>
      <dgm:spPr/>
    </dgm:pt>
    <dgm:pt modelId="{01B9F148-3434-44B1-B234-0F6AE5E410A6}" type="pres">
      <dgm:prSet presAssocID="{231B2431-E8D5-4B64-B4BF-23A510E1E4BC}" presName="hierChild2" presStyleCnt="0"/>
      <dgm:spPr/>
    </dgm:pt>
    <dgm:pt modelId="{F63A2F58-1367-4FB9-BEBE-5FC161071367}" type="pres">
      <dgm:prSet presAssocID="{5E1FB43F-789E-467F-A3FB-9AC2D39B4580}" presName="Name37" presStyleLbl="parChTrans1D2" presStyleIdx="0" presStyleCnt="4" custSzX="2654247" custSzY="2163310"/>
      <dgm:spPr/>
    </dgm:pt>
    <dgm:pt modelId="{D3E93F6A-1180-4D51-A33E-076DC583EB92}" type="pres">
      <dgm:prSet presAssocID="{38C80281-692B-4E23-99F4-68656E0EB857}" presName="hierRoot2" presStyleCnt="0">
        <dgm:presLayoutVars>
          <dgm:hierBranch val="init"/>
        </dgm:presLayoutVars>
      </dgm:prSet>
      <dgm:spPr/>
    </dgm:pt>
    <dgm:pt modelId="{696A70D2-B1B1-45D1-8E39-E6FCBAF0C502}" type="pres">
      <dgm:prSet presAssocID="{38C80281-692B-4E23-99F4-68656E0EB857}" presName="rootComposite" presStyleCnt="0"/>
      <dgm:spPr/>
    </dgm:pt>
    <dgm:pt modelId="{66BE21EE-0A65-416F-8CC0-C5643707F501}" type="pres">
      <dgm:prSet presAssocID="{38C80281-692B-4E23-99F4-68656E0EB857}" presName="rootText" presStyleLbl="node2" presStyleIdx="0" presStyleCnt="3" custScaleX="110568" custScaleY="118524">
        <dgm:presLayoutVars>
          <dgm:chPref val="3"/>
        </dgm:presLayoutVars>
      </dgm:prSet>
      <dgm:spPr/>
    </dgm:pt>
    <dgm:pt modelId="{9F0F7819-1559-4508-BC9E-AA5861E0C8BF}" type="pres">
      <dgm:prSet presAssocID="{38C80281-692B-4E23-99F4-68656E0EB857}" presName="rootConnector" presStyleLbl="node2" presStyleIdx="0" presStyleCnt="3"/>
      <dgm:spPr/>
    </dgm:pt>
    <dgm:pt modelId="{A390EB1F-D25E-4F87-819E-80C37EE7A774}" type="pres">
      <dgm:prSet presAssocID="{38C80281-692B-4E23-99F4-68656E0EB857}" presName="hierChild4" presStyleCnt="0"/>
      <dgm:spPr/>
    </dgm:pt>
    <dgm:pt modelId="{EDBB88FB-0B0A-4980-9D41-3B28CBFB8208}" type="pres">
      <dgm:prSet presAssocID="{38C80281-692B-4E23-99F4-68656E0EB857}" presName="hierChild5" presStyleCnt="0"/>
      <dgm:spPr/>
    </dgm:pt>
    <dgm:pt modelId="{AF16D4BA-2E7F-47C0-A85B-AB0B21346122}" type="pres">
      <dgm:prSet presAssocID="{1AC8A890-58B9-4D7C-BE01-FED087D8D7F5}" presName="Name37" presStyleLbl="parChTrans1D2" presStyleIdx="1" presStyleCnt="4" custSzX="101103" custSzY="2163310"/>
      <dgm:spPr/>
    </dgm:pt>
    <dgm:pt modelId="{C161F817-2133-4844-A451-691AB60C66C3}" type="pres">
      <dgm:prSet presAssocID="{A7A807C6-68EE-4FE2-A4F6-34549D112E9A}" presName="hierRoot2" presStyleCnt="0">
        <dgm:presLayoutVars>
          <dgm:hierBranch val="init"/>
        </dgm:presLayoutVars>
      </dgm:prSet>
      <dgm:spPr/>
    </dgm:pt>
    <dgm:pt modelId="{1A71B5B1-6028-4F78-95C1-612BD0A652E0}" type="pres">
      <dgm:prSet presAssocID="{A7A807C6-68EE-4FE2-A4F6-34549D112E9A}" presName="rootComposite" presStyleCnt="0"/>
      <dgm:spPr/>
    </dgm:pt>
    <dgm:pt modelId="{67E233DD-B192-43E4-A127-66C74DC70E08}" type="pres">
      <dgm:prSet presAssocID="{A7A807C6-68EE-4FE2-A4F6-34549D112E9A}" presName="rootText" presStyleLbl="node2" presStyleIdx="1" presStyleCnt="3" custScaleX="110568" custScaleY="118524" custLinFactNeighborX="2561">
        <dgm:presLayoutVars>
          <dgm:chPref val="3"/>
        </dgm:presLayoutVars>
      </dgm:prSet>
      <dgm:spPr/>
    </dgm:pt>
    <dgm:pt modelId="{D3DA22C1-0F50-49B8-A0B8-2B6C2FA2DAAF}" type="pres">
      <dgm:prSet presAssocID="{A7A807C6-68EE-4FE2-A4F6-34549D112E9A}" presName="rootConnector" presStyleLbl="node2" presStyleIdx="1" presStyleCnt="3"/>
      <dgm:spPr/>
    </dgm:pt>
    <dgm:pt modelId="{E6A38518-F7F7-40CB-B98C-7A174040FB0A}" type="pres">
      <dgm:prSet presAssocID="{A7A807C6-68EE-4FE2-A4F6-34549D112E9A}" presName="hierChild4" presStyleCnt="0"/>
      <dgm:spPr/>
    </dgm:pt>
    <dgm:pt modelId="{1F91E9E3-2DAD-46F8-AA36-C5AA9CD5F20D}" type="pres">
      <dgm:prSet presAssocID="{A7A807C6-68EE-4FE2-A4F6-34549D112E9A}" presName="hierChild5" presStyleCnt="0"/>
      <dgm:spPr/>
    </dgm:pt>
    <dgm:pt modelId="{D590EA69-A7F3-49D9-A4FE-562B2F592BA9}" type="pres">
      <dgm:prSet presAssocID="{D1C4B81E-C5D5-4676-AA2C-BDFF4AA2EBFE}" presName="Name37" presStyleLbl="parChTrans1D2" presStyleIdx="2" presStyleCnt="4" custSzX="2654751" custSzY="2175350"/>
      <dgm:spPr/>
    </dgm:pt>
    <dgm:pt modelId="{88315CCF-CE9B-4E87-AB43-FF6AAB8E45D9}" type="pres">
      <dgm:prSet presAssocID="{3B4FA202-8AD1-4549-B862-C0A318CE125A}" presName="hierRoot2" presStyleCnt="0">
        <dgm:presLayoutVars>
          <dgm:hierBranch val="init"/>
        </dgm:presLayoutVars>
      </dgm:prSet>
      <dgm:spPr/>
    </dgm:pt>
    <dgm:pt modelId="{832919C0-6CB5-4616-AC57-A228A4384F44}" type="pres">
      <dgm:prSet presAssocID="{3B4FA202-8AD1-4549-B862-C0A318CE125A}" presName="rootComposite" presStyleCnt="0"/>
      <dgm:spPr/>
    </dgm:pt>
    <dgm:pt modelId="{13586F39-EADF-4356-BE14-83FB797F359A}" type="pres">
      <dgm:prSet presAssocID="{3B4FA202-8AD1-4549-B862-C0A318CE125A}" presName="rootText" presStyleLbl="node2" presStyleIdx="2" presStyleCnt="3" custScaleX="110568" custScaleY="118524" custLinFactNeighborX="1129" custLinFactNeighborY="1024">
        <dgm:presLayoutVars>
          <dgm:chPref val="3"/>
        </dgm:presLayoutVars>
      </dgm:prSet>
      <dgm:spPr/>
    </dgm:pt>
    <dgm:pt modelId="{225FC5ED-BE7A-41BB-9E6A-304165C266DB}" type="pres">
      <dgm:prSet presAssocID="{3B4FA202-8AD1-4549-B862-C0A318CE125A}" presName="rootConnector" presStyleLbl="node2" presStyleIdx="2" presStyleCnt="3"/>
      <dgm:spPr/>
    </dgm:pt>
    <dgm:pt modelId="{B547C664-A2C2-47EB-A23F-8034BD1CDAE3}" type="pres">
      <dgm:prSet presAssocID="{3B4FA202-8AD1-4549-B862-C0A318CE125A}" presName="hierChild4" presStyleCnt="0"/>
      <dgm:spPr/>
    </dgm:pt>
    <dgm:pt modelId="{B138D536-0D43-4463-AC13-7824CE5376FE}" type="pres">
      <dgm:prSet presAssocID="{3B4FA202-8AD1-4549-B862-C0A318CE125A}" presName="hierChild5" presStyleCnt="0"/>
      <dgm:spPr/>
    </dgm:pt>
    <dgm:pt modelId="{8374EF59-76AB-4819-A517-20606F22AF09}" type="pres">
      <dgm:prSet presAssocID="{231B2431-E8D5-4B64-B4BF-23A510E1E4BC}" presName="hierChild3" presStyleCnt="0"/>
      <dgm:spPr/>
    </dgm:pt>
    <dgm:pt modelId="{0230332D-2760-4668-8D5D-10FB09EF65B6}" type="pres">
      <dgm:prSet presAssocID="{B7D27D7E-06C0-4ADA-B570-FD4DDEFB4792}" presName="Name111" presStyleLbl="parChTrans1D2" presStyleIdx="3" presStyleCnt="4" custSzX="230327" custSzY="1081655"/>
      <dgm:spPr/>
    </dgm:pt>
    <dgm:pt modelId="{2C3BAA2D-CD06-4698-9A44-41F2D005D1F9}" type="pres">
      <dgm:prSet presAssocID="{BA3D852A-AFD6-40F6-B842-C246D46348A4}" presName="hierRoot3" presStyleCnt="0">
        <dgm:presLayoutVars>
          <dgm:hierBranch val="init"/>
        </dgm:presLayoutVars>
      </dgm:prSet>
      <dgm:spPr/>
    </dgm:pt>
    <dgm:pt modelId="{04BDA49B-7B13-4A34-93F5-CA27C69F65FD}" type="pres">
      <dgm:prSet presAssocID="{BA3D852A-AFD6-40F6-B842-C246D46348A4}" presName="rootComposite3" presStyleCnt="0"/>
      <dgm:spPr/>
    </dgm:pt>
    <dgm:pt modelId="{178A34CD-CAFF-46C7-B9FE-CD869124A6CA}" type="pres">
      <dgm:prSet presAssocID="{BA3D852A-AFD6-40F6-B842-C246D46348A4}" presName="rootText3" presStyleLbl="asst1" presStyleIdx="0" presStyleCnt="1" custScaleX="110568" custScaleY="118524">
        <dgm:presLayoutVars>
          <dgm:chPref val="3"/>
        </dgm:presLayoutVars>
      </dgm:prSet>
      <dgm:spPr/>
    </dgm:pt>
    <dgm:pt modelId="{38EB590E-3BDC-4435-AF2B-2116F7E17D19}" type="pres">
      <dgm:prSet presAssocID="{BA3D852A-AFD6-40F6-B842-C246D46348A4}" presName="rootConnector3" presStyleLbl="asst1" presStyleIdx="0" presStyleCnt="1"/>
      <dgm:spPr/>
    </dgm:pt>
    <dgm:pt modelId="{B2958713-492A-4A7A-8A94-9ABC41CD318B}" type="pres">
      <dgm:prSet presAssocID="{BA3D852A-AFD6-40F6-B842-C246D46348A4}" presName="hierChild6" presStyleCnt="0"/>
      <dgm:spPr/>
    </dgm:pt>
    <dgm:pt modelId="{A04D1454-D566-44E9-855B-AB3CE542FA56}" type="pres">
      <dgm:prSet presAssocID="{BA3D852A-AFD6-40F6-B842-C246D46348A4}" presName="hierChild7" presStyleCnt="0"/>
      <dgm:spPr/>
    </dgm:pt>
  </dgm:ptLst>
  <dgm:cxnLst>
    <dgm:cxn modelId="{212D5A01-C00F-4B48-822F-BF69E01EB904}" type="presOf" srcId="{3B4FA202-8AD1-4549-B862-C0A318CE125A}" destId="{225FC5ED-BE7A-41BB-9E6A-304165C266DB}" srcOrd="1" destOrd="0" presId="urn:microsoft.com/office/officeart/2005/8/layout/orgChart1"/>
    <dgm:cxn modelId="{68867007-51AC-47AF-9887-5C90662DB581}" type="presOf" srcId="{38C80281-692B-4E23-99F4-68656E0EB857}" destId="{66BE21EE-0A65-416F-8CC0-C5643707F501}" srcOrd="0" destOrd="0" presId="urn:microsoft.com/office/officeart/2005/8/layout/orgChart1"/>
    <dgm:cxn modelId="{B56FED0F-3AB1-4A47-B25F-6C1EAD671EA9}" type="presOf" srcId="{2C2E6E7E-59DE-4CBC-9671-F0B4A9F533E9}" destId="{D9F39011-A2B8-4C53-8FEC-93D9FBB532E5}" srcOrd="0" destOrd="0" presId="urn:microsoft.com/office/officeart/2005/8/layout/orgChart1"/>
    <dgm:cxn modelId="{6D5F9421-7074-4A91-ADD8-A4E00086DF49}" srcId="{231B2431-E8D5-4B64-B4BF-23A510E1E4BC}" destId="{BA3D852A-AFD6-40F6-B842-C246D46348A4}" srcOrd="0" destOrd="0" parTransId="{B7D27D7E-06C0-4ADA-B570-FD4DDEFB4792}" sibTransId="{051043A2-9C5A-4FE7-B566-6A9F9287E19F}"/>
    <dgm:cxn modelId="{0CC58D32-01B5-4631-9737-A1527F7D0667}" type="presOf" srcId="{3B4FA202-8AD1-4549-B862-C0A318CE125A}" destId="{13586F39-EADF-4356-BE14-83FB797F359A}" srcOrd="0" destOrd="0" presId="urn:microsoft.com/office/officeart/2005/8/layout/orgChart1"/>
    <dgm:cxn modelId="{B282F537-EAAA-4BA6-9448-73021A1E0579}" type="presOf" srcId="{1AC8A890-58B9-4D7C-BE01-FED087D8D7F5}" destId="{AF16D4BA-2E7F-47C0-A85B-AB0B21346122}" srcOrd="0" destOrd="0" presId="urn:microsoft.com/office/officeart/2005/8/layout/orgChart1"/>
    <dgm:cxn modelId="{A87E8B4E-0C56-418E-8DF2-6064DFEC4E67}" type="presOf" srcId="{BA3D852A-AFD6-40F6-B842-C246D46348A4}" destId="{38EB590E-3BDC-4435-AF2B-2116F7E17D19}" srcOrd="1" destOrd="0" presId="urn:microsoft.com/office/officeart/2005/8/layout/orgChart1"/>
    <dgm:cxn modelId="{159AF774-4147-4A41-9FD8-4C3F833CE385}" type="presOf" srcId="{B7D27D7E-06C0-4ADA-B570-FD4DDEFB4792}" destId="{0230332D-2760-4668-8D5D-10FB09EF65B6}" srcOrd="0" destOrd="0" presId="urn:microsoft.com/office/officeart/2005/8/layout/orgChart1"/>
    <dgm:cxn modelId="{E402BA7A-A027-4059-80BF-003C42A60F01}" type="presOf" srcId="{5E1FB43F-789E-467F-A3FB-9AC2D39B4580}" destId="{F63A2F58-1367-4FB9-BEBE-5FC161071367}" srcOrd="0" destOrd="0" presId="urn:microsoft.com/office/officeart/2005/8/layout/orgChart1"/>
    <dgm:cxn modelId="{AACAA08F-1901-4CEF-BBF8-6875952B1B76}" srcId="{231B2431-E8D5-4B64-B4BF-23A510E1E4BC}" destId="{A7A807C6-68EE-4FE2-A4F6-34549D112E9A}" srcOrd="2" destOrd="0" parTransId="{1AC8A890-58B9-4D7C-BE01-FED087D8D7F5}" sibTransId="{985C5057-758D-4D47-8A67-2EF3F7DBE2E9}"/>
    <dgm:cxn modelId="{FA799D9B-B97A-4BA9-B7FD-C4529FF72193}" srcId="{2C2E6E7E-59DE-4CBC-9671-F0B4A9F533E9}" destId="{231B2431-E8D5-4B64-B4BF-23A510E1E4BC}" srcOrd="0" destOrd="0" parTransId="{DAD87E9D-5EDA-493D-ACEB-37E5ED3F6485}" sibTransId="{7930B753-E0B7-47C7-8D55-35B46C32F85E}"/>
    <dgm:cxn modelId="{EA0202A6-1F3D-4F46-9EFB-56D9DA87EF22}" type="presOf" srcId="{38C80281-692B-4E23-99F4-68656E0EB857}" destId="{9F0F7819-1559-4508-BC9E-AA5861E0C8BF}" srcOrd="1" destOrd="0" presId="urn:microsoft.com/office/officeart/2005/8/layout/orgChart1"/>
    <dgm:cxn modelId="{98DEB0A7-EBE9-44BD-8D73-F119E4448AA4}" type="presOf" srcId="{A7A807C6-68EE-4FE2-A4F6-34549D112E9A}" destId="{D3DA22C1-0F50-49B8-A0B8-2B6C2FA2DAAF}" srcOrd="1" destOrd="0" presId="urn:microsoft.com/office/officeart/2005/8/layout/orgChart1"/>
    <dgm:cxn modelId="{4545AAB4-85AE-46A8-92E3-2F307A26440B}" type="presOf" srcId="{D1C4B81E-C5D5-4676-AA2C-BDFF4AA2EBFE}" destId="{D590EA69-A7F3-49D9-A4FE-562B2F592BA9}" srcOrd="0" destOrd="0" presId="urn:microsoft.com/office/officeart/2005/8/layout/orgChart1"/>
    <dgm:cxn modelId="{C58DDFC1-D1E8-4BCC-B880-FDF3B8093187}" type="presOf" srcId="{A7A807C6-68EE-4FE2-A4F6-34549D112E9A}" destId="{67E233DD-B192-43E4-A127-66C74DC70E08}" srcOrd="0" destOrd="0" presId="urn:microsoft.com/office/officeart/2005/8/layout/orgChart1"/>
    <dgm:cxn modelId="{760632D4-BA1A-480F-9F7A-D91CFBC2B800}" type="presOf" srcId="{231B2431-E8D5-4B64-B4BF-23A510E1E4BC}" destId="{855E046C-8E40-4DD4-9215-F448DC39374A}" srcOrd="1" destOrd="0" presId="urn:microsoft.com/office/officeart/2005/8/layout/orgChart1"/>
    <dgm:cxn modelId="{0FB76DD7-EC6E-4270-9144-745E3642F69A}" type="presOf" srcId="{BA3D852A-AFD6-40F6-B842-C246D46348A4}" destId="{178A34CD-CAFF-46C7-B9FE-CD869124A6CA}" srcOrd="0" destOrd="0" presId="urn:microsoft.com/office/officeart/2005/8/layout/orgChart1"/>
    <dgm:cxn modelId="{1563D3DF-9870-4672-8B24-283B887DA6EC}" srcId="{231B2431-E8D5-4B64-B4BF-23A510E1E4BC}" destId="{3B4FA202-8AD1-4549-B862-C0A318CE125A}" srcOrd="3" destOrd="0" parTransId="{D1C4B81E-C5D5-4676-AA2C-BDFF4AA2EBFE}" sibTransId="{C82A07DF-2EF1-4879-B556-E56A7C65289E}"/>
    <dgm:cxn modelId="{9FDFB1F5-8CB2-44A8-8B5A-EC89DDCD6B22}" type="presOf" srcId="{231B2431-E8D5-4B64-B4BF-23A510E1E4BC}" destId="{8F80016C-ED14-4860-985F-D93BAC1FBD1C}" srcOrd="0" destOrd="0" presId="urn:microsoft.com/office/officeart/2005/8/layout/orgChart1"/>
    <dgm:cxn modelId="{3C4851FB-1BD4-4FFF-8BFE-DA83DE561ED2}" srcId="{231B2431-E8D5-4B64-B4BF-23A510E1E4BC}" destId="{38C80281-692B-4E23-99F4-68656E0EB857}" srcOrd="1" destOrd="0" parTransId="{5E1FB43F-789E-467F-A3FB-9AC2D39B4580}" sibTransId="{75B8B470-58CE-4F09-86CC-56A547555356}"/>
    <dgm:cxn modelId="{54B2FE0E-3EB4-4F49-8470-B0BF142A0ECB}" type="presParOf" srcId="{D9F39011-A2B8-4C53-8FEC-93D9FBB532E5}" destId="{8C61891F-92F8-4DEA-94BC-83610B1D35BA}" srcOrd="0" destOrd="0" presId="urn:microsoft.com/office/officeart/2005/8/layout/orgChart1"/>
    <dgm:cxn modelId="{5CF91BCE-D7C8-4B6E-BABE-569C426E4D10}" type="presParOf" srcId="{8C61891F-92F8-4DEA-94BC-83610B1D35BA}" destId="{C6892689-BCA6-42E1-BF8A-1BA408A8EE7E}" srcOrd="0" destOrd="0" presId="urn:microsoft.com/office/officeart/2005/8/layout/orgChart1"/>
    <dgm:cxn modelId="{7F8D2ACF-1B18-470B-8A50-9F968974451E}" type="presParOf" srcId="{C6892689-BCA6-42E1-BF8A-1BA408A8EE7E}" destId="{8F80016C-ED14-4860-985F-D93BAC1FBD1C}" srcOrd="0" destOrd="0" presId="urn:microsoft.com/office/officeart/2005/8/layout/orgChart1"/>
    <dgm:cxn modelId="{8EA189B0-EA92-4668-B1A8-FBAB7A2A4374}" type="presParOf" srcId="{C6892689-BCA6-42E1-BF8A-1BA408A8EE7E}" destId="{855E046C-8E40-4DD4-9215-F448DC39374A}" srcOrd="1" destOrd="0" presId="urn:microsoft.com/office/officeart/2005/8/layout/orgChart1"/>
    <dgm:cxn modelId="{01091F6B-477E-4142-96D4-F9F68D38CD7F}" type="presParOf" srcId="{8C61891F-92F8-4DEA-94BC-83610B1D35BA}" destId="{01B9F148-3434-44B1-B234-0F6AE5E410A6}" srcOrd="1" destOrd="0" presId="urn:microsoft.com/office/officeart/2005/8/layout/orgChart1"/>
    <dgm:cxn modelId="{4627D68C-4489-466A-B146-EEA2837BEEA3}" type="presParOf" srcId="{01B9F148-3434-44B1-B234-0F6AE5E410A6}" destId="{F63A2F58-1367-4FB9-BEBE-5FC161071367}" srcOrd="0" destOrd="0" presId="urn:microsoft.com/office/officeart/2005/8/layout/orgChart1"/>
    <dgm:cxn modelId="{2A9CF149-2FD4-4E3F-8D1D-F2ADC6B5F2D1}" type="presParOf" srcId="{01B9F148-3434-44B1-B234-0F6AE5E410A6}" destId="{D3E93F6A-1180-4D51-A33E-076DC583EB92}" srcOrd="1" destOrd="0" presId="urn:microsoft.com/office/officeart/2005/8/layout/orgChart1"/>
    <dgm:cxn modelId="{DD2356D5-3B18-4B52-A732-73917A9D9F1E}" type="presParOf" srcId="{D3E93F6A-1180-4D51-A33E-076DC583EB92}" destId="{696A70D2-B1B1-45D1-8E39-E6FCBAF0C502}" srcOrd="0" destOrd="0" presId="urn:microsoft.com/office/officeart/2005/8/layout/orgChart1"/>
    <dgm:cxn modelId="{A2EAF7BD-24AC-44D8-A45A-2B1CC71EC2AB}" type="presParOf" srcId="{696A70D2-B1B1-45D1-8E39-E6FCBAF0C502}" destId="{66BE21EE-0A65-416F-8CC0-C5643707F501}" srcOrd="0" destOrd="0" presId="urn:microsoft.com/office/officeart/2005/8/layout/orgChart1"/>
    <dgm:cxn modelId="{7A423804-7DB8-4791-AFB4-961BEAEB076C}" type="presParOf" srcId="{696A70D2-B1B1-45D1-8E39-E6FCBAF0C502}" destId="{9F0F7819-1559-4508-BC9E-AA5861E0C8BF}" srcOrd="1" destOrd="0" presId="urn:microsoft.com/office/officeart/2005/8/layout/orgChart1"/>
    <dgm:cxn modelId="{EE32186D-18DB-4DE1-AE57-9C8FFE8502BF}" type="presParOf" srcId="{D3E93F6A-1180-4D51-A33E-076DC583EB92}" destId="{A390EB1F-D25E-4F87-819E-80C37EE7A774}" srcOrd="1" destOrd="0" presId="urn:microsoft.com/office/officeart/2005/8/layout/orgChart1"/>
    <dgm:cxn modelId="{03AFD74B-EAB5-4D8F-88AD-E0E74D22B25F}" type="presParOf" srcId="{D3E93F6A-1180-4D51-A33E-076DC583EB92}" destId="{EDBB88FB-0B0A-4980-9D41-3B28CBFB8208}" srcOrd="2" destOrd="0" presId="urn:microsoft.com/office/officeart/2005/8/layout/orgChart1"/>
    <dgm:cxn modelId="{FA870378-6A93-405A-8C41-2A6E0F8079DE}" type="presParOf" srcId="{01B9F148-3434-44B1-B234-0F6AE5E410A6}" destId="{AF16D4BA-2E7F-47C0-A85B-AB0B21346122}" srcOrd="2" destOrd="0" presId="urn:microsoft.com/office/officeart/2005/8/layout/orgChart1"/>
    <dgm:cxn modelId="{C5C28BEB-FD1E-430F-ACF2-193D54B59F01}" type="presParOf" srcId="{01B9F148-3434-44B1-B234-0F6AE5E410A6}" destId="{C161F817-2133-4844-A451-691AB60C66C3}" srcOrd="3" destOrd="0" presId="urn:microsoft.com/office/officeart/2005/8/layout/orgChart1"/>
    <dgm:cxn modelId="{BB21A27A-A88F-40A2-81C7-D133DA63858D}" type="presParOf" srcId="{C161F817-2133-4844-A451-691AB60C66C3}" destId="{1A71B5B1-6028-4F78-95C1-612BD0A652E0}" srcOrd="0" destOrd="0" presId="urn:microsoft.com/office/officeart/2005/8/layout/orgChart1"/>
    <dgm:cxn modelId="{32B6326B-6BF3-47DF-86FB-BC556B055C7D}" type="presParOf" srcId="{1A71B5B1-6028-4F78-95C1-612BD0A652E0}" destId="{67E233DD-B192-43E4-A127-66C74DC70E08}" srcOrd="0" destOrd="0" presId="urn:microsoft.com/office/officeart/2005/8/layout/orgChart1"/>
    <dgm:cxn modelId="{28E3DE86-A755-4A06-B0BE-BB0B1B101F9A}" type="presParOf" srcId="{1A71B5B1-6028-4F78-95C1-612BD0A652E0}" destId="{D3DA22C1-0F50-49B8-A0B8-2B6C2FA2DAAF}" srcOrd="1" destOrd="0" presId="urn:microsoft.com/office/officeart/2005/8/layout/orgChart1"/>
    <dgm:cxn modelId="{41CBEE84-0E43-4F76-AB01-6DD6E77F84C7}" type="presParOf" srcId="{C161F817-2133-4844-A451-691AB60C66C3}" destId="{E6A38518-F7F7-40CB-B98C-7A174040FB0A}" srcOrd="1" destOrd="0" presId="urn:microsoft.com/office/officeart/2005/8/layout/orgChart1"/>
    <dgm:cxn modelId="{6D757AA9-C51D-437F-AD59-B10F4BC398BD}" type="presParOf" srcId="{C161F817-2133-4844-A451-691AB60C66C3}" destId="{1F91E9E3-2DAD-46F8-AA36-C5AA9CD5F20D}" srcOrd="2" destOrd="0" presId="urn:microsoft.com/office/officeart/2005/8/layout/orgChart1"/>
    <dgm:cxn modelId="{73EC595E-73C4-4E36-8996-E241051B4E65}" type="presParOf" srcId="{01B9F148-3434-44B1-B234-0F6AE5E410A6}" destId="{D590EA69-A7F3-49D9-A4FE-562B2F592BA9}" srcOrd="4" destOrd="0" presId="urn:microsoft.com/office/officeart/2005/8/layout/orgChart1"/>
    <dgm:cxn modelId="{9AB43C19-0A42-45E0-A9AE-728D03C6C500}" type="presParOf" srcId="{01B9F148-3434-44B1-B234-0F6AE5E410A6}" destId="{88315CCF-CE9B-4E87-AB43-FF6AAB8E45D9}" srcOrd="5" destOrd="0" presId="urn:microsoft.com/office/officeart/2005/8/layout/orgChart1"/>
    <dgm:cxn modelId="{7B2F102C-ED6F-469C-9D20-C9735E745FD4}" type="presParOf" srcId="{88315CCF-CE9B-4E87-AB43-FF6AAB8E45D9}" destId="{832919C0-6CB5-4616-AC57-A228A4384F44}" srcOrd="0" destOrd="0" presId="urn:microsoft.com/office/officeart/2005/8/layout/orgChart1"/>
    <dgm:cxn modelId="{1CA162AB-715E-4BBE-A01F-759DEB270211}" type="presParOf" srcId="{832919C0-6CB5-4616-AC57-A228A4384F44}" destId="{13586F39-EADF-4356-BE14-83FB797F359A}" srcOrd="0" destOrd="0" presId="urn:microsoft.com/office/officeart/2005/8/layout/orgChart1"/>
    <dgm:cxn modelId="{015EEFFC-4F7D-4756-A6EE-E49FDAAE9923}" type="presParOf" srcId="{832919C0-6CB5-4616-AC57-A228A4384F44}" destId="{225FC5ED-BE7A-41BB-9E6A-304165C266DB}" srcOrd="1" destOrd="0" presId="urn:microsoft.com/office/officeart/2005/8/layout/orgChart1"/>
    <dgm:cxn modelId="{1D21B898-900A-4CB8-8778-F1DE4481B737}" type="presParOf" srcId="{88315CCF-CE9B-4E87-AB43-FF6AAB8E45D9}" destId="{B547C664-A2C2-47EB-A23F-8034BD1CDAE3}" srcOrd="1" destOrd="0" presId="urn:microsoft.com/office/officeart/2005/8/layout/orgChart1"/>
    <dgm:cxn modelId="{45210E78-9E24-4AB1-A2B7-F08F6128DFEB}" type="presParOf" srcId="{88315CCF-CE9B-4E87-AB43-FF6AAB8E45D9}" destId="{B138D536-0D43-4463-AC13-7824CE5376FE}" srcOrd="2" destOrd="0" presId="urn:microsoft.com/office/officeart/2005/8/layout/orgChart1"/>
    <dgm:cxn modelId="{FACAFB29-A6AA-4329-AC29-4C8478ABD3AD}" type="presParOf" srcId="{8C61891F-92F8-4DEA-94BC-83610B1D35BA}" destId="{8374EF59-76AB-4819-A517-20606F22AF09}" srcOrd="2" destOrd="0" presId="urn:microsoft.com/office/officeart/2005/8/layout/orgChart1"/>
    <dgm:cxn modelId="{72E80775-6554-480E-A4D4-59C5F4FC9919}" type="presParOf" srcId="{8374EF59-76AB-4819-A517-20606F22AF09}" destId="{0230332D-2760-4668-8D5D-10FB09EF65B6}" srcOrd="0" destOrd="0" presId="urn:microsoft.com/office/officeart/2005/8/layout/orgChart1"/>
    <dgm:cxn modelId="{FB1D6BB1-7D27-461E-BA2C-9D1AA29BF4F3}" type="presParOf" srcId="{8374EF59-76AB-4819-A517-20606F22AF09}" destId="{2C3BAA2D-CD06-4698-9A44-41F2D005D1F9}" srcOrd="1" destOrd="0" presId="urn:microsoft.com/office/officeart/2005/8/layout/orgChart1"/>
    <dgm:cxn modelId="{58C0C271-5841-4F1E-8367-7AC252CB9A3F}" type="presParOf" srcId="{2C3BAA2D-CD06-4698-9A44-41F2D005D1F9}" destId="{04BDA49B-7B13-4A34-93F5-CA27C69F65FD}" srcOrd="0" destOrd="0" presId="urn:microsoft.com/office/officeart/2005/8/layout/orgChart1"/>
    <dgm:cxn modelId="{46746721-8573-40F5-9DE6-C3E5FC468AB3}" type="presParOf" srcId="{04BDA49B-7B13-4A34-93F5-CA27C69F65FD}" destId="{178A34CD-CAFF-46C7-B9FE-CD869124A6CA}" srcOrd="0" destOrd="0" presId="urn:microsoft.com/office/officeart/2005/8/layout/orgChart1"/>
    <dgm:cxn modelId="{79196EEB-CAD4-4E92-AAD9-E97312B6EDAB}" type="presParOf" srcId="{04BDA49B-7B13-4A34-93F5-CA27C69F65FD}" destId="{38EB590E-3BDC-4435-AF2B-2116F7E17D19}" srcOrd="1" destOrd="0" presId="urn:microsoft.com/office/officeart/2005/8/layout/orgChart1"/>
    <dgm:cxn modelId="{0517AC96-A34F-4015-8FD7-7F4338161C59}" type="presParOf" srcId="{2C3BAA2D-CD06-4698-9A44-41F2D005D1F9}" destId="{B2958713-492A-4A7A-8A94-9ABC41CD318B}" srcOrd="1" destOrd="0" presId="urn:microsoft.com/office/officeart/2005/8/layout/orgChart1"/>
    <dgm:cxn modelId="{BAFF355D-C171-4E01-91FA-E218D68641CE}" type="presParOf" srcId="{2C3BAA2D-CD06-4698-9A44-41F2D005D1F9}" destId="{A04D1454-D566-44E9-855B-AB3CE542FA5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30332D-2760-4668-8D5D-10FB09EF65B6}">
      <dsp:nvSpPr>
        <dsp:cNvPr id="0" name=""/>
        <dsp:cNvSpPr/>
      </dsp:nvSpPr>
      <dsp:spPr>
        <a:xfrm>
          <a:off x="3202482" y="1457037"/>
          <a:ext cx="190481" cy="918501"/>
        </a:xfrm>
        <a:custGeom>
          <a:avLst/>
          <a:gdLst/>
          <a:ahLst/>
          <a:cxnLst/>
          <a:rect l="0" t="0" r="0" b="0"/>
          <a:pathLst>
            <a:path>
              <a:moveTo>
                <a:pt x="190481" y="0"/>
              </a:moveTo>
              <a:lnTo>
                <a:pt x="190481" y="918501"/>
              </a:lnTo>
              <a:lnTo>
                <a:pt x="0" y="91850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90EA69-A7F3-49D9-A4FE-562B2F592BA9}">
      <dsp:nvSpPr>
        <dsp:cNvPr id="0" name=""/>
        <dsp:cNvSpPr/>
      </dsp:nvSpPr>
      <dsp:spPr>
        <a:xfrm>
          <a:off x="3392963" y="1457037"/>
          <a:ext cx="2390051" cy="18462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5809"/>
              </a:lnTo>
              <a:lnTo>
                <a:pt x="2390051" y="1655809"/>
              </a:lnTo>
              <a:lnTo>
                <a:pt x="2390051" y="1846291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16D4BA-2E7F-47C0-A85B-AB0B21346122}">
      <dsp:nvSpPr>
        <dsp:cNvPr id="0" name=""/>
        <dsp:cNvSpPr/>
      </dsp:nvSpPr>
      <dsp:spPr>
        <a:xfrm>
          <a:off x="3347243" y="1457037"/>
          <a:ext cx="91440" cy="18370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46521"/>
              </a:lnTo>
              <a:lnTo>
                <a:pt x="92179" y="1646521"/>
              </a:lnTo>
              <a:lnTo>
                <a:pt x="92179" y="183700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3A2F58-1367-4FB9-BEBE-5FC161071367}">
      <dsp:nvSpPr>
        <dsp:cNvPr id="0" name=""/>
        <dsp:cNvSpPr/>
      </dsp:nvSpPr>
      <dsp:spPr>
        <a:xfrm>
          <a:off x="1006176" y="1457037"/>
          <a:ext cx="2386786" cy="1837002"/>
        </a:xfrm>
        <a:custGeom>
          <a:avLst/>
          <a:gdLst/>
          <a:ahLst/>
          <a:cxnLst/>
          <a:rect l="0" t="0" r="0" b="0"/>
          <a:pathLst>
            <a:path>
              <a:moveTo>
                <a:pt x="2386786" y="0"/>
              </a:moveTo>
              <a:lnTo>
                <a:pt x="2386786" y="1646521"/>
              </a:lnTo>
              <a:lnTo>
                <a:pt x="0" y="1646521"/>
              </a:lnTo>
              <a:lnTo>
                <a:pt x="0" y="1837002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80016C-ED14-4860-985F-D93BAC1FBD1C}">
      <dsp:nvSpPr>
        <dsp:cNvPr id="0" name=""/>
        <dsp:cNvSpPr/>
      </dsp:nvSpPr>
      <dsp:spPr>
        <a:xfrm>
          <a:off x="2193610" y="193356"/>
          <a:ext cx="2398705" cy="126368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000" b="0" kern="1200" dirty="0">
              <a:solidFill>
                <a:srgbClr val="BA3F1D"/>
              </a:solidFill>
              <a:latin typeface="+mj-lt"/>
            </a:rPr>
            <a:t>КНЯЗЬ</a:t>
          </a:r>
          <a:endParaRPr lang="ru-RU" sz="3200" b="0" kern="1200" dirty="0">
            <a:solidFill>
              <a:srgbClr val="BA3F1D"/>
            </a:solidFill>
            <a:latin typeface="+mj-lt"/>
          </a:endParaRPr>
        </a:p>
      </dsp:txBody>
      <dsp:txXfrm>
        <a:off x="2193610" y="193356"/>
        <a:ext cx="2398705" cy="1263681"/>
      </dsp:txXfrm>
    </dsp:sp>
    <dsp:sp modelId="{66BE21EE-0A65-416F-8CC0-C5643707F501}">
      <dsp:nvSpPr>
        <dsp:cNvPr id="0" name=""/>
        <dsp:cNvSpPr/>
      </dsp:nvSpPr>
      <dsp:spPr>
        <a:xfrm>
          <a:off x="3264" y="3294040"/>
          <a:ext cx="2005823" cy="10750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b="0" kern="1200" dirty="0">
              <a:solidFill>
                <a:srgbClr val="BA3F1D"/>
              </a:solidFill>
              <a:latin typeface="+mj-lt"/>
            </a:rPr>
            <a:t>Попуск 1</a:t>
          </a:r>
        </a:p>
      </dsp:txBody>
      <dsp:txXfrm>
        <a:off x="3264" y="3294040"/>
        <a:ext cx="2005823" cy="1075077"/>
      </dsp:txXfrm>
    </dsp:sp>
    <dsp:sp modelId="{67E233DD-B192-43E4-A127-66C74DC70E08}">
      <dsp:nvSpPr>
        <dsp:cNvPr id="0" name=""/>
        <dsp:cNvSpPr/>
      </dsp:nvSpPr>
      <dsp:spPr>
        <a:xfrm>
          <a:off x="2436510" y="3294040"/>
          <a:ext cx="2005823" cy="10750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b="0" kern="1200" dirty="0">
              <a:solidFill>
                <a:srgbClr val="BA3F1D"/>
              </a:solidFill>
              <a:latin typeface="+mj-lt"/>
            </a:rPr>
            <a:t>Попуск 2</a:t>
          </a:r>
        </a:p>
      </dsp:txBody>
      <dsp:txXfrm>
        <a:off x="2436510" y="3294040"/>
        <a:ext cx="2005823" cy="1075077"/>
      </dsp:txXfrm>
    </dsp:sp>
    <dsp:sp modelId="{13586F39-EADF-4356-BE14-83FB797F359A}">
      <dsp:nvSpPr>
        <dsp:cNvPr id="0" name=""/>
        <dsp:cNvSpPr/>
      </dsp:nvSpPr>
      <dsp:spPr>
        <a:xfrm>
          <a:off x="4780103" y="3303329"/>
          <a:ext cx="2005823" cy="10750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b="0" kern="1200" dirty="0">
              <a:solidFill>
                <a:srgbClr val="BA3F1D"/>
              </a:solidFill>
              <a:latin typeface="+mj-lt"/>
            </a:rPr>
            <a:t>Попуск 3</a:t>
          </a:r>
        </a:p>
      </dsp:txBody>
      <dsp:txXfrm>
        <a:off x="4780103" y="3303329"/>
        <a:ext cx="2005823" cy="1075077"/>
      </dsp:txXfrm>
    </dsp:sp>
    <dsp:sp modelId="{178A34CD-CAFF-46C7-B9FE-CD869124A6CA}">
      <dsp:nvSpPr>
        <dsp:cNvPr id="0" name=""/>
        <dsp:cNvSpPr/>
      </dsp:nvSpPr>
      <dsp:spPr>
        <a:xfrm>
          <a:off x="1196658" y="1838000"/>
          <a:ext cx="2005823" cy="107507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200" b="0" kern="1200" dirty="0" err="1">
              <a:solidFill>
                <a:srgbClr val="BA3F1D"/>
              </a:solidFill>
              <a:latin typeface="+mj-lt"/>
            </a:rPr>
            <a:t>Душнила</a:t>
          </a:r>
          <a:endParaRPr lang="ru-RU" sz="3200" b="0" kern="1200" dirty="0">
            <a:solidFill>
              <a:srgbClr val="BA3F1D"/>
            </a:solidFill>
            <a:latin typeface="+mj-lt"/>
          </a:endParaRPr>
        </a:p>
      </dsp:txBody>
      <dsp:txXfrm>
        <a:off x="1196658" y="1838000"/>
        <a:ext cx="2005823" cy="1075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0400B-9278-43CF-8C74-4C0FA987AB11}" type="datetimeFigureOut">
              <a:rPr lang="ru-RU" smtClean="0"/>
              <a:t>03.02.2023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EF569-8678-4448-BBBA-76362B2B89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885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A5727AB1-6EB7-D816-FE3C-C04F4B192D58}"/>
              </a:ext>
            </a:extLst>
          </p:cNvPr>
          <p:cNvSpPr/>
          <p:nvPr userDrawn="1"/>
        </p:nvSpPr>
        <p:spPr>
          <a:xfrm>
            <a:off x="1375214" y="1585218"/>
            <a:ext cx="9441571" cy="2575108"/>
          </a:xfrm>
          <a:prstGeom prst="roundRect">
            <a:avLst/>
          </a:prstGeom>
          <a:solidFill>
            <a:srgbClr val="D9C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3999" y="1678972"/>
            <a:ext cx="9144000" cy="2387600"/>
          </a:xfrm>
          <a:prstGeom prst="rect">
            <a:avLst/>
          </a:prstGeom>
        </p:spPr>
        <p:txBody>
          <a:bodyPr anchor="ctr" anchorCtr="1"/>
          <a:lstStyle>
            <a:lvl1pPr algn="ctr">
              <a:defRPr sz="6000" b="0">
                <a:solidFill>
                  <a:srgbClr val="BA3F1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9840" y="5166678"/>
            <a:ext cx="8249920" cy="1549082"/>
          </a:xfrm>
          <a:prstGeom prst="rect">
            <a:avLst/>
          </a:prstGeom>
          <a:noFill/>
        </p:spPr>
        <p:txBody>
          <a:bodyPr/>
          <a:lstStyle>
            <a:lvl1pPr marL="0" indent="0" algn="r">
              <a:lnSpc>
                <a:spcPct val="100000"/>
              </a:lnSpc>
              <a:buNone/>
              <a:defRPr sz="2400">
                <a:solidFill>
                  <a:srgbClr val="A77E5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EEBE01AE-37BD-F554-F890-815ADAE316D0}"/>
              </a:ext>
            </a:extLst>
          </p:cNvPr>
          <p:cNvSpPr/>
          <p:nvPr userDrawn="1"/>
        </p:nvSpPr>
        <p:spPr>
          <a:xfrm rot="5400000">
            <a:off x="178183" y="-178184"/>
            <a:ext cx="1585218" cy="1941586"/>
          </a:xfrm>
          <a:prstGeom prst="rtTriangle">
            <a:avLst/>
          </a:prstGeom>
          <a:solidFill>
            <a:srgbClr val="80A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25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70CBFFBB-51AD-944E-D603-42FAC4C7FA71}"/>
              </a:ext>
            </a:extLst>
          </p:cNvPr>
          <p:cNvSpPr/>
          <p:nvPr userDrawn="1"/>
        </p:nvSpPr>
        <p:spPr>
          <a:xfrm>
            <a:off x="2460380" y="133168"/>
            <a:ext cx="7271239" cy="1059229"/>
          </a:xfrm>
          <a:prstGeom prst="roundRect">
            <a:avLst/>
          </a:prstGeom>
          <a:solidFill>
            <a:srgbClr val="D9CFC1"/>
          </a:solidFill>
          <a:ln w="127000" cmpd="sng">
            <a:solidFill>
              <a:srgbClr val="A77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7E628-C214-6D7E-2335-8E6B7281ED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39535" y="0"/>
            <a:ext cx="6712928" cy="1325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algn="ctr">
              <a:defRPr>
                <a:solidFill>
                  <a:srgbClr val="BA3F1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7DF49CE2-B619-B250-FBD1-D59AFFEE7291}"/>
              </a:ext>
            </a:extLst>
          </p:cNvPr>
          <p:cNvSpPr/>
          <p:nvPr userDrawn="1"/>
        </p:nvSpPr>
        <p:spPr>
          <a:xfrm rot="5400000">
            <a:off x="136689" y="-136689"/>
            <a:ext cx="1216057" cy="1489435"/>
          </a:xfrm>
          <a:prstGeom prst="rtTriangle">
            <a:avLst/>
          </a:prstGeom>
          <a:solidFill>
            <a:srgbClr val="80A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A3B985C5-126E-9C78-7612-99006E06809D}"/>
              </a:ext>
            </a:extLst>
          </p:cNvPr>
          <p:cNvSpPr txBox="1">
            <a:spLocks/>
          </p:cNvSpPr>
          <p:nvPr userDrawn="1"/>
        </p:nvSpPr>
        <p:spPr>
          <a:xfrm>
            <a:off x="138235" y="0"/>
            <a:ext cx="726440" cy="666115"/>
          </a:xfrm>
          <a:prstGeom prst="rect">
            <a:avLst/>
          </a:prstGeom>
        </p:spPr>
        <p:txBody>
          <a:bodyPr wrap="none"/>
          <a:lstStyle>
            <a:defPPr>
              <a:defRPr lang="ru-RU"/>
            </a:defPPr>
            <a:lvl1pPr marL="0" algn="l" defTabSz="914400" rtl="0" eaLnBrk="1" latinLnBrk="0" hangingPunct="1">
              <a:defRPr sz="3200" kern="1200">
                <a:ln>
                  <a:solidFill>
                    <a:srgbClr val="BA3F1D"/>
                  </a:solidFill>
                </a:ln>
                <a:solidFill>
                  <a:srgbClr val="BA3F1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19FFA4B-D21D-4474-B476-EF8C54CF5913}" type="slidenum">
              <a:rPr lang="ru-RU" smtClean="0">
                <a:ln>
                  <a:solidFill>
                    <a:srgbClr val="BA3F1D"/>
                  </a:solidFill>
                  <a:round/>
                </a:ln>
                <a:solidFill>
                  <a:srgbClr val="BA3F1D"/>
                </a:solidFill>
              </a:rPr>
              <a:pPr algn="l"/>
              <a:t>‹#›</a:t>
            </a:fld>
            <a:endParaRPr lang="ru-RU" dirty="0">
              <a:ln>
                <a:solidFill>
                  <a:srgbClr val="BA3F1D"/>
                </a:solidFill>
                <a:round/>
              </a:ln>
              <a:solidFill>
                <a:srgbClr val="BA3F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80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есур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70CBFFBB-51AD-944E-D603-42FAC4C7FA71}"/>
              </a:ext>
            </a:extLst>
          </p:cNvPr>
          <p:cNvSpPr/>
          <p:nvPr userDrawn="1"/>
        </p:nvSpPr>
        <p:spPr>
          <a:xfrm>
            <a:off x="2460380" y="133168"/>
            <a:ext cx="7271239" cy="1059229"/>
          </a:xfrm>
          <a:prstGeom prst="roundRect">
            <a:avLst/>
          </a:prstGeom>
          <a:solidFill>
            <a:srgbClr val="D9CFC1"/>
          </a:solidFill>
          <a:ln w="127000" cmpd="sng">
            <a:solidFill>
              <a:srgbClr val="A77E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7E628-C214-6D7E-2335-8E6B7281ED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39535" y="0"/>
            <a:ext cx="6712928" cy="13255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algn="ctr">
              <a:defRPr>
                <a:solidFill>
                  <a:srgbClr val="BA3F1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7DF49CE2-B619-B250-FBD1-D59AFFEE7291}"/>
              </a:ext>
            </a:extLst>
          </p:cNvPr>
          <p:cNvSpPr/>
          <p:nvPr userDrawn="1"/>
        </p:nvSpPr>
        <p:spPr>
          <a:xfrm rot="5400000">
            <a:off x="136689" y="-136689"/>
            <a:ext cx="1216057" cy="1489435"/>
          </a:xfrm>
          <a:prstGeom prst="rtTriangle">
            <a:avLst/>
          </a:prstGeom>
          <a:solidFill>
            <a:srgbClr val="80A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A3B985C5-126E-9C78-7612-99006E06809D}"/>
              </a:ext>
            </a:extLst>
          </p:cNvPr>
          <p:cNvSpPr txBox="1">
            <a:spLocks/>
          </p:cNvSpPr>
          <p:nvPr userDrawn="1"/>
        </p:nvSpPr>
        <p:spPr>
          <a:xfrm>
            <a:off x="138235" y="0"/>
            <a:ext cx="726440" cy="666115"/>
          </a:xfrm>
          <a:prstGeom prst="rect">
            <a:avLst/>
          </a:prstGeom>
        </p:spPr>
        <p:txBody>
          <a:bodyPr wrap="none"/>
          <a:lstStyle>
            <a:defPPr>
              <a:defRPr lang="ru-RU"/>
            </a:defPPr>
            <a:lvl1pPr marL="0" algn="l" defTabSz="914400" rtl="0" eaLnBrk="1" latinLnBrk="0" hangingPunct="1">
              <a:defRPr sz="3200" kern="1200">
                <a:ln>
                  <a:solidFill>
                    <a:srgbClr val="BA3F1D"/>
                  </a:solidFill>
                </a:ln>
                <a:solidFill>
                  <a:srgbClr val="BA3F1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E19FFA4B-D21D-4474-B476-EF8C54CF5913}" type="slidenum">
              <a:rPr lang="ru-RU" smtClean="0">
                <a:ln>
                  <a:solidFill>
                    <a:srgbClr val="BA3F1D"/>
                  </a:solidFill>
                  <a:round/>
                </a:ln>
                <a:solidFill>
                  <a:srgbClr val="BA3F1D"/>
                </a:solidFill>
              </a:rPr>
              <a:pPr algn="l"/>
              <a:t>‹#›</a:t>
            </a:fld>
            <a:endParaRPr lang="ru-RU" dirty="0">
              <a:ln>
                <a:solidFill>
                  <a:srgbClr val="BA3F1D"/>
                </a:solidFill>
                <a:round/>
              </a:ln>
              <a:solidFill>
                <a:srgbClr val="BA3F1D"/>
              </a:solidFill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BB76CBCA-281C-8094-B0BB-27E173602624}"/>
              </a:ext>
            </a:extLst>
          </p:cNvPr>
          <p:cNvSpPr/>
          <p:nvPr userDrawn="1"/>
        </p:nvSpPr>
        <p:spPr>
          <a:xfrm>
            <a:off x="4582160" y="1543233"/>
            <a:ext cx="7271239" cy="4940653"/>
          </a:xfrm>
          <a:prstGeom prst="roundRect">
            <a:avLst/>
          </a:prstGeom>
          <a:solidFill>
            <a:srgbClr val="D9CFC1"/>
          </a:solidFill>
          <a:ln w="1270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Объект 17">
            <a:extLst>
              <a:ext uri="{FF2B5EF4-FFF2-40B4-BE49-F238E27FC236}">
                <a16:creationId xmlns:a16="http://schemas.microsoft.com/office/drawing/2014/main" id="{E8120DB9-E026-0FD6-425C-351CF29A268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85678" y="1757044"/>
            <a:ext cx="6928802" cy="4562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0" name="Объект 19">
            <a:extLst>
              <a:ext uri="{FF2B5EF4-FFF2-40B4-BE49-F238E27FC236}">
                <a16:creationId xmlns:a16="http://schemas.microsoft.com/office/drawing/2014/main" id="{343D3BDB-2914-478B-F5DF-E3E36C769CB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8601" y="1757044"/>
            <a:ext cx="3959079" cy="45624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67211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3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ый треугольник 6">
            <a:extLst>
              <a:ext uri="{FF2B5EF4-FFF2-40B4-BE49-F238E27FC236}">
                <a16:creationId xmlns:a16="http://schemas.microsoft.com/office/drawing/2014/main" id="{6B2082F0-7521-DEF3-3D0C-2802EFE4F70B}"/>
              </a:ext>
            </a:extLst>
          </p:cNvPr>
          <p:cNvSpPr/>
          <p:nvPr userDrawn="1"/>
        </p:nvSpPr>
        <p:spPr>
          <a:xfrm rot="5400000">
            <a:off x="136689" y="-136689"/>
            <a:ext cx="1216057" cy="1489435"/>
          </a:xfrm>
          <a:prstGeom prst="rtTriangle">
            <a:avLst/>
          </a:prstGeom>
          <a:solidFill>
            <a:srgbClr val="80A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03AC2295-FEC5-863E-73A4-F4C94A9C7CFE}"/>
              </a:ext>
            </a:extLst>
          </p:cNvPr>
          <p:cNvSpPr txBox="1">
            <a:spLocks/>
          </p:cNvSpPr>
          <p:nvPr userDrawn="1"/>
        </p:nvSpPr>
        <p:spPr>
          <a:xfrm>
            <a:off x="2739535" y="0"/>
            <a:ext cx="6712928" cy="1325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A3F1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D6222294-754C-3970-F0EF-20DFF6A54DA4}"/>
              </a:ext>
            </a:extLst>
          </p:cNvPr>
          <p:cNvSpPr txBox="1">
            <a:spLocks/>
          </p:cNvSpPr>
          <p:nvPr userDrawn="1"/>
        </p:nvSpPr>
        <p:spPr>
          <a:xfrm>
            <a:off x="2891935" y="152400"/>
            <a:ext cx="6712928" cy="13255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 anchorCtr="1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BA3F1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52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BA3F1D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D1F8D59-68CC-8192-D345-FCE63A7CE61D}"/>
              </a:ext>
            </a:extLst>
          </p:cNvPr>
          <p:cNvSpPr/>
          <p:nvPr/>
        </p:nvSpPr>
        <p:spPr>
          <a:xfrm>
            <a:off x="5293360" y="4785360"/>
            <a:ext cx="6711047" cy="1879600"/>
          </a:xfrm>
          <a:prstGeom prst="roundRect">
            <a:avLst/>
          </a:prstGeom>
          <a:solidFill>
            <a:srgbClr val="D9CFC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C7366F-EA13-977C-80FC-9C51EB9E1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0" y="1622353"/>
            <a:ext cx="11236960" cy="2387600"/>
          </a:xfrm>
        </p:spPr>
        <p:txBody>
          <a:bodyPr/>
          <a:lstStyle/>
          <a:p>
            <a:r>
              <a:rPr lang="ru-RU" sz="8800" b="1" dirty="0"/>
              <a:t>Контроллер</a:t>
            </a:r>
            <a:r>
              <a:rPr lang="ru-RU" b="1" dirty="0"/>
              <a:t> </a:t>
            </a:r>
            <a:br>
              <a:rPr lang="ru-RU" b="1" dirty="0"/>
            </a:br>
            <a:r>
              <a:rPr lang="ru-RU" b="1" dirty="0"/>
              <a:t>умного курятника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1B27DF-BC75-C96D-3DE0-0FAE52E87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4073" y="4997833"/>
            <a:ext cx="6711047" cy="1549082"/>
          </a:xfrm>
        </p:spPr>
        <p:txBody>
          <a:bodyPr/>
          <a:lstStyle/>
          <a:p>
            <a:r>
              <a:rPr lang="en-US" sz="2800" dirty="0"/>
              <a:t> </a:t>
            </a:r>
            <a:r>
              <a:rPr lang="ru-RU" sz="2800" dirty="0"/>
              <a:t>Сакулин Иван Михайлович </a:t>
            </a:r>
          </a:p>
          <a:p>
            <a:r>
              <a:rPr lang="ru-RU" dirty="0"/>
              <a:t>Ученик 10 класса Усть-Кубинского ЦО </a:t>
            </a:r>
          </a:p>
          <a:p>
            <a:r>
              <a:rPr lang="ru-RU" dirty="0"/>
              <a:t>Наставник - Андреев Николай Николаевич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680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3FD2620-60F6-A03E-53AA-7F697B384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ТЕЕЕЕЕЕЕЕЕЕЕЕЕЕЕЕКСТ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223DB4-ED2B-81B4-0928-486D9F6E4A84}"/>
              </a:ext>
            </a:extLst>
          </p:cNvPr>
          <p:cNvSpPr txBox="1"/>
          <p:nvPr/>
        </p:nvSpPr>
        <p:spPr>
          <a:xfrm>
            <a:off x="5232400" y="3244334"/>
            <a:ext cx="1873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80A1C1"/>
                </a:solidFill>
              </a:rPr>
              <a:t>Тут ничего нет…</a:t>
            </a:r>
          </a:p>
        </p:txBody>
      </p:sp>
    </p:spTree>
    <p:extLst>
      <p:ext uri="{BB962C8B-B14F-4D97-AF65-F5344CB8AC3E}">
        <p14:creationId xmlns:p14="http://schemas.microsoft.com/office/powerpoint/2010/main" val="633923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43C33E-9F43-C94B-FDB8-2272DBF7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КАЙФ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95B07A4B-C76E-DACB-57BC-8247ACA762A1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374379360"/>
              </p:ext>
            </p:extLst>
          </p:nvPr>
        </p:nvGraphicFramePr>
        <p:xfrm>
          <a:off x="4786313" y="1757363"/>
          <a:ext cx="6785927" cy="4562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Объект 3">
            <a:extLst>
              <a:ext uri="{FF2B5EF4-FFF2-40B4-BE49-F238E27FC236}">
                <a16:creationId xmlns:a16="http://schemas.microsoft.com/office/drawing/2014/main" id="{FC1F07BC-B803-5759-AAA9-15E83374354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algn="just"/>
            <a:r>
              <a:rPr lang="ru-RU" sz="3200" dirty="0">
                <a:solidFill>
                  <a:srgbClr val="80A1C1"/>
                </a:solidFill>
              </a:rPr>
              <a:t>На этом слайде вы можете увидеть, чем занимался Иван вместо сочинения</a:t>
            </a:r>
          </a:p>
          <a:p>
            <a:pPr algn="just"/>
            <a:r>
              <a:rPr lang="ru-RU" sz="3200" dirty="0">
                <a:solidFill>
                  <a:srgbClr val="80A1C1"/>
                </a:solidFill>
              </a:rPr>
              <a:t>А ещё Иван завтра полуживой будет</a:t>
            </a:r>
          </a:p>
          <a:p>
            <a:pPr algn="just"/>
            <a:r>
              <a:rPr lang="ru-RU" sz="3200" dirty="0">
                <a:solidFill>
                  <a:srgbClr val="80A1C1"/>
                </a:solidFill>
              </a:rPr>
              <a:t>Ибо спать надо ночью</a:t>
            </a:r>
          </a:p>
        </p:txBody>
      </p:sp>
    </p:spTree>
    <p:extLst>
      <p:ext uri="{BB962C8B-B14F-4D97-AF65-F5344CB8AC3E}">
        <p14:creationId xmlns:p14="http://schemas.microsoft.com/office/powerpoint/2010/main" val="21663892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rgbClr val="000000"/>
      </a:dk1>
      <a:lt1>
        <a:srgbClr val="EEE3AB"/>
      </a:lt1>
      <a:dk2>
        <a:srgbClr val="EEE3AB"/>
      </a:dk2>
      <a:lt2>
        <a:srgbClr val="D9CFC1"/>
      </a:lt2>
      <a:accent1>
        <a:srgbClr val="80A1C1"/>
      </a:accent1>
      <a:accent2>
        <a:srgbClr val="A77E58"/>
      </a:accent2>
      <a:accent3>
        <a:srgbClr val="BA3F1D"/>
      </a:accent3>
      <a:accent4>
        <a:srgbClr val="80A1C1"/>
      </a:accent4>
      <a:accent5>
        <a:srgbClr val="A77E58"/>
      </a:accent5>
      <a:accent6>
        <a:srgbClr val="BA3F1D"/>
      </a:accent6>
      <a:hlink>
        <a:srgbClr val="0563C1"/>
      </a:hlink>
      <a:folHlink>
        <a:srgbClr val="0563C1"/>
      </a:folHlink>
    </a:clrScheme>
    <a:fontScheme name="Другая 1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54</Words>
  <Application>Microsoft Office PowerPoint</Application>
  <PresentationFormat>Широкоэкранный</PresentationFormat>
  <Paragraphs>15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Segoe UI</vt:lpstr>
      <vt:lpstr>Segoe UI Black</vt:lpstr>
      <vt:lpstr>Тема Office</vt:lpstr>
      <vt:lpstr>Контроллер  умного курятника</vt:lpstr>
      <vt:lpstr>ТЕЕЕЕЕЕЕЕЕЕЕЕЕЕЕЕКСТ</vt:lpstr>
      <vt:lpstr>КАЙФ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Контроллер умного курятника</dc:title>
  <dc:creator>Leonid</dc:creator>
  <cp:lastModifiedBy>Leonid</cp:lastModifiedBy>
  <cp:revision>28</cp:revision>
  <dcterms:created xsi:type="dcterms:W3CDTF">2023-02-02T14:18:57Z</dcterms:created>
  <dcterms:modified xsi:type="dcterms:W3CDTF">2023-02-02T22:38:50Z</dcterms:modified>
</cp:coreProperties>
</file>