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D2A76-C6A9-D1BA-FF3A-BF32E141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7B359E-884E-37FF-9A8D-5F5F83E31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112C4-2ECD-80C1-020F-0ED2071E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FBAC4-D6FB-5D05-B03B-700B5784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8D119-32B5-666D-F0E7-65438522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8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908C8-F9B7-F0D7-C7E0-2DE6A25E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6F6D27-F2B9-4521-3328-45503AE6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101E9-4302-C39F-2E7C-0B51930A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D6EC3-42EA-4413-4FBB-B3E0B33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5F3A6-5CDA-90C8-6F6F-EA92AAA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8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FDDD9D-8924-86A6-F207-529C419F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23F4A6-AD11-8C51-E7FA-E4561E9B9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85AED-49CA-BD44-CEB3-66E436D3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BBD0A-1489-F313-C51B-8B83A230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CA078-CD3C-E27D-3297-DD5A43A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26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5B5D9-8BAB-70E7-1D70-6C4FC48D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27850-7AC4-3118-89DB-80A56793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BA07C-2043-850F-57B2-482CA553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2FBDBD-3B42-0321-E6A7-10F9A7F2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5706C-F671-C024-360C-00EC34D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BA2E0-A531-2786-01D3-98D8C751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335F35-FF99-35F3-963D-FBE553D6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754B0-B103-9059-15E4-CE13E2F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5D236-7E7C-19D7-7E8B-1E2329FA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10123-C520-A9C8-AE0D-AA007C3E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3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4ADE3-E5C9-8077-6D5F-7A028DE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850D4-9A09-0682-802E-04DBBB02B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D721-9B98-4B9C-B689-0560305C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3CE907-54E9-75F6-018A-EAD2D7F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30984-ABE4-FADD-AF32-07E95E68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55EF0E-88D3-0B40-8006-1FA291C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0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7533A-5221-0F33-6CAB-771847AA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39A48D-7C23-DBCA-4B42-6F6EE961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EF8C8-E6E1-08A2-95DB-4EDE50C0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5EBB8F-9822-A5ED-E5DA-93A586780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B9BF44-179D-1292-BBD5-7AC9B0B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0764F8-C564-1ED6-8D83-946A317B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B61A1E-8166-5794-A41A-801A8291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DC9598-339D-E160-2A16-8C0EDC70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81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72EF-E65D-CBE6-485B-B1852678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B208B2-4346-F9DC-0BCF-0E9B3044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E51F3D-B4FF-9574-17C8-375C363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DAE2F0-A1DB-9481-CE55-05A45E53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7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E16CF0-E59E-AFF2-7CBE-7E56DC1F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A7E33F-16A1-9ACB-8E46-31300859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1AF804-5EC0-FD60-EB3C-FCEE728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11589-6DA7-77A8-259F-4CE501E9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9A100-AB77-DB84-B35F-CA5F6973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C657D-1130-B1B6-6953-A923BD3E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43FC5-E76F-7545-2331-9FA12C90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6CABAC-AA4B-AA20-5564-74623D9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726189-8536-4EAC-5FB0-B7E50C70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0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F49DD-8D50-6CA7-239A-3CD4F597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4AE4F0-81BF-C0BE-A3C0-B3741290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ECBB5-8681-89D9-2D38-EB7FB3EE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0FD62-8FE5-1A8A-51A0-372A84942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BA171-C8A5-044E-FBF6-0CB8F2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CE51C-6F92-778C-318A-1C1B915C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4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015BF-C9D9-08AF-3DDB-80F0C487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4485C8-84BE-BD6B-9D34-B53E11D45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E7EB4-795D-7921-9036-51E69781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507F-A6DD-4357-8C6C-FEC992116173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EF39C3-4694-5559-6AF5-32FEF3261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537BF-B248-14A0-7481-7BCD2321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E4C3-3F41-4778-8856-3A03148482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83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27426-7B0F-AFF3-83B0-FA4B415DC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Контроллер умного курятника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F4F29E-BA72-86B6-96FC-F9894988C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Ученик 10 класса Усть-Кубинского ЦО </a:t>
            </a:r>
          </a:p>
          <a:p>
            <a:pPr algn="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Сакулин Иван Михайлович </a:t>
            </a:r>
          </a:p>
          <a:p>
            <a:pPr algn="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Наставник: </a:t>
            </a:r>
          </a:p>
          <a:p>
            <a:pPr algn="r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Андреев Николай Николаевич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977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Контроллер умного курятника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Контроллер умного курятника</dc:title>
  <dc:creator>Leonid</dc:creator>
  <cp:lastModifiedBy>Leonid</cp:lastModifiedBy>
  <cp:revision>1</cp:revision>
  <dcterms:created xsi:type="dcterms:W3CDTF">2023-02-02T14:18:57Z</dcterms:created>
  <dcterms:modified xsi:type="dcterms:W3CDTF">2023-02-02T14:24:07Z</dcterms:modified>
</cp:coreProperties>
</file>