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6"/>
  </p:notes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3F1D"/>
    <a:srgbClr val="80A1C1"/>
    <a:srgbClr val="D9CFC1"/>
    <a:srgbClr val="EEE3AB"/>
    <a:srgbClr val="A77E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32" autoAdjust="0"/>
  </p:normalViewPr>
  <p:slideViewPr>
    <p:cSldViewPr snapToGrid="0">
      <p:cViewPr varScale="1">
        <p:scale>
          <a:sx n="75" d="100"/>
          <a:sy n="75" d="100"/>
        </p:scale>
        <p:origin x="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088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2E6E7E-59DE-4CBC-9671-F0B4A9F533E9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231B2431-E8D5-4B64-B4BF-23A510E1E4BC}">
      <dgm:prSet phldrT="[Текст]" custT="1"/>
      <dgm:spPr/>
      <dgm:t>
        <a:bodyPr/>
        <a:lstStyle/>
        <a:p>
          <a:r>
            <a:rPr lang="ru-RU" sz="4000" b="0" dirty="0">
              <a:solidFill>
                <a:srgbClr val="BA3F1D"/>
              </a:solidFill>
              <a:latin typeface="+mj-lt"/>
            </a:rPr>
            <a:t>КНЯЗЬ</a:t>
          </a:r>
          <a:endParaRPr lang="ru-RU" sz="3200" b="0" dirty="0">
            <a:solidFill>
              <a:srgbClr val="BA3F1D"/>
            </a:solidFill>
            <a:latin typeface="+mj-lt"/>
          </a:endParaRPr>
        </a:p>
      </dgm:t>
    </dgm:pt>
    <dgm:pt modelId="{DAD87E9D-5EDA-493D-ACEB-37E5ED3F6485}" type="parTrans" cxnId="{FA799D9B-B97A-4BA9-B7FD-C4529FF72193}">
      <dgm:prSet/>
      <dgm:spPr/>
      <dgm:t>
        <a:bodyPr/>
        <a:lstStyle/>
        <a:p>
          <a:endParaRPr lang="ru-RU"/>
        </a:p>
      </dgm:t>
    </dgm:pt>
    <dgm:pt modelId="{7930B753-E0B7-47C7-8D55-35B46C32F85E}" type="sibTrans" cxnId="{FA799D9B-B97A-4BA9-B7FD-C4529FF72193}">
      <dgm:prSet/>
      <dgm:spPr/>
      <dgm:t>
        <a:bodyPr/>
        <a:lstStyle/>
        <a:p>
          <a:endParaRPr lang="ru-RU"/>
        </a:p>
      </dgm:t>
    </dgm:pt>
    <dgm:pt modelId="{BA3D852A-AFD6-40F6-B842-C246D46348A4}" type="asst">
      <dgm:prSet phldrT="[Текст]"/>
      <dgm:spPr/>
      <dgm:t>
        <a:bodyPr/>
        <a:lstStyle/>
        <a:p>
          <a:r>
            <a:rPr lang="ru-RU" b="0" dirty="0" err="1">
              <a:solidFill>
                <a:srgbClr val="BA3F1D"/>
              </a:solidFill>
              <a:latin typeface="+mj-lt"/>
            </a:rPr>
            <a:t>Душнила</a:t>
          </a:r>
          <a:endParaRPr lang="ru-RU" b="0" dirty="0">
            <a:solidFill>
              <a:srgbClr val="BA3F1D"/>
            </a:solidFill>
            <a:latin typeface="+mj-lt"/>
          </a:endParaRPr>
        </a:p>
      </dgm:t>
    </dgm:pt>
    <dgm:pt modelId="{B7D27D7E-06C0-4ADA-B570-FD4DDEFB4792}" type="parTrans" cxnId="{6D5F9421-7074-4A91-ADD8-A4E00086DF49}">
      <dgm:prSet/>
      <dgm:spPr/>
      <dgm:t>
        <a:bodyPr/>
        <a:lstStyle/>
        <a:p>
          <a:endParaRPr lang="ru-RU"/>
        </a:p>
      </dgm:t>
    </dgm:pt>
    <dgm:pt modelId="{051043A2-9C5A-4FE7-B566-6A9F9287E19F}" type="sibTrans" cxnId="{6D5F9421-7074-4A91-ADD8-A4E00086DF49}">
      <dgm:prSet/>
      <dgm:spPr/>
      <dgm:t>
        <a:bodyPr/>
        <a:lstStyle/>
        <a:p>
          <a:endParaRPr lang="ru-RU"/>
        </a:p>
      </dgm:t>
    </dgm:pt>
    <dgm:pt modelId="{38C80281-692B-4E23-99F4-68656E0EB857}">
      <dgm:prSet phldrT="[Текст]"/>
      <dgm:spPr/>
      <dgm:t>
        <a:bodyPr/>
        <a:lstStyle/>
        <a:p>
          <a:r>
            <a:rPr lang="ru-RU" b="0" dirty="0">
              <a:solidFill>
                <a:srgbClr val="BA3F1D"/>
              </a:solidFill>
              <a:latin typeface="+mj-lt"/>
            </a:rPr>
            <a:t>Попуск 1</a:t>
          </a:r>
        </a:p>
      </dgm:t>
    </dgm:pt>
    <dgm:pt modelId="{5E1FB43F-789E-467F-A3FB-9AC2D39B4580}" type="parTrans" cxnId="{3C4851FB-1BD4-4FFF-8BFE-DA83DE561ED2}">
      <dgm:prSet/>
      <dgm:spPr/>
      <dgm:t>
        <a:bodyPr/>
        <a:lstStyle/>
        <a:p>
          <a:endParaRPr lang="ru-RU"/>
        </a:p>
      </dgm:t>
    </dgm:pt>
    <dgm:pt modelId="{75B8B470-58CE-4F09-86CC-56A547555356}" type="sibTrans" cxnId="{3C4851FB-1BD4-4FFF-8BFE-DA83DE561ED2}">
      <dgm:prSet/>
      <dgm:spPr/>
      <dgm:t>
        <a:bodyPr/>
        <a:lstStyle/>
        <a:p>
          <a:endParaRPr lang="ru-RU"/>
        </a:p>
      </dgm:t>
    </dgm:pt>
    <dgm:pt modelId="{A7A807C6-68EE-4FE2-A4F6-34549D112E9A}">
      <dgm:prSet phldrT="[Текст]"/>
      <dgm:spPr/>
      <dgm:t>
        <a:bodyPr/>
        <a:lstStyle/>
        <a:p>
          <a:r>
            <a:rPr lang="ru-RU" b="0" dirty="0">
              <a:solidFill>
                <a:srgbClr val="BA3F1D"/>
              </a:solidFill>
              <a:latin typeface="+mj-lt"/>
            </a:rPr>
            <a:t>Попуск 2</a:t>
          </a:r>
        </a:p>
      </dgm:t>
    </dgm:pt>
    <dgm:pt modelId="{1AC8A890-58B9-4D7C-BE01-FED087D8D7F5}" type="parTrans" cxnId="{AACAA08F-1901-4CEF-BBF8-6875952B1B76}">
      <dgm:prSet/>
      <dgm:spPr/>
      <dgm:t>
        <a:bodyPr/>
        <a:lstStyle/>
        <a:p>
          <a:endParaRPr lang="ru-RU"/>
        </a:p>
      </dgm:t>
    </dgm:pt>
    <dgm:pt modelId="{985C5057-758D-4D47-8A67-2EF3F7DBE2E9}" type="sibTrans" cxnId="{AACAA08F-1901-4CEF-BBF8-6875952B1B76}">
      <dgm:prSet/>
      <dgm:spPr/>
      <dgm:t>
        <a:bodyPr/>
        <a:lstStyle/>
        <a:p>
          <a:endParaRPr lang="ru-RU"/>
        </a:p>
      </dgm:t>
    </dgm:pt>
    <dgm:pt modelId="{3B4FA202-8AD1-4549-B862-C0A318CE125A}">
      <dgm:prSet phldrT="[Текст]"/>
      <dgm:spPr/>
      <dgm:t>
        <a:bodyPr/>
        <a:lstStyle/>
        <a:p>
          <a:r>
            <a:rPr lang="ru-RU" b="0" dirty="0">
              <a:solidFill>
                <a:srgbClr val="BA3F1D"/>
              </a:solidFill>
              <a:latin typeface="+mj-lt"/>
            </a:rPr>
            <a:t>Попуск 3</a:t>
          </a:r>
        </a:p>
      </dgm:t>
    </dgm:pt>
    <dgm:pt modelId="{D1C4B81E-C5D5-4676-AA2C-BDFF4AA2EBFE}" type="parTrans" cxnId="{1563D3DF-9870-4672-8B24-283B887DA6EC}">
      <dgm:prSet/>
      <dgm:spPr/>
      <dgm:t>
        <a:bodyPr/>
        <a:lstStyle/>
        <a:p>
          <a:endParaRPr lang="ru-RU"/>
        </a:p>
      </dgm:t>
    </dgm:pt>
    <dgm:pt modelId="{C82A07DF-2EF1-4879-B556-E56A7C65289E}" type="sibTrans" cxnId="{1563D3DF-9870-4672-8B24-283B887DA6EC}">
      <dgm:prSet/>
      <dgm:spPr/>
      <dgm:t>
        <a:bodyPr/>
        <a:lstStyle/>
        <a:p>
          <a:endParaRPr lang="ru-RU"/>
        </a:p>
      </dgm:t>
    </dgm:pt>
    <dgm:pt modelId="{D9F39011-A2B8-4C53-8FEC-93D9FBB532E5}" type="pres">
      <dgm:prSet presAssocID="{2C2E6E7E-59DE-4CBC-9671-F0B4A9F533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891F-92F8-4DEA-94BC-83610B1D35BA}" type="pres">
      <dgm:prSet presAssocID="{231B2431-E8D5-4B64-B4BF-23A510E1E4BC}" presName="hierRoot1" presStyleCnt="0">
        <dgm:presLayoutVars>
          <dgm:hierBranch val="init"/>
        </dgm:presLayoutVars>
      </dgm:prSet>
      <dgm:spPr/>
    </dgm:pt>
    <dgm:pt modelId="{C6892689-BCA6-42E1-BF8A-1BA408A8EE7E}" type="pres">
      <dgm:prSet presAssocID="{231B2431-E8D5-4B64-B4BF-23A510E1E4BC}" presName="rootComposite1" presStyleCnt="0"/>
      <dgm:spPr/>
    </dgm:pt>
    <dgm:pt modelId="{8F80016C-ED14-4860-985F-D93BAC1FBD1C}" type="pres">
      <dgm:prSet presAssocID="{231B2431-E8D5-4B64-B4BF-23A510E1E4BC}" presName="rootText1" presStyleLbl="node0" presStyleIdx="0" presStyleCnt="1" custScaleX="132225" custScaleY="139317">
        <dgm:presLayoutVars>
          <dgm:chPref val="3"/>
        </dgm:presLayoutVars>
      </dgm:prSet>
      <dgm:spPr/>
    </dgm:pt>
    <dgm:pt modelId="{855E046C-8E40-4DD4-9215-F448DC39374A}" type="pres">
      <dgm:prSet presAssocID="{231B2431-E8D5-4B64-B4BF-23A510E1E4BC}" presName="rootConnector1" presStyleLbl="node1" presStyleIdx="0" presStyleCnt="0"/>
      <dgm:spPr/>
    </dgm:pt>
    <dgm:pt modelId="{01B9F148-3434-44B1-B234-0F6AE5E410A6}" type="pres">
      <dgm:prSet presAssocID="{231B2431-E8D5-4B64-B4BF-23A510E1E4BC}" presName="hierChild2" presStyleCnt="0"/>
      <dgm:spPr/>
    </dgm:pt>
    <dgm:pt modelId="{F63A2F58-1367-4FB9-BEBE-5FC161071367}" type="pres">
      <dgm:prSet presAssocID="{5E1FB43F-789E-467F-A3FB-9AC2D39B4580}" presName="Name37" presStyleLbl="parChTrans1D2" presStyleIdx="0" presStyleCnt="4" custSzX="2654247" custSzY="2163310"/>
      <dgm:spPr/>
    </dgm:pt>
    <dgm:pt modelId="{D3E93F6A-1180-4D51-A33E-076DC583EB92}" type="pres">
      <dgm:prSet presAssocID="{38C80281-692B-4E23-99F4-68656E0EB857}" presName="hierRoot2" presStyleCnt="0">
        <dgm:presLayoutVars>
          <dgm:hierBranch val="init"/>
        </dgm:presLayoutVars>
      </dgm:prSet>
      <dgm:spPr/>
    </dgm:pt>
    <dgm:pt modelId="{696A70D2-B1B1-45D1-8E39-E6FCBAF0C502}" type="pres">
      <dgm:prSet presAssocID="{38C80281-692B-4E23-99F4-68656E0EB857}" presName="rootComposite" presStyleCnt="0"/>
      <dgm:spPr/>
    </dgm:pt>
    <dgm:pt modelId="{66BE21EE-0A65-416F-8CC0-C5643707F501}" type="pres">
      <dgm:prSet presAssocID="{38C80281-692B-4E23-99F4-68656E0EB857}" presName="rootText" presStyleLbl="node2" presStyleIdx="0" presStyleCnt="3" custScaleX="110568" custScaleY="118524">
        <dgm:presLayoutVars>
          <dgm:chPref val="3"/>
        </dgm:presLayoutVars>
      </dgm:prSet>
      <dgm:spPr/>
    </dgm:pt>
    <dgm:pt modelId="{9F0F7819-1559-4508-BC9E-AA5861E0C8BF}" type="pres">
      <dgm:prSet presAssocID="{38C80281-692B-4E23-99F4-68656E0EB857}" presName="rootConnector" presStyleLbl="node2" presStyleIdx="0" presStyleCnt="3"/>
      <dgm:spPr/>
    </dgm:pt>
    <dgm:pt modelId="{A390EB1F-D25E-4F87-819E-80C37EE7A774}" type="pres">
      <dgm:prSet presAssocID="{38C80281-692B-4E23-99F4-68656E0EB857}" presName="hierChild4" presStyleCnt="0"/>
      <dgm:spPr/>
    </dgm:pt>
    <dgm:pt modelId="{EDBB88FB-0B0A-4980-9D41-3B28CBFB8208}" type="pres">
      <dgm:prSet presAssocID="{38C80281-692B-4E23-99F4-68656E0EB857}" presName="hierChild5" presStyleCnt="0"/>
      <dgm:spPr/>
    </dgm:pt>
    <dgm:pt modelId="{AF16D4BA-2E7F-47C0-A85B-AB0B21346122}" type="pres">
      <dgm:prSet presAssocID="{1AC8A890-58B9-4D7C-BE01-FED087D8D7F5}" presName="Name37" presStyleLbl="parChTrans1D2" presStyleIdx="1" presStyleCnt="4" custSzX="101103" custSzY="2163310"/>
      <dgm:spPr/>
    </dgm:pt>
    <dgm:pt modelId="{C161F817-2133-4844-A451-691AB60C66C3}" type="pres">
      <dgm:prSet presAssocID="{A7A807C6-68EE-4FE2-A4F6-34549D112E9A}" presName="hierRoot2" presStyleCnt="0">
        <dgm:presLayoutVars>
          <dgm:hierBranch val="init"/>
        </dgm:presLayoutVars>
      </dgm:prSet>
      <dgm:spPr/>
    </dgm:pt>
    <dgm:pt modelId="{1A71B5B1-6028-4F78-95C1-612BD0A652E0}" type="pres">
      <dgm:prSet presAssocID="{A7A807C6-68EE-4FE2-A4F6-34549D112E9A}" presName="rootComposite" presStyleCnt="0"/>
      <dgm:spPr/>
    </dgm:pt>
    <dgm:pt modelId="{67E233DD-B192-43E4-A127-66C74DC70E08}" type="pres">
      <dgm:prSet presAssocID="{A7A807C6-68EE-4FE2-A4F6-34549D112E9A}" presName="rootText" presStyleLbl="node2" presStyleIdx="1" presStyleCnt="3" custScaleX="110568" custScaleY="118524" custLinFactNeighborX="2561">
        <dgm:presLayoutVars>
          <dgm:chPref val="3"/>
        </dgm:presLayoutVars>
      </dgm:prSet>
      <dgm:spPr/>
    </dgm:pt>
    <dgm:pt modelId="{D3DA22C1-0F50-49B8-A0B8-2B6C2FA2DAAF}" type="pres">
      <dgm:prSet presAssocID="{A7A807C6-68EE-4FE2-A4F6-34549D112E9A}" presName="rootConnector" presStyleLbl="node2" presStyleIdx="1" presStyleCnt="3"/>
      <dgm:spPr/>
    </dgm:pt>
    <dgm:pt modelId="{E6A38518-F7F7-40CB-B98C-7A174040FB0A}" type="pres">
      <dgm:prSet presAssocID="{A7A807C6-68EE-4FE2-A4F6-34549D112E9A}" presName="hierChild4" presStyleCnt="0"/>
      <dgm:spPr/>
    </dgm:pt>
    <dgm:pt modelId="{1F91E9E3-2DAD-46F8-AA36-C5AA9CD5F20D}" type="pres">
      <dgm:prSet presAssocID="{A7A807C6-68EE-4FE2-A4F6-34549D112E9A}" presName="hierChild5" presStyleCnt="0"/>
      <dgm:spPr/>
    </dgm:pt>
    <dgm:pt modelId="{D590EA69-A7F3-49D9-A4FE-562B2F592BA9}" type="pres">
      <dgm:prSet presAssocID="{D1C4B81E-C5D5-4676-AA2C-BDFF4AA2EBFE}" presName="Name37" presStyleLbl="parChTrans1D2" presStyleIdx="2" presStyleCnt="4" custSzX="2654751" custSzY="2175350"/>
      <dgm:spPr/>
    </dgm:pt>
    <dgm:pt modelId="{88315CCF-CE9B-4E87-AB43-FF6AAB8E45D9}" type="pres">
      <dgm:prSet presAssocID="{3B4FA202-8AD1-4549-B862-C0A318CE125A}" presName="hierRoot2" presStyleCnt="0">
        <dgm:presLayoutVars>
          <dgm:hierBranch val="init"/>
        </dgm:presLayoutVars>
      </dgm:prSet>
      <dgm:spPr/>
    </dgm:pt>
    <dgm:pt modelId="{832919C0-6CB5-4616-AC57-A228A4384F44}" type="pres">
      <dgm:prSet presAssocID="{3B4FA202-8AD1-4549-B862-C0A318CE125A}" presName="rootComposite" presStyleCnt="0"/>
      <dgm:spPr/>
    </dgm:pt>
    <dgm:pt modelId="{13586F39-EADF-4356-BE14-83FB797F359A}" type="pres">
      <dgm:prSet presAssocID="{3B4FA202-8AD1-4549-B862-C0A318CE125A}" presName="rootText" presStyleLbl="node2" presStyleIdx="2" presStyleCnt="3" custScaleX="110568" custScaleY="118524" custLinFactNeighborX="1129" custLinFactNeighborY="1024">
        <dgm:presLayoutVars>
          <dgm:chPref val="3"/>
        </dgm:presLayoutVars>
      </dgm:prSet>
      <dgm:spPr/>
    </dgm:pt>
    <dgm:pt modelId="{225FC5ED-BE7A-41BB-9E6A-304165C266DB}" type="pres">
      <dgm:prSet presAssocID="{3B4FA202-8AD1-4549-B862-C0A318CE125A}" presName="rootConnector" presStyleLbl="node2" presStyleIdx="2" presStyleCnt="3"/>
      <dgm:spPr/>
    </dgm:pt>
    <dgm:pt modelId="{B547C664-A2C2-47EB-A23F-8034BD1CDAE3}" type="pres">
      <dgm:prSet presAssocID="{3B4FA202-8AD1-4549-B862-C0A318CE125A}" presName="hierChild4" presStyleCnt="0"/>
      <dgm:spPr/>
    </dgm:pt>
    <dgm:pt modelId="{B138D536-0D43-4463-AC13-7824CE5376FE}" type="pres">
      <dgm:prSet presAssocID="{3B4FA202-8AD1-4549-B862-C0A318CE125A}" presName="hierChild5" presStyleCnt="0"/>
      <dgm:spPr/>
    </dgm:pt>
    <dgm:pt modelId="{8374EF59-76AB-4819-A517-20606F22AF09}" type="pres">
      <dgm:prSet presAssocID="{231B2431-E8D5-4B64-B4BF-23A510E1E4BC}" presName="hierChild3" presStyleCnt="0"/>
      <dgm:spPr/>
    </dgm:pt>
    <dgm:pt modelId="{0230332D-2760-4668-8D5D-10FB09EF65B6}" type="pres">
      <dgm:prSet presAssocID="{B7D27D7E-06C0-4ADA-B570-FD4DDEFB4792}" presName="Name111" presStyleLbl="parChTrans1D2" presStyleIdx="3" presStyleCnt="4" custSzX="230327" custSzY="1081655"/>
      <dgm:spPr/>
    </dgm:pt>
    <dgm:pt modelId="{2C3BAA2D-CD06-4698-9A44-41F2D005D1F9}" type="pres">
      <dgm:prSet presAssocID="{BA3D852A-AFD6-40F6-B842-C246D46348A4}" presName="hierRoot3" presStyleCnt="0">
        <dgm:presLayoutVars>
          <dgm:hierBranch val="init"/>
        </dgm:presLayoutVars>
      </dgm:prSet>
      <dgm:spPr/>
    </dgm:pt>
    <dgm:pt modelId="{04BDA49B-7B13-4A34-93F5-CA27C69F65FD}" type="pres">
      <dgm:prSet presAssocID="{BA3D852A-AFD6-40F6-B842-C246D46348A4}" presName="rootComposite3" presStyleCnt="0"/>
      <dgm:spPr/>
    </dgm:pt>
    <dgm:pt modelId="{178A34CD-CAFF-46C7-B9FE-CD869124A6CA}" type="pres">
      <dgm:prSet presAssocID="{BA3D852A-AFD6-40F6-B842-C246D46348A4}" presName="rootText3" presStyleLbl="asst1" presStyleIdx="0" presStyleCnt="1" custScaleX="110568" custScaleY="118524">
        <dgm:presLayoutVars>
          <dgm:chPref val="3"/>
        </dgm:presLayoutVars>
      </dgm:prSet>
      <dgm:spPr/>
    </dgm:pt>
    <dgm:pt modelId="{38EB590E-3BDC-4435-AF2B-2116F7E17D19}" type="pres">
      <dgm:prSet presAssocID="{BA3D852A-AFD6-40F6-B842-C246D46348A4}" presName="rootConnector3" presStyleLbl="asst1" presStyleIdx="0" presStyleCnt="1"/>
      <dgm:spPr/>
    </dgm:pt>
    <dgm:pt modelId="{B2958713-492A-4A7A-8A94-9ABC41CD318B}" type="pres">
      <dgm:prSet presAssocID="{BA3D852A-AFD6-40F6-B842-C246D46348A4}" presName="hierChild6" presStyleCnt="0"/>
      <dgm:spPr/>
    </dgm:pt>
    <dgm:pt modelId="{A04D1454-D566-44E9-855B-AB3CE542FA56}" type="pres">
      <dgm:prSet presAssocID="{BA3D852A-AFD6-40F6-B842-C246D46348A4}" presName="hierChild7" presStyleCnt="0"/>
      <dgm:spPr/>
    </dgm:pt>
  </dgm:ptLst>
  <dgm:cxnLst>
    <dgm:cxn modelId="{212D5A01-C00F-4B48-822F-BF69E01EB904}" type="presOf" srcId="{3B4FA202-8AD1-4549-B862-C0A318CE125A}" destId="{225FC5ED-BE7A-41BB-9E6A-304165C266DB}" srcOrd="1" destOrd="0" presId="urn:microsoft.com/office/officeart/2005/8/layout/orgChart1"/>
    <dgm:cxn modelId="{68867007-51AC-47AF-9887-5C90662DB581}" type="presOf" srcId="{38C80281-692B-4E23-99F4-68656E0EB857}" destId="{66BE21EE-0A65-416F-8CC0-C5643707F501}" srcOrd="0" destOrd="0" presId="urn:microsoft.com/office/officeart/2005/8/layout/orgChart1"/>
    <dgm:cxn modelId="{B56FED0F-3AB1-4A47-B25F-6C1EAD671EA9}" type="presOf" srcId="{2C2E6E7E-59DE-4CBC-9671-F0B4A9F533E9}" destId="{D9F39011-A2B8-4C53-8FEC-93D9FBB532E5}" srcOrd="0" destOrd="0" presId="urn:microsoft.com/office/officeart/2005/8/layout/orgChart1"/>
    <dgm:cxn modelId="{6D5F9421-7074-4A91-ADD8-A4E00086DF49}" srcId="{231B2431-E8D5-4B64-B4BF-23A510E1E4BC}" destId="{BA3D852A-AFD6-40F6-B842-C246D46348A4}" srcOrd="0" destOrd="0" parTransId="{B7D27D7E-06C0-4ADA-B570-FD4DDEFB4792}" sibTransId="{051043A2-9C5A-4FE7-B566-6A9F9287E19F}"/>
    <dgm:cxn modelId="{0CC58D32-01B5-4631-9737-A1527F7D0667}" type="presOf" srcId="{3B4FA202-8AD1-4549-B862-C0A318CE125A}" destId="{13586F39-EADF-4356-BE14-83FB797F359A}" srcOrd="0" destOrd="0" presId="urn:microsoft.com/office/officeart/2005/8/layout/orgChart1"/>
    <dgm:cxn modelId="{B282F537-EAAA-4BA6-9448-73021A1E0579}" type="presOf" srcId="{1AC8A890-58B9-4D7C-BE01-FED087D8D7F5}" destId="{AF16D4BA-2E7F-47C0-A85B-AB0B21346122}" srcOrd="0" destOrd="0" presId="urn:microsoft.com/office/officeart/2005/8/layout/orgChart1"/>
    <dgm:cxn modelId="{A87E8B4E-0C56-418E-8DF2-6064DFEC4E67}" type="presOf" srcId="{BA3D852A-AFD6-40F6-B842-C246D46348A4}" destId="{38EB590E-3BDC-4435-AF2B-2116F7E17D19}" srcOrd="1" destOrd="0" presId="urn:microsoft.com/office/officeart/2005/8/layout/orgChart1"/>
    <dgm:cxn modelId="{159AF774-4147-4A41-9FD8-4C3F833CE385}" type="presOf" srcId="{B7D27D7E-06C0-4ADA-B570-FD4DDEFB4792}" destId="{0230332D-2760-4668-8D5D-10FB09EF65B6}" srcOrd="0" destOrd="0" presId="urn:microsoft.com/office/officeart/2005/8/layout/orgChart1"/>
    <dgm:cxn modelId="{E402BA7A-A027-4059-80BF-003C42A60F01}" type="presOf" srcId="{5E1FB43F-789E-467F-A3FB-9AC2D39B4580}" destId="{F63A2F58-1367-4FB9-BEBE-5FC161071367}" srcOrd="0" destOrd="0" presId="urn:microsoft.com/office/officeart/2005/8/layout/orgChart1"/>
    <dgm:cxn modelId="{AACAA08F-1901-4CEF-BBF8-6875952B1B76}" srcId="{231B2431-E8D5-4B64-B4BF-23A510E1E4BC}" destId="{A7A807C6-68EE-4FE2-A4F6-34549D112E9A}" srcOrd="2" destOrd="0" parTransId="{1AC8A890-58B9-4D7C-BE01-FED087D8D7F5}" sibTransId="{985C5057-758D-4D47-8A67-2EF3F7DBE2E9}"/>
    <dgm:cxn modelId="{FA799D9B-B97A-4BA9-B7FD-C4529FF72193}" srcId="{2C2E6E7E-59DE-4CBC-9671-F0B4A9F533E9}" destId="{231B2431-E8D5-4B64-B4BF-23A510E1E4BC}" srcOrd="0" destOrd="0" parTransId="{DAD87E9D-5EDA-493D-ACEB-37E5ED3F6485}" sibTransId="{7930B753-E0B7-47C7-8D55-35B46C32F85E}"/>
    <dgm:cxn modelId="{EA0202A6-1F3D-4F46-9EFB-56D9DA87EF22}" type="presOf" srcId="{38C80281-692B-4E23-99F4-68656E0EB857}" destId="{9F0F7819-1559-4508-BC9E-AA5861E0C8BF}" srcOrd="1" destOrd="0" presId="urn:microsoft.com/office/officeart/2005/8/layout/orgChart1"/>
    <dgm:cxn modelId="{98DEB0A7-EBE9-44BD-8D73-F119E4448AA4}" type="presOf" srcId="{A7A807C6-68EE-4FE2-A4F6-34549D112E9A}" destId="{D3DA22C1-0F50-49B8-A0B8-2B6C2FA2DAAF}" srcOrd="1" destOrd="0" presId="urn:microsoft.com/office/officeart/2005/8/layout/orgChart1"/>
    <dgm:cxn modelId="{4545AAB4-85AE-46A8-92E3-2F307A26440B}" type="presOf" srcId="{D1C4B81E-C5D5-4676-AA2C-BDFF4AA2EBFE}" destId="{D590EA69-A7F3-49D9-A4FE-562B2F592BA9}" srcOrd="0" destOrd="0" presId="urn:microsoft.com/office/officeart/2005/8/layout/orgChart1"/>
    <dgm:cxn modelId="{C58DDFC1-D1E8-4BCC-B880-FDF3B8093187}" type="presOf" srcId="{A7A807C6-68EE-4FE2-A4F6-34549D112E9A}" destId="{67E233DD-B192-43E4-A127-66C74DC70E08}" srcOrd="0" destOrd="0" presId="urn:microsoft.com/office/officeart/2005/8/layout/orgChart1"/>
    <dgm:cxn modelId="{760632D4-BA1A-480F-9F7A-D91CFBC2B800}" type="presOf" srcId="{231B2431-E8D5-4B64-B4BF-23A510E1E4BC}" destId="{855E046C-8E40-4DD4-9215-F448DC39374A}" srcOrd="1" destOrd="0" presId="urn:microsoft.com/office/officeart/2005/8/layout/orgChart1"/>
    <dgm:cxn modelId="{0FB76DD7-EC6E-4270-9144-745E3642F69A}" type="presOf" srcId="{BA3D852A-AFD6-40F6-B842-C246D46348A4}" destId="{178A34CD-CAFF-46C7-B9FE-CD869124A6CA}" srcOrd="0" destOrd="0" presId="urn:microsoft.com/office/officeart/2005/8/layout/orgChart1"/>
    <dgm:cxn modelId="{1563D3DF-9870-4672-8B24-283B887DA6EC}" srcId="{231B2431-E8D5-4B64-B4BF-23A510E1E4BC}" destId="{3B4FA202-8AD1-4549-B862-C0A318CE125A}" srcOrd="3" destOrd="0" parTransId="{D1C4B81E-C5D5-4676-AA2C-BDFF4AA2EBFE}" sibTransId="{C82A07DF-2EF1-4879-B556-E56A7C65289E}"/>
    <dgm:cxn modelId="{9FDFB1F5-8CB2-44A8-8B5A-EC89DDCD6B22}" type="presOf" srcId="{231B2431-E8D5-4B64-B4BF-23A510E1E4BC}" destId="{8F80016C-ED14-4860-985F-D93BAC1FBD1C}" srcOrd="0" destOrd="0" presId="urn:microsoft.com/office/officeart/2005/8/layout/orgChart1"/>
    <dgm:cxn modelId="{3C4851FB-1BD4-4FFF-8BFE-DA83DE561ED2}" srcId="{231B2431-E8D5-4B64-B4BF-23A510E1E4BC}" destId="{38C80281-692B-4E23-99F4-68656E0EB857}" srcOrd="1" destOrd="0" parTransId="{5E1FB43F-789E-467F-A3FB-9AC2D39B4580}" sibTransId="{75B8B470-58CE-4F09-86CC-56A547555356}"/>
    <dgm:cxn modelId="{54B2FE0E-3EB4-4F49-8470-B0BF142A0ECB}" type="presParOf" srcId="{D9F39011-A2B8-4C53-8FEC-93D9FBB532E5}" destId="{8C61891F-92F8-4DEA-94BC-83610B1D35BA}" srcOrd="0" destOrd="0" presId="urn:microsoft.com/office/officeart/2005/8/layout/orgChart1"/>
    <dgm:cxn modelId="{5CF91BCE-D7C8-4B6E-BABE-569C426E4D10}" type="presParOf" srcId="{8C61891F-92F8-4DEA-94BC-83610B1D35BA}" destId="{C6892689-BCA6-42E1-BF8A-1BA408A8EE7E}" srcOrd="0" destOrd="0" presId="urn:microsoft.com/office/officeart/2005/8/layout/orgChart1"/>
    <dgm:cxn modelId="{7F8D2ACF-1B18-470B-8A50-9F968974451E}" type="presParOf" srcId="{C6892689-BCA6-42E1-BF8A-1BA408A8EE7E}" destId="{8F80016C-ED14-4860-985F-D93BAC1FBD1C}" srcOrd="0" destOrd="0" presId="urn:microsoft.com/office/officeart/2005/8/layout/orgChart1"/>
    <dgm:cxn modelId="{8EA189B0-EA92-4668-B1A8-FBAB7A2A4374}" type="presParOf" srcId="{C6892689-BCA6-42E1-BF8A-1BA408A8EE7E}" destId="{855E046C-8E40-4DD4-9215-F448DC39374A}" srcOrd="1" destOrd="0" presId="urn:microsoft.com/office/officeart/2005/8/layout/orgChart1"/>
    <dgm:cxn modelId="{01091F6B-477E-4142-96D4-F9F68D38CD7F}" type="presParOf" srcId="{8C61891F-92F8-4DEA-94BC-83610B1D35BA}" destId="{01B9F148-3434-44B1-B234-0F6AE5E410A6}" srcOrd="1" destOrd="0" presId="urn:microsoft.com/office/officeart/2005/8/layout/orgChart1"/>
    <dgm:cxn modelId="{4627D68C-4489-466A-B146-EEA2837BEEA3}" type="presParOf" srcId="{01B9F148-3434-44B1-B234-0F6AE5E410A6}" destId="{F63A2F58-1367-4FB9-BEBE-5FC161071367}" srcOrd="0" destOrd="0" presId="urn:microsoft.com/office/officeart/2005/8/layout/orgChart1"/>
    <dgm:cxn modelId="{2A9CF149-2FD4-4E3F-8D1D-F2ADC6B5F2D1}" type="presParOf" srcId="{01B9F148-3434-44B1-B234-0F6AE5E410A6}" destId="{D3E93F6A-1180-4D51-A33E-076DC583EB92}" srcOrd="1" destOrd="0" presId="urn:microsoft.com/office/officeart/2005/8/layout/orgChart1"/>
    <dgm:cxn modelId="{DD2356D5-3B18-4B52-A732-73917A9D9F1E}" type="presParOf" srcId="{D3E93F6A-1180-4D51-A33E-076DC583EB92}" destId="{696A70D2-B1B1-45D1-8E39-E6FCBAF0C502}" srcOrd="0" destOrd="0" presId="urn:microsoft.com/office/officeart/2005/8/layout/orgChart1"/>
    <dgm:cxn modelId="{A2EAF7BD-24AC-44D8-A45A-2B1CC71EC2AB}" type="presParOf" srcId="{696A70D2-B1B1-45D1-8E39-E6FCBAF0C502}" destId="{66BE21EE-0A65-416F-8CC0-C5643707F501}" srcOrd="0" destOrd="0" presId="urn:microsoft.com/office/officeart/2005/8/layout/orgChart1"/>
    <dgm:cxn modelId="{7A423804-7DB8-4791-AFB4-961BEAEB076C}" type="presParOf" srcId="{696A70D2-B1B1-45D1-8E39-E6FCBAF0C502}" destId="{9F0F7819-1559-4508-BC9E-AA5861E0C8BF}" srcOrd="1" destOrd="0" presId="urn:microsoft.com/office/officeart/2005/8/layout/orgChart1"/>
    <dgm:cxn modelId="{EE32186D-18DB-4DE1-AE57-9C8FFE8502BF}" type="presParOf" srcId="{D3E93F6A-1180-4D51-A33E-076DC583EB92}" destId="{A390EB1F-D25E-4F87-819E-80C37EE7A774}" srcOrd="1" destOrd="0" presId="urn:microsoft.com/office/officeart/2005/8/layout/orgChart1"/>
    <dgm:cxn modelId="{03AFD74B-EAB5-4D8F-88AD-E0E74D22B25F}" type="presParOf" srcId="{D3E93F6A-1180-4D51-A33E-076DC583EB92}" destId="{EDBB88FB-0B0A-4980-9D41-3B28CBFB8208}" srcOrd="2" destOrd="0" presId="urn:microsoft.com/office/officeart/2005/8/layout/orgChart1"/>
    <dgm:cxn modelId="{FA870378-6A93-405A-8C41-2A6E0F8079DE}" type="presParOf" srcId="{01B9F148-3434-44B1-B234-0F6AE5E410A6}" destId="{AF16D4BA-2E7F-47C0-A85B-AB0B21346122}" srcOrd="2" destOrd="0" presId="urn:microsoft.com/office/officeart/2005/8/layout/orgChart1"/>
    <dgm:cxn modelId="{C5C28BEB-FD1E-430F-ACF2-193D54B59F01}" type="presParOf" srcId="{01B9F148-3434-44B1-B234-0F6AE5E410A6}" destId="{C161F817-2133-4844-A451-691AB60C66C3}" srcOrd="3" destOrd="0" presId="urn:microsoft.com/office/officeart/2005/8/layout/orgChart1"/>
    <dgm:cxn modelId="{BB21A27A-A88F-40A2-81C7-D133DA63858D}" type="presParOf" srcId="{C161F817-2133-4844-A451-691AB60C66C3}" destId="{1A71B5B1-6028-4F78-95C1-612BD0A652E0}" srcOrd="0" destOrd="0" presId="urn:microsoft.com/office/officeart/2005/8/layout/orgChart1"/>
    <dgm:cxn modelId="{32B6326B-6BF3-47DF-86FB-BC556B055C7D}" type="presParOf" srcId="{1A71B5B1-6028-4F78-95C1-612BD0A652E0}" destId="{67E233DD-B192-43E4-A127-66C74DC70E08}" srcOrd="0" destOrd="0" presId="urn:microsoft.com/office/officeart/2005/8/layout/orgChart1"/>
    <dgm:cxn modelId="{28E3DE86-A755-4A06-B0BE-BB0B1B101F9A}" type="presParOf" srcId="{1A71B5B1-6028-4F78-95C1-612BD0A652E0}" destId="{D3DA22C1-0F50-49B8-A0B8-2B6C2FA2DAAF}" srcOrd="1" destOrd="0" presId="urn:microsoft.com/office/officeart/2005/8/layout/orgChart1"/>
    <dgm:cxn modelId="{41CBEE84-0E43-4F76-AB01-6DD6E77F84C7}" type="presParOf" srcId="{C161F817-2133-4844-A451-691AB60C66C3}" destId="{E6A38518-F7F7-40CB-B98C-7A174040FB0A}" srcOrd="1" destOrd="0" presId="urn:microsoft.com/office/officeart/2005/8/layout/orgChart1"/>
    <dgm:cxn modelId="{6D757AA9-C51D-437F-AD59-B10F4BC398BD}" type="presParOf" srcId="{C161F817-2133-4844-A451-691AB60C66C3}" destId="{1F91E9E3-2DAD-46F8-AA36-C5AA9CD5F20D}" srcOrd="2" destOrd="0" presId="urn:microsoft.com/office/officeart/2005/8/layout/orgChart1"/>
    <dgm:cxn modelId="{73EC595E-73C4-4E36-8996-E241051B4E65}" type="presParOf" srcId="{01B9F148-3434-44B1-B234-0F6AE5E410A6}" destId="{D590EA69-A7F3-49D9-A4FE-562B2F592BA9}" srcOrd="4" destOrd="0" presId="urn:microsoft.com/office/officeart/2005/8/layout/orgChart1"/>
    <dgm:cxn modelId="{9AB43C19-0A42-45E0-A9AE-728D03C6C500}" type="presParOf" srcId="{01B9F148-3434-44B1-B234-0F6AE5E410A6}" destId="{88315CCF-CE9B-4E87-AB43-FF6AAB8E45D9}" srcOrd="5" destOrd="0" presId="urn:microsoft.com/office/officeart/2005/8/layout/orgChart1"/>
    <dgm:cxn modelId="{7B2F102C-ED6F-469C-9D20-C9735E745FD4}" type="presParOf" srcId="{88315CCF-CE9B-4E87-AB43-FF6AAB8E45D9}" destId="{832919C0-6CB5-4616-AC57-A228A4384F44}" srcOrd="0" destOrd="0" presId="urn:microsoft.com/office/officeart/2005/8/layout/orgChart1"/>
    <dgm:cxn modelId="{1CA162AB-715E-4BBE-A01F-759DEB270211}" type="presParOf" srcId="{832919C0-6CB5-4616-AC57-A228A4384F44}" destId="{13586F39-EADF-4356-BE14-83FB797F359A}" srcOrd="0" destOrd="0" presId="urn:microsoft.com/office/officeart/2005/8/layout/orgChart1"/>
    <dgm:cxn modelId="{015EEFFC-4F7D-4756-A6EE-E49FDAAE9923}" type="presParOf" srcId="{832919C0-6CB5-4616-AC57-A228A4384F44}" destId="{225FC5ED-BE7A-41BB-9E6A-304165C266DB}" srcOrd="1" destOrd="0" presId="urn:microsoft.com/office/officeart/2005/8/layout/orgChart1"/>
    <dgm:cxn modelId="{1D21B898-900A-4CB8-8778-F1DE4481B737}" type="presParOf" srcId="{88315CCF-CE9B-4E87-AB43-FF6AAB8E45D9}" destId="{B547C664-A2C2-47EB-A23F-8034BD1CDAE3}" srcOrd="1" destOrd="0" presId="urn:microsoft.com/office/officeart/2005/8/layout/orgChart1"/>
    <dgm:cxn modelId="{45210E78-9E24-4AB1-A2B7-F08F6128DFEB}" type="presParOf" srcId="{88315CCF-CE9B-4E87-AB43-FF6AAB8E45D9}" destId="{B138D536-0D43-4463-AC13-7824CE5376FE}" srcOrd="2" destOrd="0" presId="urn:microsoft.com/office/officeart/2005/8/layout/orgChart1"/>
    <dgm:cxn modelId="{FACAFB29-A6AA-4329-AC29-4C8478ABD3AD}" type="presParOf" srcId="{8C61891F-92F8-4DEA-94BC-83610B1D35BA}" destId="{8374EF59-76AB-4819-A517-20606F22AF09}" srcOrd="2" destOrd="0" presId="urn:microsoft.com/office/officeart/2005/8/layout/orgChart1"/>
    <dgm:cxn modelId="{72E80775-6554-480E-A4D4-59C5F4FC9919}" type="presParOf" srcId="{8374EF59-76AB-4819-A517-20606F22AF09}" destId="{0230332D-2760-4668-8D5D-10FB09EF65B6}" srcOrd="0" destOrd="0" presId="urn:microsoft.com/office/officeart/2005/8/layout/orgChart1"/>
    <dgm:cxn modelId="{FB1D6BB1-7D27-461E-BA2C-9D1AA29BF4F3}" type="presParOf" srcId="{8374EF59-76AB-4819-A517-20606F22AF09}" destId="{2C3BAA2D-CD06-4698-9A44-41F2D005D1F9}" srcOrd="1" destOrd="0" presId="urn:microsoft.com/office/officeart/2005/8/layout/orgChart1"/>
    <dgm:cxn modelId="{58C0C271-5841-4F1E-8367-7AC252CB9A3F}" type="presParOf" srcId="{2C3BAA2D-CD06-4698-9A44-41F2D005D1F9}" destId="{04BDA49B-7B13-4A34-93F5-CA27C69F65FD}" srcOrd="0" destOrd="0" presId="urn:microsoft.com/office/officeart/2005/8/layout/orgChart1"/>
    <dgm:cxn modelId="{46746721-8573-40F5-9DE6-C3E5FC468AB3}" type="presParOf" srcId="{04BDA49B-7B13-4A34-93F5-CA27C69F65FD}" destId="{178A34CD-CAFF-46C7-B9FE-CD869124A6CA}" srcOrd="0" destOrd="0" presId="urn:microsoft.com/office/officeart/2005/8/layout/orgChart1"/>
    <dgm:cxn modelId="{79196EEB-CAD4-4E92-AAD9-E97312B6EDAB}" type="presParOf" srcId="{04BDA49B-7B13-4A34-93F5-CA27C69F65FD}" destId="{38EB590E-3BDC-4435-AF2B-2116F7E17D19}" srcOrd="1" destOrd="0" presId="urn:microsoft.com/office/officeart/2005/8/layout/orgChart1"/>
    <dgm:cxn modelId="{0517AC96-A34F-4015-8FD7-7F4338161C59}" type="presParOf" srcId="{2C3BAA2D-CD06-4698-9A44-41F2D005D1F9}" destId="{B2958713-492A-4A7A-8A94-9ABC41CD318B}" srcOrd="1" destOrd="0" presId="urn:microsoft.com/office/officeart/2005/8/layout/orgChart1"/>
    <dgm:cxn modelId="{BAFF355D-C171-4E01-91FA-E218D68641CE}" type="presParOf" srcId="{2C3BAA2D-CD06-4698-9A44-41F2D005D1F9}" destId="{A04D1454-D566-44E9-855B-AB3CE542FA5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83B29B-BA53-403E-95BD-45C410786D5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22B92BB-A237-42B3-B0F1-8D8462AB1A33}">
      <dgm:prSet phldrT="[Текст]"/>
      <dgm:spPr>
        <a:solidFill>
          <a:srgbClr val="BA3F1D"/>
        </a:solidFill>
        <a:ln w="76200">
          <a:solidFill>
            <a:srgbClr val="BA3F1D"/>
          </a:solidFill>
        </a:ln>
      </dgm:spPr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ru-RU" dirty="0"/>
            <a:t>Контроллер</a:t>
          </a:r>
        </a:p>
      </dgm:t>
    </dgm:pt>
    <dgm:pt modelId="{0C4BE624-4E04-4A2F-97C7-BCE89D2F39BA}" type="parTrans" cxnId="{742C1FA6-F396-439A-A1D8-75F4C63893A3}">
      <dgm:prSet/>
      <dgm:spPr/>
      <dgm:t>
        <a:bodyPr/>
        <a:lstStyle/>
        <a:p>
          <a:endParaRPr lang="ru-RU"/>
        </a:p>
      </dgm:t>
    </dgm:pt>
    <dgm:pt modelId="{6C9A4D57-F822-4A38-8FDD-ED7D3C44B057}" type="sibTrans" cxnId="{742C1FA6-F396-439A-A1D8-75F4C63893A3}">
      <dgm:prSet/>
      <dgm:spPr/>
      <dgm:t>
        <a:bodyPr/>
        <a:lstStyle/>
        <a:p>
          <a:endParaRPr lang="ru-RU"/>
        </a:p>
      </dgm:t>
    </dgm:pt>
    <dgm:pt modelId="{097C02E2-A1F3-4CCF-8B5D-80BDB88A7D86}">
      <dgm:prSet/>
      <dgm:spPr>
        <a:solidFill>
          <a:srgbClr val="BA3F1D"/>
        </a:solidFill>
        <a:ln w="76200">
          <a:solidFill>
            <a:srgbClr val="A77E58"/>
          </a:solidFill>
        </a:ln>
      </dgm:spPr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en-US" dirty="0"/>
            <a:t>Atmega328p</a:t>
          </a:r>
          <a:endParaRPr lang="ru-RU" dirty="0"/>
        </a:p>
      </dgm:t>
    </dgm:pt>
    <dgm:pt modelId="{69765B59-EFFF-4B26-B038-AAEE98C6C04D}" type="parTrans" cxnId="{8A8AF49B-B6FE-40C0-A71B-4DE2FDEF9C18}">
      <dgm:prSet/>
      <dgm:spPr>
        <a:ln w="73025">
          <a:solidFill>
            <a:schemeClr val="accent1"/>
          </a:solidFill>
        </a:ln>
      </dgm:spPr>
      <dgm:t>
        <a:bodyPr/>
        <a:lstStyle/>
        <a:p>
          <a:endParaRPr lang="ru-RU"/>
        </a:p>
      </dgm:t>
    </dgm:pt>
    <dgm:pt modelId="{7E0D1A2E-7406-4710-BA0F-0D734B0C6AEF}" type="sibTrans" cxnId="{8A8AF49B-B6FE-40C0-A71B-4DE2FDEF9C18}">
      <dgm:prSet/>
      <dgm:spPr/>
      <dgm:t>
        <a:bodyPr/>
        <a:lstStyle/>
        <a:p>
          <a:endParaRPr lang="ru-RU"/>
        </a:p>
      </dgm:t>
    </dgm:pt>
    <dgm:pt modelId="{70FE43C6-0DA4-4F5A-B1FC-83A0A87D7D6C}">
      <dgm:prSet/>
      <dgm:spPr>
        <a:solidFill>
          <a:srgbClr val="A77E58"/>
        </a:solidFill>
        <a:ln w="76200">
          <a:solidFill>
            <a:srgbClr val="A77E58"/>
          </a:solidFill>
        </a:ln>
      </dgm:spPr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en-US" dirty="0"/>
            <a:t>BME280 </a:t>
          </a:r>
          <a:r>
            <a:rPr lang="ru-RU" dirty="0"/>
            <a:t>(измерения) </a:t>
          </a:r>
        </a:p>
      </dgm:t>
    </dgm:pt>
    <dgm:pt modelId="{F9DAD58D-F978-484D-B106-CB595BBD6B5C}" type="parTrans" cxnId="{F9B55E21-3B2C-4002-9A84-E5C484940747}">
      <dgm:prSet/>
      <dgm:spPr>
        <a:ln w="76200">
          <a:solidFill>
            <a:schemeClr val="accent1"/>
          </a:solidFill>
        </a:ln>
      </dgm:spPr>
      <dgm:t>
        <a:bodyPr/>
        <a:lstStyle/>
        <a:p>
          <a:endParaRPr lang="ru-RU">
            <a:solidFill>
              <a:srgbClr val="80A1C1"/>
            </a:solidFill>
          </a:endParaRPr>
        </a:p>
      </dgm:t>
    </dgm:pt>
    <dgm:pt modelId="{0D7D6FC2-8AB2-43B0-9748-B0D3E0E56E7D}" type="sibTrans" cxnId="{F9B55E21-3B2C-4002-9A84-E5C484940747}">
      <dgm:prSet/>
      <dgm:spPr/>
      <dgm:t>
        <a:bodyPr/>
        <a:lstStyle/>
        <a:p>
          <a:endParaRPr lang="ru-RU"/>
        </a:p>
      </dgm:t>
    </dgm:pt>
    <dgm:pt modelId="{B5E5AF00-7784-4522-ADE4-AE5D7A7A945B}">
      <dgm:prSet/>
      <dgm:spPr>
        <a:solidFill>
          <a:srgbClr val="A77E58"/>
        </a:solidFill>
        <a:ln w="76200">
          <a:solidFill>
            <a:srgbClr val="A77E58"/>
          </a:solidFill>
        </a:ln>
      </dgm:spPr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en-US" dirty="0"/>
            <a:t>RTC DS3231 mini (</a:t>
          </a:r>
          <a:r>
            <a:rPr lang="ru-RU" dirty="0"/>
            <a:t>время</a:t>
          </a:r>
          <a:r>
            <a:rPr lang="en-US" dirty="0"/>
            <a:t>)</a:t>
          </a:r>
          <a:endParaRPr lang="ru-RU" dirty="0"/>
        </a:p>
      </dgm:t>
    </dgm:pt>
    <dgm:pt modelId="{FED475BD-1753-4C01-B11D-1F43B213FE17}" type="parTrans" cxnId="{8D5E25F0-2713-4E40-82E5-58221E085153}">
      <dgm:prSet/>
      <dgm:spPr>
        <a:ln w="76200">
          <a:solidFill>
            <a:schemeClr val="accent1"/>
          </a:solidFill>
        </a:ln>
      </dgm:spPr>
      <dgm:t>
        <a:bodyPr/>
        <a:lstStyle/>
        <a:p>
          <a:endParaRPr lang="ru-RU"/>
        </a:p>
      </dgm:t>
    </dgm:pt>
    <dgm:pt modelId="{B95DE573-F5CC-40C0-802E-3B5C0420E097}" type="sibTrans" cxnId="{8D5E25F0-2713-4E40-82E5-58221E085153}">
      <dgm:prSet/>
      <dgm:spPr/>
      <dgm:t>
        <a:bodyPr/>
        <a:lstStyle/>
        <a:p>
          <a:endParaRPr lang="ru-RU"/>
        </a:p>
      </dgm:t>
    </dgm:pt>
    <dgm:pt modelId="{94E8155F-2187-4CAE-BF4D-D60C8F9841F0}">
      <dgm:prSet/>
      <dgm:spPr>
        <a:solidFill>
          <a:srgbClr val="A77E58"/>
        </a:solidFill>
        <a:ln w="76200">
          <a:solidFill>
            <a:srgbClr val="80A1C1"/>
          </a:solidFill>
        </a:ln>
      </dgm:spPr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ru-RU" dirty="0"/>
            <a:t>Реле 4 для нагрузки</a:t>
          </a:r>
        </a:p>
      </dgm:t>
    </dgm:pt>
    <dgm:pt modelId="{3AAF8586-F5D6-4F38-AF03-F4A7D00C931F}" type="parTrans" cxnId="{33319D06-07AD-4E30-AB54-A7299A0AF4AE}">
      <dgm:prSet/>
      <dgm:spPr>
        <a:ln w="76200">
          <a:solidFill>
            <a:schemeClr val="accent1"/>
          </a:solidFill>
        </a:ln>
      </dgm:spPr>
      <dgm:t>
        <a:bodyPr/>
        <a:lstStyle/>
        <a:p>
          <a:endParaRPr lang="ru-RU"/>
        </a:p>
      </dgm:t>
    </dgm:pt>
    <dgm:pt modelId="{51CACBFA-6803-4B4B-957A-172EE3007CCE}" type="sibTrans" cxnId="{33319D06-07AD-4E30-AB54-A7299A0AF4AE}">
      <dgm:prSet/>
      <dgm:spPr/>
      <dgm:t>
        <a:bodyPr/>
        <a:lstStyle/>
        <a:p>
          <a:endParaRPr lang="ru-RU"/>
        </a:p>
      </dgm:t>
    </dgm:pt>
    <dgm:pt modelId="{17B9FA44-AAA7-4363-96CA-BB05A10425B4}">
      <dgm:prSet/>
      <dgm:spPr>
        <a:solidFill>
          <a:srgbClr val="A77E58"/>
        </a:solidFill>
        <a:ln w="76200">
          <a:solidFill>
            <a:srgbClr val="80A1C1"/>
          </a:solidFill>
        </a:ln>
      </dgm:spPr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ru-RU" dirty="0"/>
            <a:t>Порты для модулей</a:t>
          </a:r>
        </a:p>
      </dgm:t>
    </dgm:pt>
    <dgm:pt modelId="{F5B42162-CD1D-435C-B1F7-4DA9E9FD2CAF}" type="parTrans" cxnId="{E76110C0-0E00-4A14-91C1-3E8AE7E37405}">
      <dgm:prSet/>
      <dgm:spPr>
        <a:ln w="76200">
          <a:solidFill>
            <a:schemeClr val="accent1"/>
          </a:solidFill>
        </a:ln>
      </dgm:spPr>
      <dgm:t>
        <a:bodyPr/>
        <a:lstStyle/>
        <a:p>
          <a:endParaRPr lang="ru-RU"/>
        </a:p>
      </dgm:t>
    </dgm:pt>
    <dgm:pt modelId="{FFD0BE4C-4493-4E6F-A4EB-467E906E87B0}" type="sibTrans" cxnId="{E76110C0-0E00-4A14-91C1-3E8AE7E37405}">
      <dgm:prSet/>
      <dgm:spPr/>
      <dgm:t>
        <a:bodyPr/>
        <a:lstStyle/>
        <a:p>
          <a:endParaRPr lang="ru-RU"/>
        </a:p>
      </dgm:t>
    </dgm:pt>
    <dgm:pt modelId="{6A8A18B2-7F93-490F-9985-E06DDD1AA730}">
      <dgm:prSet/>
      <dgm:spPr>
        <a:solidFill>
          <a:srgbClr val="BA3F1D"/>
        </a:solidFill>
        <a:ln w="76200">
          <a:solidFill>
            <a:srgbClr val="EEE3AB"/>
          </a:solidFill>
        </a:ln>
      </dgm:spPr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en-US" dirty="0"/>
            <a:t>Esp8266</a:t>
          </a:r>
          <a:endParaRPr lang="ru-RU" dirty="0"/>
        </a:p>
      </dgm:t>
    </dgm:pt>
    <dgm:pt modelId="{FE90903F-D403-45E8-A5F7-1B84D22F9DF1}" type="parTrans" cxnId="{9882C913-98AA-46B7-8BD3-15109981D2AE}">
      <dgm:prSet/>
      <dgm:spPr>
        <a:ln w="73025">
          <a:solidFill>
            <a:schemeClr val="accent1"/>
          </a:solidFill>
        </a:ln>
      </dgm:spPr>
      <dgm:t>
        <a:bodyPr/>
        <a:lstStyle/>
        <a:p>
          <a:endParaRPr lang="ru-RU"/>
        </a:p>
      </dgm:t>
    </dgm:pt>
    <dgm:pt modelId="{9BD4FD3E-9EF6-4F95-A54B-C0D189700BCB}" type="sibTrans" cxnId="{9882C913-98AA-46B7-8BD3-15109981D2AE}">
      <dgm:prSet/>
      <dgm:spPr/>
      <dgm:t>
        <a:bodyPr/>
        <a:lstStyle/>
        <a:p>
          <a:endParaRPr lang="ru-RU"/>
        </a:p>
      </dgm:t>
    </dgm:pt>
    <dgm:pt modelId="{74A13260-533F-487F-BE09-E48DB56E3F92}">
      <dgm:prSet/>
      <dgm:spPr>
        <a:solidFill>
          <a:srgbClr val="EEE3AB"/>
        </a:solidFill>
        <a:ln w="76200">
          <a:solidFill>
            <a:srgbClr val="EEE3AB"/>
          </a:solidFill>
        </a:ln>
      </dgm:spPr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en-US">
              <a:solidFill>
                <a:sysClr val="windowText" lastClr="000000"/>
              </a:solidFill>
            </a:rPr>
            <a:t>API</a:t>
          </a:r>
          <a:endParaRPr lang="ru-RU">
            <a:solidFill>
              <a:sysClr val="windowText" lastClr="000000"/>
            </a:solidFill>
          </a:endParaRPr>
        </a:p>
      </dgm:t>
    </dgm:pt>
    <dgm:pt modelId="{659708D0-2234-47F0-8704-CC4320A8714F}" type="parTrans" cxnId="{0E20D4D1-CF2D-4A3E-BC23-B467077975FE}">
      <dgm:prSet/>
      <dgm:spPr>
        <a:ln w="76200">
          <a:solidFill>
            <a:schemeClr val="accent1"/>
          </a:solidFill>
        </a:ln>
      </dgm:spPr>
      <dgm:t>
        <a:bodyPr/>
        <a:lstStyle/>
        <a:p>
          <a:endParaRPr lang="ru-RU">
            <a:solidFill>
              <a:srgbClr val="80A1C1"/>
            </a:solidFill>
          </a:endParaRPr>
        </a:p>
      </dgm:t>
    </dgm:pt>
    <dgm:pt modelId="{B30740EB-664A-4103-A18F-7C095462BD48}" type="sibTrans" cxnId="{0E20D4D1-CF2D-4A3E-BC23-B467077975FE}">
      <dgm:prSet/>
      <dgm:spPr/>
      <dgm:t>
        <a:bodyPr/>
        <a:lstStyle/>
        <a:p>
          <a:endParaRPr lang="ru-RU"/>
        </a:p>
      </dgm:t>
    </dgm:pt>
    <dgm:pt modelId="{EDC9C009-22F1-4C4C-BD0B-EFAD7E3A32E5}">
      <dgm:prSet/>
      <dgm:spPr>
        <a:solidFill>
          <a:srgbClr val="EEE3AB"/>
        </a:solidFill>
        <a:ln w="76200">
          <a:solidFill>
            <a:srgbClr val="EEE3AB"/>
          </a:solidFill>
        </a:ln>
      </dgm:spPr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en-US" dirty="0">
              <a:solidFill>
                <a:sysClr val="windowText" lastClr="000000"/>
              </a:solidFill>
            </a:rPr>
            <a:t>Web-</a:t>
          </a:r>
          <a:r>
            <a:rPr lang="ru-RU" dirty="0">
              <a:solidFill>
                <a:sysClr val="windowText" lastClr="000000"/>
              </a:solidFill>
            </a:rPr>
            <a:t>интерфейс</a:t>
          </a:r>
        </a:p>
      </dgm:t>
    </dgm:pt>
    <dgm:pt modelId="{2D025C83-BDFD-4E8E-A08D-D0EB80FFE315}" type="parTrans" cxnId="{E3B29DFA-8DBE-48ED-A25B-CECE962CD3D3}">
      <dgm:prSet/>
      <dgm:spPr>
        <a:ln w="76200">
          <a:solidFill>
            <a:schemeClr val="accent1"/>
          </a:solidFill>
        </a:ln>
      </dgm:spPr>
      <dgm:t>
        <a:bodyPr/>
        <a:lstStyle/>
        <a:p>
          <a:endParaRPr lang="ru-RU"/>
        </a:p>
      </dgm:t>
    </dgm:pt>
    <dgm:pt modelId="{77A4DF8A-FD8D-4170-8EEB-4BB01300E7AB}" type="sibTrans" cxnId="{E3B29DFA-8DBE-48ED-A25B-CECE962CD3D3}">
      <dgm:prSet/>
      <dgm:spPr/>
      <dgm:t>
        <a:bodyPr/>
        <a:lstStyle/>
        <a:p>
          <a:endParaRPr lang="ru-RU"/>
        </a:p>
      </dgm:t>
    </dgm:pt>
    <dgm:pt modelId="{50A7C2CF-3FCA-413F-AE5D-1C5A134FAFDA}">
      <dgm:prSet/>
      <dgm:spPr>
        <a:solidFill>
          <a:srgbClr val="EEE3AB"/>
        </a:solidFill>
        <a:ln w="76200">
          <a:solidFill>
            <a:srgbClr val="BA3F1D"/>
          </a:solidFill>
        </a:ln>
      </dgm:spPr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ru-RU" dirty="0">
              <a:solidFill>
                <a:sysClr val="windowText" lastClr="000000"/>
              </a:solidFill>
            </a:rPr>
            <a:t>Приложение на </a:t>
          </a:r>
          <a:r>
            <a:rPr lang="en-US" dirty="0">
              <a:solidFill>
                <a:sysClr val="windowText" lastClr="000000"/>
              </a:solidFill>
            </a:rPr>
            <a:t>android</a:t>
          </a:r>
          <a:endParaRPr lang="ru-RU" dirty="0">
            <a:solidFill>
              <a:sysClr val="windowText" lastClr="000000"/>
            </a:solidFill>
          </a:endParaRPr>
        </a:p>
      </dgm:t>
    </dgm:pt>
    <dgm:pt modelId="{239B0206-481C-4B7E-A488-AFC7EFFC685B}" type="parTrans" cxnId="{28D4FC6D-269E-43DB-B1BA-E54671AFA117}">
      <dgm:prSet/>
      <dgm:spPr/>
      <dgm:t>
        <a:bodyPr/>
        <a:lstStyle/>
        <a:p>
          <a:endParaRPr lang="ru-RU"/>
        </a:p>
      </dgm:t>
    </dgm:pt>
    <dgm:pt modelId="{6D1ED52E-2F96-4F62-9C50-2EDEE663CDB6}" type="sibTrans" cxnId="{28D4FC6D-269E-43DB-B1BA-E54671AFA117}">
      <dgm:prSet/>
      <dgm:spPr/>
      <dgm:t>
        <a:bodyPr/>
        <a:lstStyle/>
        <a:p>
          <a:endParaRPr lang="ru-RU"/>
        </a:p>
      </dgm:t>
    </dgm:pt>
    <dgm:pt modelId="{74FCF6C2-BAE6-45EC-BDCE-E4B45D3996E2}" type="pres">
      <dgm:prSet presAssocID="{1783B29B-BA53-403E-95BD-45C410786D5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3C63833-B7F7-4038-B0F2-C6FCD86D7A83}" type="pres">
      <dgm:prSet presAssocID="{722B92BB-A237-42B3-B0F1-8D8462AB1A33}" presName="hierRoot1" presStyleCnt="0">
        <dgm:presLayoutVars>
          <dgm:hierBranch val="init"/>
        </dgm:presLayoutVars>
      </dgm:prSet>
      <dgm:spPr/>
    </dgm:pt>
    <dgm:pt modelId="{8B82B447-998F-42A3-9B7B-99ED5BEEA786}" type="pres">
      <dgm:prSet presAssocID="{722B92BB-A237-42B3-B0F1-8D8462AB1A33}" presName="rootComposite1" presStyleCnt="0"/>
      <dgm:spPr/>
    </dgm:pt>
    <dgm:pt modelId="{ED59A847-C4E7-43E4-B750-C8EE47BC21B3}" type="pres">
      <dgm:prSet presAssocID="{722B92BB-A237-42B3-B0F1-8D8462AB1A33}" presName="rootText1" presStyleLbl="node0" presStyleIdx="0" presStyleCnt="2" custScaleX="1703250" custScaleY="1823509" custLinFactX="133805" custLinFactY="89070" custLinFactNeighborX="200000" custLinFactNeighborY="100000">
        <dgm:presLayoutVars>
          <dgm:chPref val="3"/>
        </dgm:presLayoutVars>
      </dgm:prSet>
      <dgm:spPr/>
    </dgm:pt>
    <dgm:pt modelId="{235DE7B5-7A9F-4E7F-B0A3-8CF710C58175}" type="pres">
      <dgm:prSet presAssocID="{722B92BB-A237-42B3-B0F1-8D8462AB1A33}" presName="rootConnector1" presStyleLbl="node1" presStyleIdx="0" presStyleCnt="0"/>
      <dgm:spPr/>
    </dgm:pt>
    <dgm:pt modelId="{3B194A2C-BF3B-4DDE-81F3-DFDADC563874}" type="pres">
      <dgm:prSet presAssocID="{722B92BB-A237-42B3-B0F1-8D8462AB1A33}" presName="hierChild2" presStyleCnt="0"/>
      <dgm:spPr/>
    </dgm:pt>
    <dgm:pt modelId="{EA658CC5-C3C5-468C-AC7D-1E85AEB06105}" type="pres">
      <dgm:prSet presAssocID="{69765B59-EFFF-4B26-B038-AAEE98C6C04D}" presName="Name37" presStyleLbl="parChTrans1D2" presStyleIdx="0" presStyleCnt="2" custSzX="783264" custSzY="257620"/>
      <dgm:spPr/>
    </dgm:pt>
    <dgm:pt modelId="{F0FE3EF1-7F53-45CF-BA20-B3BBC3D1B751}" type="pres">
      <dgm:prSet presAssocID="{097C02E2-A1F3-4CCF-8B5D-80BDB88A7D86}" presName="hierRoot2" presStyleCnt="0">
        <dgm:presLayoutVars>
          <dgm:hierBranch val="init"/>
        </dgm:presLayoutVars>
      </dgm:prSet>
      <dgm:spPr/>
    </dgm:pt>
    <dgm:pt modelId="{D636204A-AE59-4191-8D31-49E07F42D052}" type="pres">
      <dgm:prSet presAssocID="{097C02E2-A1F3-4CCF-8B5D-80BDB88A7D86}" presName="rootComposite" presStyleCnt="0"/>
      <dgm:spPr/>
    </dgm:pt>
    <dgm:pt modelId="{027086B6-9701-4E75-90D8-F2A0BB2D4A91}" type="pres">
      <dgm:prSet presAssocID="{097C02E2-A1F3-4CCF-8B5D-80BDB88A7D86}" presName="rootText" presStyleLbl="node2" presStyleIdx="0" presStyleCnt="2" custScaleX="1703250" custScaleY="1823509" custLinFactY="267698" custLinFactNeighborX="92814" custLinFactNeighborY="300000">
        <dgm:presLayoutVars>
          <dgm:chPref val="3"/>
        </dgm:presLayoutVars>
      </dgm:prSet>
      <dgm:spPr/>
    </dgm:pt>
    <dgm:pt modelId="{2CC8BFEF-3017-4710-8EF2-99EF37FE921B}" type="pres">
      <dgm:prSet presAssocID="{097C02E2-A1F3-4CCF-8B5D-80BDB88A7D86}" presName="rootConnector" presStyleLbl="node2" presStyleIdx="0" presStyleCnt="2"/>
      <dgm:spPr/>
    </dgm:pt>
    <dgm:pt modelId="{B25BA49C-33AE-42E6-AAE0-7747E484023A}" type="pres">
      <dgm:prSet presAssocID="{097C02E2-A1F3-4CCF-8B5D-80BDB88A7D86}" presName="hierChild4" presStyleCnt="0"/>
      <dgm:spPr/>
    </dgm:pt>
    <dgm:pt modelId="{E942735B-A981-4444-9624-7891E0990E6F}" type="pres">
      <dgm:prSet presAssocID="{F9DAD58D-F978-484D-B106-CB595BBD6B5C}" presName="Name37" presStyleLbl="parChTrans1D3" presStyleIdx="0" presStyleCnt="6" custSzX="336462" custSzY="752748"/>
      <dgm:spPr/>
    </dgm:pt>
    <dgm:pt modelId="{02FF6549-D7A5-4F93-9945-CA32E7B52CD9}" type="pres">
      <dgm:prSet presAssocID="{70FE43C6-0DA4-4F5A-B1FC-83A0A87D7D6C}" presName="hierRoot2" presStyleCnt="0">
        <dgm:presLayoutVars>
          <dgm:hierBranch val="init"/>
        </dgm:presLayoutVars>
      </dgm:prSet>
      <dgm:spPr/>
    </dgm:pt>
    <dgm:pt modelId="{20F56B3E-F170-47B9-962A-7B3292DC9DF2}" type="pres">
      <dgm:prSet presAssocID="{70FE43C6-0DA4-4F5A-B1FC-83A0A87D7D6C}" presName="rootComposite" presStyleCnt="0"/>
      <dgm:spPr/>
    </dgm:pt>
    <dgm:pt modelId="{58D894D6-944F-446F-900C-6F270831610F}" type="pres">
      <dgm:prSet presAssocID="{70FE43C6-0DA4-4F5A-B1FC-83A0A87D7D6C}" presName="rootText" presStyleLbl="node3" presStyleIdx="0" presStyleCnt="6" custScaleX="1703250" custScaleY="1823509" custLinFactY="506154" custLinFactNeighborX="62132" custLinFactNeighborY="600000">
        <dgm:presLayoutVars>
          <dgm:chPref val="3"/>
        </dgm:presLayoutVars>
      </dgm:prSet>
      <dgm:spPr/>
    </dgm:pt>
    <dgm:pt modelId="{91E1887E-E661-4E13-A008-903C5FF3FE7E}" type="pres">
      <dgm:prSet presAssocID="{70FE43C6-0DA4-4F5A-B1FC-83A0A87D7D6C}" presName="rootConnector" presStyleLbl="node3" presStyleIdx="0" presStyleCnt="6"/>
      <dgm:spPr/>
    </dgm:pt>
    <dgm:pt modelId="{83A01D0C-4321-4E7C-B42F-C347928281DE}" type="pres">
      <dgm:prSet presAssocID="{70FE43C6-0DA4-4F5A-B1FC-83A0A87D7D6C}" presName="hierChild4" presStyleCnt="0"/>
      <dgm:spPr/>
    </dgm:pt>
    <dgm:pt modelId="{30945C5D-5560-405E-A1CA-6B06EE0924E5}" type="pres">
      <dgm:prSet presAssocID="{70FE43C6-0DA4-4F5A-B1FC-83A0A87D7D6C}" presName="hierChild5" presStyleCnt="0"/>
      <dgm:spPr/>
    </dgm:pt>
    <dgm:pt modelId="{D53A4437-0ED4-44E5-8BD0-4A77AB3336E2}" type="pres">
      <dgm:prSet presAssocID="{FED475BD-1753-4C01-B11D-1F43B213FE17}" presName="Name37" presStyleLbl="parChTrans1D3" presStyleIdx="1" presStyleCnt="6" custSzX="300110" custSzY="2047052"/>
      <dgm:spPr/>
    </dgm:pt>
    <dgm:pt modelId="{52E88F67-DD35-4D13-BFE2-4AD2AFF2221D}" type="pres">
      <dgm:prSet presAssocID="{B5E5AF00-7784-4522-ADE4-AE5D7A7A945B}" presName="hierRoot2" presStyleCnt="0">
        <dgm:presLayoutVars>
          <dgm:hierBranch val="init"/>
        </dgm:presLayoutVars>
      </dgm:prSet>
      <dgm:spPr/>
    </dgm:pt>
    <dgm:pt modelId="{A638583C-2D33-49F5-AFDB-F8BCA40F12FF}" type="pres">
      <dgm:prSet presAssocID="{B5E5AF00-7784-4522-ADE4-AE5D7A7A945B}" presName="rootComposite" presStyleCnt="0"/>
      <dgm:spPr/>
    </dgm:pt>
    <dgm:pt modelId="{D1CE3C61-7196-4842-803E-9B57618348B0}" type="pres">
      <dgm:prSet presAssocID="{B5E5AF00-7784-4522-ADE4-AE5D7A7A945B}" presName="rootText" presStyleLbl="node3" presStyleIdx="1" presStyleCnt="6" custScaleX="1703250" custScaleY="1823509" custLinFactY="800000" custLinFactNeighborX="51207" custLinFactNeighborY="810265">
        <dgm:presLayoutVars>
          <dgm:chPref val="3"/>
        </dgm:presLayoutVars>
      </dgm:prSet>
      <dgm:spPr/>
    </dgm:pt>
    <dgm:pt modelId="{092302D9-D38D-4DFF-8DC8-F3F2DFCCEDF7}" type="pres">
      <dgm:prSet presAssocID="{B5E5AF00-7784-4522-ADE4-AE5D7A7A945B}" presName="rootConnector" presStyleLbl="node3" presStyleIdx="1" presStyleCnt="6"/>
      <dgm:spPr/>
    </dgm:pt>
    <dgm:pt modelId="{C02213BA-1995-4F30-89CA-57EBF92A85FD}" type="pres">
      <dgm:prSet presAssocID="{B5E5AF00-7784-4522-ADE4-AE5D7A7A945B}" presName="hierChild4" presStyleCnt="0"/>
      <dgm:spPr/>
    </dgm:pt>
    <dgm:pt modelId="{2248A21D-E7ED-4173-B5F0-13982550E53D}" type="pres">
      <dgm:prSet presAssocID="{B5E5AF00-7784-4522-ADE4-AE5D7A7A945B}" presName="hierChild5" presStyleCnt="0"/>
      <dgm:spPr/>
    </dgm:pt>
    <dgm:pt modelId="{EAABAEDD-6E39-4B81-9252-1BD5D252A841}" type="pres">
      <dgm:prSet presAssocID="{3AAF8586-F5D6-4F38-AF03-F4A7D00C931F}" presName="Name37" presStyleLbl="parChTrans1D3" presStyleIdx="2" presStyleCnt="6" custSzX="390203" custSzY="486218"/>
      <dgm:spPr/>
    </dgm:pt>
    <dgm:pt modelId="{A77B7F1A-265A-4814-AAFF-CE7FE501BA9A}" type="pres">
      <dgm:prSet presAssocID="{94E8155F-2187-4CAE-BF4D-D60C8F9841F0}" presName="hierRoot2" presStyleCnt="0">
        <dgm:presLayoutVars>
          <dgm:hierBranch val="init"/>
        </dgm:presLayoutVars>
      </dgm:prSet>
      <dgm:spPr/>
    </dgm:pt>
    <dgm:pt modelId="{C61368BA-5820-45C6-9EC3-B58E6D04801E}" type="pres">
      <dgm:prSet presAssocID="{94E8155F-2187-4CAE-BF4D-D60C8F9841F0}" presName="rootComposite" presStyleCnt="0"/>
      <dgm:spPr/>
    </dgm:pt>
    <dgm:pt modelId="{E4ED5915-4669-4438-801C-09A02FFD535D}" type="pres">
      <dgm:prSet presAssocID="{94E8155F-2187-4CAE-BF4D-D60C8F9841F0}" presName="rootText" presStyleLbl="node3" presStyleIdx="2" presStyleCnt="6" custScaleX="1703250" custScaleY="1823509" custLinFactX="-1100000" custLinFactY="-1300000" custLinFactNeighborX="-1145762" custLinFactNeighborY="-1324863">
        <dgm:presLayoutVars>
          <dgm:chPref val="3"/>
        </dgm:presLayoutVars>
      </dgm:prSet>
      <dgm:spPr/>
    </dgm:pt>
    <dgm:pt modelId="{0EC6B267-3626-483D-8A81-0AB5E179758A}" type="pres">
      <dgm:prSet presAssocID="{94E8155F-2187-4CAE-BF4D-D60C8F9841F0}" presName="rootConnector" presStyleLbl="node3" presStyleIdx="2" presStyleCnt="6"/>
      <dgm:spPr/>
    </dgm:pt>
    <dgm:pt modelId="{C5D3547C-891C-44C9-A307-B94EC0D25A92}" type="pres">
      <dgm:prSet presAssocID="{94E8155F-2187-4CAE-BF4D-D60C8F9841F0}" presName="hierChild4" presStyleCnt="0"/>
      <dgm:spPr/>
    </dgm:pt>
    <dgm:pt modelId="{DB1C4319-BE1D-422A-AA80-2A3265C901C8}" type="pres">
      <dgm:prSet presAssocID="{94E8155F-2187-4CAE-BF4D-D60C8F9841F0}" presName="hierChild5" presStyleCnt="0"/>
      <dgm:spPr/>
    </dgm:pt>
    <dgm:pt modelId="{3294AEA3-6B19-4D05-AFA0-D67C8DB1FA42}" type="pres">
      <dgm:prSet presAssocID="{F5B42162-CD1D-435C-B1F7-4DA9E9FD2CAF}" presName="Name37" presStyleLbl="parChTrans1D3" presStyleIdx="3" presStyleCnt="6" custSzX="226661" custSzY="2068274"/>
      <dgm:spPr/>
    </dgm:pt>
    <dgm:pt modelId="{FCB38618-A26D-4083-9D59-86D31BBA314A}" type="pres">
      <dgm:prSet presAssocID="{17B9FA44-AAA7-4363-96CA-BB05A10425B4}" presName="hierRoot2" presStyleCnt="0">
        <dgm:presLayoutVars>
          <dgm:hierBranch val="init"/>
        </dgm:presLayoutVars>
      </dgm:prSet>
      <dgm:spPr/>
    </dgm:pt>
    <dgm:pt modelId="{2AB41B52-C2BB-45FF-BB37-0790EDE26534}" type="pres">
      <dgm:prSet presAssocID="{17B9FA44-AAA7-4363-96CA-BB05A10425B4}" presName="rootComposite" presStyleCnt="0"/>
      <dgm:spPr/>
    </dgm:pt>
    <dgm:pt modelId="{BE3DC108-31F5-447E-B300-DB7BB25C9139}" type="pres">
      <dgm:prSet presAssocID="{17B9FA44-AAA7-4363-96CA-BB05A10425B4}" presName="rootText" presStyleLbl="node3" presStyleIdx="3" presStyleCnt="6" custScaleX="1703250" custScaleY="1823509" custLinFactX="-1100000" custLinFactY="-1016295" custLinFactNeighborX="-1134218" custLinFactNeighborY="-1100000">
        <dgm:presLayoutVars>
          <dgm:chPref val="3"/>
        </dgm:presLayoutVars>
      </dgm:prSet>
      <dgm:spPr/>
    </dgm:pt>
    <dgm:pt modelId="{C1B08E33-1A07-4736-829C-11D388431965}" type="pres">
      <dgm:prSet presAssocID="{17B9FA44-AAA7-4363-96CA-BB05A10425B4}" presName="rootConnector" presStyleLbl="node3" presStyleIdx="3" presStyleCnt="6"/>
      <dgm:spPr/>
    </dgm:pt>
    <dgm:pt modelId="{F76F1957-DD4D-402C-83CB-C23399EE4F7B}" type="pres">
      <dgm:prSet presAssocID="{17B9FA44-AAA7-4363-96CA-BB05A10425B4}" presName="hierChild4" presStyleCnt="0"/>
      <dgm:spPr/>
    </dgm:pt>
    <dgm:pt modelId="{524B5BF2-CB14-46B0-A669-FF9B963FA1C8}" type="pres">
      <dgm:prSet presAssocID="{17B9FA44-AAA7-4363-96CA-BB05A10425B4}" presName="hierChild5" presStyleCnt="0"/>
      <dgm:spPr/>
    </dgm:pt>
    <dgm:pt modelId="{30DD3BB4-3B7B-4499-83FE-2BB1683EF538}" type="pres">
      <dgm:prSet presAssocID="{097C02E2-A1F3-4CCF-8B5D-80BDB88A7D86}" presName="hierChild5" presStyleCnt="0"/>
      <dgm:spPr/>
    </dgm:pt>
    <dgm:pt modelId="{E223DC11-9B1E-493A-9CF7-6B06F40CED8E}" type="pres">
      <dgm:prSet presAssocID="{FE90903F-D403-45E8-A5F7-1B84D22F9DF1}" presName="Name37" presStyleLbl="parChTrans1D2" presStyleIdx="1" presStyleCnt="2" custSzX="1054290" custSzY="588328"/>
      <dgm:spPr/>
    </dgm:pt>
    <dgm:pt modelId="{6EF392D7-1D31-4FE2-889B-0E10CBC7BC14}" type="pres">
      <dgm:prSet presAssocID="{6A8A18B2-7F93-490F-9985-E06DDD1AA730}" presName="hierRoot2" presStyleCnt="0">
        <dgm:presLayoutVars>
          <dgm:hierBranch val="init"/>
        </dgm:presLayoutVars>
      </dgm:prSet>
      <dgm:spPr/>
    </dgm:pt>
    <dgm:pt modelId="{10AF6647-0B03-40E2-995D-A4FAA6E329DC}" type="pres">
      <dgm:prSet presAssocID="{6A8A18B2-7F93-490F-9985-E06DDD1AA730}" presName="rootComposite" presStyleCnt="0"/>
      <dgm:spPr/>
    </dgm:pt>
    <dgm:pt modelId="{A141AF1C-7EC2-4205-81BC-9FD40F648A9D}" type="pres">
      <dgm:prSet presAssocID="{6A8A18B2-7F93-490F-9985-E06DDD1AA730}" presName="rootText" presStyleLbl="node2" presStyleIdx="1" presStyleCnt="2" custScaleX="1703250" custScaleY="1823509" custLinFactX="300000" custLinFactY="267698" custLinFactNeighborX="343999" custLinFactNeighborY="300000">
        <dgm:presLayoutVars>
          <dgm:chPref val="3"/>
        </dgm:presLayoutVars>
      </dgm:prSet>
      <dgm:spPr/>
    </dgm:pt>
    <dgm:pt modelId="{0D97F312-18FC-4FEB-BAB2-F4355116F285}" type="pres">
      <dgm:prSet presAssocID="{6A8A18B2-7F93-490F-9985-E06DDD1AA730}" presName="rootConnector" presStyleLbl="node2" presStyleIdx="1" presStyleCnt="2"/>
      <dgm:spPr/>
    </dgm:pt>
    <dgm:pt modelId="{00305531-16D0-4178-A779-CFAC725084B0}" type="pres">
      <dgm:prSet presAssocID="{6A8A18B2-7F93-490F-9985-E06DDD1AA730}" presName="hierChild4" presStyleCnt="0"/>
      <dgm:spPr/>
    </dgm:pt>
    <dgm:pt modelId="{B5FE3E8C-F0A2-4187-B1B6-78DCF0E50A3F}" type="pres">
      <dgm:prSet presAssocID="{659708D0-2234-47F0-8704-CC4320A8714F}" presName="Name37" presStyleLbl="parChTrans1D3" presStyleIdx="4" presStyleCnt="6" custSzX="182227" custSzY="737086"/>
      <dgm:spPr/>
    </dgm:pt>
    <dgm:pt modelId="{871A6951-3001-4AA2-ABE4-9E3981E68F51}" type="pres">
      <dgm:prSet presAssocID="{74A13260-533F-487F-BE09-E48DB56E3F92}" presName="hierRoot2" presStyleCnt="0">
        <dgm:presLayoutVars>
          <dgm:hierBranch val="init"/>
        </dgm:presLayoutVars>
      </dgm:prSet>
      <dgm:spPr/>
    </dgm:pt>
    <dgm:pt modelId="{A44202ED-2B81-41A4-A25E-9B1CE75898B1}" type="pres">
      <dgm:prSet presAssocID="{74A13260-533F-487F-BE09-E48DB56E3F92}" presName="rootComposite" presStyleCnt="0"/>
      <dgm:spPr/>
    </dgm:pt>
    <dgm:pt modelId="{A027D978-D55B-4D8F-9ECF-F5FC0A8CE6EB}" type="pres">
      <dgm:prSet presAssocID="{74A13260-533F-487F-BE09-E48DB56E3F92}" presName="rootText" presStyleLbl="node3" presStyleIdx="4" presStyleCnt="6" custScaleX="1703250" custScaleY="1823509" custLinFactX="300000" custLinFactY="506154" custLinFactNeighborX="315332" custLinFactNeighborY="600000">
        <dgm:presLayoutVars>
          <dgm:chPref val="3"/>
        </dgm:presLayoutVars>
      </dgm:prSet>
      <dgm:spPr/>
    </dgm:pt>
    <dgm:pt modelId="{18B4804F-14E5-4ACB-99FB-F27F52C07031}" type="pres">
      <dgm:prSet presAssocID="{74A13260-533F-487F-BE09-E48DB56E3F92}" presName="rootConnector" presStyleLbl="node3" presStyleIdx="4" presStyleCnt="6"/>
      <dgm:spPr/>
    </dgm:pt>
    <dgm:pt modelId="{7BB3EAF4-7FE0-480C-8CB9-C8BE49741BCA}" type="pres">
      <dgm:prSet presAssocID="{74A13260-533F-487F-BE09-E48DB56E3F92}" presName="hierChild4" presStyleCnt="0"/>
      <dgm:spPr/>
    </dgm:pt>
    <dgm:pt modelId="{FC00427E-A357-47C0-9546-A683EB6273DC}" type="pres">
      <dgm:prSet presAssocID="{74A13260-533F-487F-BE09-E48DB56E3F92}" presName="hierChild5" presStyleCnt="0"/>
      <dgm:spPr/>
    </dgm:pt>
    <dgm:pt modelId="{590CBC32-56A3-4A39-A398-7B9965F3D489}" type="pres">
      <dgm:prSet presAssocID="{2D025C83-BDFD-4E8E-A08D-D0EB80FFE315}" presName="Name37" presStyleLbl="parChTrans1D3" presStyleIdx="5" presStyleCnt="6" custSzX="236756" custSzY="1957691"/>
      <dgm:spPr/>
    </dgm:pt>
    <dgm:pt modelId="{97582487-09B3-45B4-B35C-522FA8C78BD8}" type="pres">
      <dgm:prSet presAssocID="{EDC9C009-22F1-4C4C-BD0B-EFAD7E3A32E5}" presName="hierRoot2" presStyleCnt="0">
        <dgm:presLayoutVars>
          <dgm:hierBranch val="init"/>
        </dgm:presLayoutVars>
      </dgm:prSet>
      <dgm:spPr/>
    </dgm:pt>
    <dgm:pt modelId="{394EEFAA-EF48-4CC6-AFBD-8396310016EA}" type="pres">
      <dgm:prSet presAssocID="{EDC9C009-22F1-4C4C-BD0B-EFAD7E3A32E5}" presName="rootComposite" presStyleCnt="0"/>
      <dgm:spPr/>
    </dgm:pt>
    <dgm:pt modelId="{35BC7145-66FB-431A-8D82-81210901C82B}" type="pres">
      <dgm:prSet presAssocID="{EDC9C009-22F1-4C4C-BD0B-EFAD7E3A32E5}" presName="rootText" presStyleLbl="node3" presStyleIdx="5" presStyleCnt="6" custScaleX="1703250" custScaleY="1823509" custLinFactX="300000" custLinFactY="800000" custLinFactNeighborX="315332" custLinFactNeighborY="861627">
        <dgm:presLayoutVars>
          <dgm:chPref val="3"/>
        </dgm:presLayoutVars>
      </dgm:prSet>
      <dgm:spPr/>
    </dgm:pt>
    <dgm:pt modelId="{88C365E5-A0B9-4F95-AC17-49018204D9A5}" type="pres">
      <dgm:prSet presAssocID="{EDC9C009-22F1-4C4C-BD0B-EFAD7E3A32E5}" presName="rootConnector" presStyleLbl="node3" presStyleIdx="5" presStyleCnt="6"/>
      <dgm:spPr/>
    </dgm:pt>
    <dgm:pt modelId="{12F358BB-6746-450B-B58D-113B887ED1F1}" type="pres">
      <dgm:prSet presAssocID="{EDC9C009-22F1-4C4C-BD0B-EFAD7E3A32E5}" presName="hierChild4" presStyleCnt="0"/>
      <dgm:spPr/>
    </dgm:pt>
    <dgm:pt modelId="{9BFFE899-8DBF-4A6B-B71D-F4C6782DD05A}" type="pres">
      <dgm:prSet presAssocID="{EDC9C009-22F1-4C4C-BD0B-EFAD7E3A32E5}" presName="hierChild5" presStyleCnt="0"/>
      <dgm:spPr/>
    </dgm:pt>
    <dgm:pt modelId="{DFD6D985-BA43-400B-AE55-9EAFE397187B}" type="pres">
      <dgm:prSet presAssocID="{6A8A18B2-7F93-490F-9985-E06DDD1AA730}" presName="hierChild5" presStyleCnt="0"/>
      <dgm:spPr/>
    </dgm:pt>
    <dgm:pt modelId="{CF4B0A58-DF5B-4EE6-BD51-E29E34E896AD}" type="pres">
      <dgm:prSet presAssocID="{722B92BB-A237-42B3-B0F1-8D8462AB1A33}" presName="hierChild3" presStyleCnt="0"/>
      <dgm:spPr/>
    </dgm:pt>
    <dgm:pt modelId="{D6D5C3C8-496B-40EA-BC89-CBBA6E021F2A}" type="pres">
      <dgm:prSet presAssocID="{50A7C2CF-3FCA-413F-AE5D-1C5A134FAFDA}" presName="hierRoot1" presStyleCnt="0">
        <dgm:presLayoutVars>
          <dgm:hierBranch val="init"/>
        </dgm:presLayoutVars>
      </dgm:prSet>
      <dgm:spPr/>
    </dgm:pt>
    <dgm:pt modelId="{2D7286EB-DED4-455C-9683-976A0D389EBE}" type="pres">
      <dgm:prSet presAssocID="{50A7C2CF-3FCA-413F-AE5D-1C5A134FAFDA}" presName="rootComposite1" presStyleCnt="0"/>
      <dgm:spPr/>
    </dgm:pt>
    <dgm:pt modelId="{9154B44B-A7EE-4636-9085-27D226F40DD3}" type="pres">
      <dgm:prSet presAssocID="{50A7C2CF-3FCA-413F-AE5D-1C5A134FAFDA}" presName="rootText1" presStyleLbl="node0" presStyleIdx="1" presStyleCnt="2" custScaleX="1729857" custScaleY="2000000" custLinFactX="700000" custLinFactY="2400000" custLinFactNeighborX="766004" custLinFactNeighborY="2437173">
        <dgm:presLayoutVars>
          <dgm:chPref val="3"/>
        </dgm:presLayoutVars>
      </dgm:prSet>
      <dgm:spPr/>
    </dgm:pt>
    <dgm:pt modelId="{7469C932-293B-4EE2-98A1-DB1BD7DCEDEA}" type="pres">
      <dgm:prSet presAssocID="{50A7C2CF-3FCA-413F-AE5D-1C5A134FAFDA}" presName="rootConnector1" presStyleLbl="node1" presStyleIdx="0" presStyleCnt="0"/>
      <dgm:spPr/>
    </dgm:pt>
    <dgm:pt modelId="{5F41EC1D-29EE-4ADF-9B46-EC88765B93AB}" type="pres">
      <dgm:prSet presAssocID="{50A7C2CF-3FCA-413F-AE5D-1C5A134FAFDA}" presName="hierChild2" presStyleCnt="0"/>
      <dgm:spPr/>
    </dgm:pt>
    <dgm:pt modelId="{939BCC0D-9A99-4103-8CD7-4DC0D342F990}" type="pres">
      <dgm:prSet presAssocID="{50A7C2CF-3FCA-413F-AE5D-1C5A134FAFDA}" presName="hierChild3" presStyleCnt="0"/>
      <dgm:spPr/>
    </dgm:pt>
  </dgm:ptLst>
  <dgm:cxnLst>
    <dgm:cxn modelId="{949D9D04-60CE-4FCE-8D4F-F4ED7E66727F}" type="presOf" srcId="{74A13260-533F-487F-BE09-E48DB56E3F92}" destId="{18B4804F-14E5-4ACB-99FB-F27F52C07031}" srcOrd="1" destOrd="0" presId="urn:microsoft.com/office/officeart/2005/8/layout/orgChart1"/>
    <dgm:cxn modelId="{0CECFF05-B915-4177-948C-9FD786D92C7A}" type="presOf" srcId="{6A8A18B2-7F93-490F-9985-E06DDD1AA730}" destId="{0D97F312-18FC-4FEB-BAB2-F4355116F285}" srcOrd="1" destOrd="0" presId="urn:microsoft.com/office/officeart/2005/8/layout/orgChart1"/>
    <dgm:cxn modelId="{33319D06-07AD-4E30-AB54-A7299A0AF4AE}" srcId="{097C02E2-A1F3-4CCF-8B5D-80BDB88A7D86}" destId="{94E8155F-2187-4CAE-BF4D-D60C8F9841F0}" srcOrd="2" destOrd="0" parTransId="{3AAF8586-F5D6-4F38-AF03-F4A7D00C931F}" sibTransId="{51CACBFA-6803-4B4B-957A-172EE3007CCE}"/>
    <dgm:cxn modelId="{CDA8D00C-DADD-44BA-82AD-1AF2AA784BE3}" type="presOf" srcId="{F9DAD58D-F978-484D-B106-CB595BBD6B5C}" destId="{E942735B-A981-4444-9624-7891E0990E6F}" srcOrd="0" destOrd="0" presId="urn:microsoft.com/office/officeart/2005/8/layout/orgChart1"/>
    <dgm:cxn modelId="{9882C913-98AA-46B7-8BD3-15109981D2AE}" srcId="{722B92BB-A237-42B3-B0F1-8D8462AB1A33}" destId="{6A8A18B2-7F93-490F-9985-E06DDD1AA730}" srcOrd="1" destOrd="0" parTransId="{FE90903F-D403-45E8-A5F7-1B84D22F9DF1}" sibTransId="{9BD4FD3E-9EF6-4F95-A54B-C0D189700BCB}"/>
    <dgm:cxn modelId="{0BF24114-0A9C-464B-914E-C59679C4497E}" type="presOf" srcId="{659708D0-2234-47F0-8704-CC4320A8714F}" destId="{B5FE3E8C-F0A2-4187-B1B6-78DCF0E50A3F}" srcOrd="0" destOrd="0" presId="urn:microsoft.com/office/officeart/2005/8/layout/orgChart1"/>
    <dgm:cxn modelId="{5F22251C-988C-4AC5-A7F3-F049A9F73F40}" type="presOf" srcId="{50A7C2CF-3FCA-413F-AE5D-1C5A134FAFDA}" destId="{9154B44B-A7EE-4636-9085-27D226F40DD3}" srcOrd="0" destOrd="0" presId="urn:microsoft.com/office/officeart/2005/8/layout/orgChart1"/>
    <dgm:cxn modelId="{F9B55E21-3B2C-4002-9A84-E5C484940747}" srcId="{097C02E2-A1F3-4CCF-8B5D-80BDB88A7D86}" destId="{70FE43C6-0DA4-4F5A-B1FC-83A0A87D7D6C}" srcOrd="0" destOrd="0" parTransId="{F9DAD58D-F978-484D-B106-CB595BBD6B5C}" sibTransId="{0D7D6FC2-8AB2-43B0-9748-B0D3E0E56E7D}"/>
    <dgm:cxn modelId="{82403322-029C-40E7-BFB8-26CDA73193BF}" type="presOf" srcId="{722B92BB-A237-42B3-B0F1-8D8462AB1A33}" destId="{ED59A847-C4E7-43E4-B750-C8EE47BC21B3}" srcOrd="0" destOrd="0" presId="urn:microsoft.com/office/officeart/2005/8/layout/orgChart1"/>
    <dgm:cxn modelId="{448B2728-B1F2-4B05-9F42-AB8A20389B88}" type="presOf" srcId="{1783B29B-BA53-403E-95BD-45C410786D51}" destId="{74FCF6C2-BAE6-45EC-BDCE-E4B45D3996E2}" srcOrd="0" destOrd="0" presId="urn:microsoft.com/office/officeart/2005/8/layout/orgChart1"/>
    <dgm:cxn modelId="{F71D9934-6544-4231-B383-0D00C47EAFCE}" type="presOf" srcId="{69765B59-EFFF-4B26-B038-AAEE98C6C04D}" destId="{EA658CC5-C3C5-468C-AC7D-1E85AEB06105}" srcOrd="0" destOrd="0" presId="urn:microsoft.com/office/officeart/2005/8/layout/orgChart1"/>
    <dgm:cxn modelId="{B9204D68-756D-4C78-99F0-19998C7ABB5E}" type="presOf" srcId="{FE90903F-D403-45E8-A5F7-1B84D22F9DF1}" destId="{E223DC11-9B1E-493A-9CF7-6B06F40CED8E}" srcOrd="0" destOrd="0" presId="urn:microsoft.com/office/officeart/2005/8/layout/orgChart1"/>
    <dgm:cxn modelId="{6EB3C26B-0135-4A96-8FE3-D0DD0883A933}" type="presOf" srcId="{B5E5AF00-7784-4522-ADE4-AE5D7A7A945B}" destId="{092302D9-D38D-4DFF-8DC8-F3F2DFCCEDF7}" srcOrd="1" destOrd="0" presId="urn:microsoft.com/office/officeart/2005/8/layout/orgChart1"/>
    <dgm:cxn modelId="{28D4FC6D-269E-43DB-B1BA-E54671AFA117}" srcId="{1783B29B-BA53-403E-95BD-45C410786D51}" destId="{50A7C2CF-3FCA-413F-AE5D-1C5A134FAFDA}" srcOrd="1" destOrd="0" parTransId="{239B0206-481C-4B7E-A488-AFC7EFFC685B}" sibTransId="{6D1ED52E-2F96-4F62-9C50-2EDEE663CDB6}"/>
    <dgm:cxn modelId="{09B7C071-99B0-4549-BFD8-1F2E2D9D4AD9}" type="presOf" srcId="{74A13260-533F-487F-BE09-E48DB56E3F92}" destId="{A027D978-D55B-4D8F-9ECF-F5FC0A8CE6EB}" srcOrd="0" destOrd="0" presId="urn:microsoft.com/office/officeart/2005/8/layout/orgChart1"/>
    <dgm:cxn modelId="{BCB42155-D47B-4C0C-8E0B-0C75753796F1}" type="presOf" srcId="{17B9FA44-AAA7-4363-96CA-BB05A10425B4}" destId="{BE3DC108-31F5-447E-B300-DB7BB25C9139}" srcOrd="0" destOrd="0" presId="urn:microsoft.com/office/officeart/2005/8/layout/orgChart1"/>
    <dgm:cxn modelId="{516A0378-F856-4A96-B74B-6ED24E56B893}" type="presOf" srcId="{F5B42162-CD1D-435C-B1F7-4DA9E9FD2CAF}" destId="{3294AEA3-6B19-4D05-AFA0-D67C8DB1FA42}" srcOrd="0" destOrd="0" presId="urn:microsoft.com/office/officeart/2005/8/layout/orgChart1"/>
    <dgm:cxn modelId="{61C2EE8B-5291-4E54-B472-C8625B0BBE47}" type="presOf" srcId="{70FE43C6-0DA4-4F5A-B1FC-83A0A87D7D6C}" destId="{58D894D6-944F-446F-900C-6F270831610F}" srcOrd="0" destOrd="0" presId="urn:microsoft.com/office/officeart/2005/8/layout/orgChart1"/>
    <dgm:cxn modelId="{032B5A8E-1797-407A-9F39-2AFDAF675F37}" type="presOf" srcId="{50A7C2CF-3FCA-413F-AE5D-1C5A134FAFDA}" destId="{7469C932-293B-4EE2-98A1-DB1BD7DCEDEA}" srcOrd="1" destOrd="0" presId="urn:microsoft.com/office/officeart/2005/8/layout/orgChart1"/>
    <dgm:cxn modelId="{3FE6198F-7ECA-4AB5-9954-2F80277618AF}" type="presOf" srcId="{EDC9C009-22F1-4C4C-BD0B-EFAD7E3A32E5}" destId="{88C365E5-A0B9-4F95-AC17-49018204D9A5}" srcOrd="1" destOrd="0" presId="urn:microsoft.com/office/officeart/2005/8/layout/orgChart1"/>
    <dgm:cxn modelId="{83ECC396-66C8-4A5B-8EC0-EE9FE7A39413}" type="presOf" srcId="{70FE43C6-0DA4-4F5A-B1FC-83A0A87D7D6C}" destId="{91E1887E-E661-4E13-A008-903C5FF3FE7E}" srcOrd="1" destOrd="0" presId="urn:microsoft.com/office/officeart/2005/8/layout/orgChart1"/>
    <dgm:cxn modelId="{8A8AF49B-B6FE-40C0-A71B-4DE2FDEF9C18}" srcId="{722B92BB-A237-42B3-B0F1-8D8462AB1A33}" destId="{097C02E2-A1F3-4CCF-8B5D-80BDB88A7D86}" srcOrd="0" destOrd="0" parTransId="{69765B59-EFFF-4B26-B038-AAEE98C6C04D}" sibTransId="{7E0D1A2E-7406-4710-BA0F-0D734B0C6AEF}"/>
    <dgm:cxn modelId="{F764C5A4-8202-4337-93D6-B2A8EA3CCDA1}" type="presOf" srcId="{94E8155F-2187-4CAE-BF4D-D60C8F9841F0}" destId="{E4ED5915-4669-4438-801C-09A02FFD535D}" srcOrd="0" destOrd="0" presId="urn:microsoft.com/office/officeart/2005/8/layout/orgChart1"/>
    <dgm:cxn modelId="{742C1FA6-F396-439A-A1D8-75F4C63893A3}" srcId="{1783B29B-BA53-403E-95BD-45C410786D51}" destId="{722B92BB-A237-42B3-B0F1-8D8462AB1A33}" srcOrd="0" destOrd="0" parTransId="{0C4BE624-4E04-4A2F-97C7-BCE89D2F39BA}" sibTransId="{6C9A4D57-F822-4A38-8FDD-ED7D3C44B057}"/>
    <dgm:cxn modelId="{5E0507A8-9BCD-4B22-8DC2-1B17A9C53B97}" type="presOf" srcId="{FED475BD-1753-4C01-B11D-1F43B213FE17}" destId="{D53A4437-0ED4-44E5-8BD0-4A77AB3336E2}" srcOrd="0" destOrd="0" presId="urn:microsoft.com/office/officeart/2005/8/layout/orgChart1"/>
    <dgm:cxn modelId="{DC6F07AB-773E-4501-8059-E581F20F7F59}" type="presOf" srcId="{17B9FA44-AAA7-4363-96CA-BB05A10425B4}" destId="{C1B08E33-1A07-4736-829C-11D388431965}" srcOrd="1" destOrd="0" presId="urn:microsoft.com/office/officeart/2005/8/layout/orgChart1"/>
    <dgm:cxn modelId="{AF770CAB-AE40-45D7-8485-175E61E127C3}" type="presOf" srcId="{3AAF8586-F5D6-4F38-AF03-F4A7D00C931F}" destId="{EAABAEDD-6E39-4B81-9252-1BD5D252A841}" srcOrd="0" destOrd="0" presId="urn:microsoft.com/office/officeart/2005/8/layout/orgChart1"/>
    <dgm:cxn modelId="{1C78C5B5-D617-4A7E-BE43-D8113A235D1A}" type="presOf" srcId="{097C02E2-A1F3-4CCF-8B5D-80BDB88A7D86}" destId="{027086B6-9701-4E75-90D8-F2A0BB2D4A91}" srcOrd="0" destOrd="0" presId="urn:microsoft.com/office/officeart/2005/8/layout/orgChart1"/>
    <dgm:cxn modelId="{E76110C0-0E00-4A14-91C1-3E8AE7E37405}" srcId="{097C02E2-A1F3-4CCF-8B5D-80BDB88A7D86}" destId="{17B9FA44-AAA7-4363-96CA-BB05A10425B4}" srcOrd="3" destOrd="0" parTransId="{F5B42162-CD1D-435C-B1F7-4DA9E9FD2CAF}" sibTransId="{FFD0BE4C-4493-4E6F-A4EB-467E906E87B0}"/>
    <dgm:cxn modelId="{534542C3-78CC-47F0-BF96-40B9434E9DB3}" type="presOf" srcId="{2D025C83-BDFD-4E8E-A08D-D0EB80FFE315}" destId="{590CBC32-56A3-4A39-A398-7B9965F3D489}" srcOrd="0" destOrd="0" presId="urn:microsoft.com/office/officeart/2005/8/layout/orgChart1"/>
    <dgm:cxn modelId="{28A273C8-CA22-46A2-A136-A636D16DEE1B}" type="presOf" srcId="{097C02E2-A1F3-4CCF-8B5D-80BDB88A7D86}" destId="{2CC8BFEF-3017-4710-8EF2-99EF37FE921B}" srcOrd="1" destOrd="0" presId="urn:microsoft.com/office/officeart/2005/8/layout/orgChart1"/>
    <dgm:cxn modelId="{0E20D4D1-CF2D-4A3E-BC23-B467077975FE}" srcId="{6A8A18B2-7F93-490F-9985-E06DDD1AA730}" destId="{74A13260-533F-487F-BE09-E48DB56E3F92}" srcOrd="0" destOrd="0" parTransId="{659708D0-2234-47F0-8704-CC4320A8714F}" sibTransId="{B30740EB-664A-4103-A18F-7C095462BD48}"/>
    <dgm:cxn modelId="{F71F95DF-0B30-43AC-927F-7F63F733FF9B}" type="presOf" srcId="{722B92BB-A237-42B3-B0F1-8D8462AB1A33}" destId="{235DE7B5-7A9F-4E7F-B0A3-8CF710C58175}" srcOrd="1" destOrd="0" presId="urn:microsoft.com/office/officeart/2005/8/layout/orgChart1"/>
    <dgm:cxn modelId="{75F492E2-24E8-4C32-93E5-B2FDE3384761}" type="presOf" srcId="{6A8A18B2-7F93-490F-9985-E06DDD1AA730}" destId="{A141AF1C-7EC2-4205-81BC-9FD40F648A9D}" srcOrd="0" destOrd="0" presId="urn:microsoft.com/office/officeart/2005/8/layout/orgChart1"/>
    <dgm:cxn modelId="{8D5E25F0-2713-4E40-82E5-58221E085153}" srcId="{097C02E2-A1F3-4CCF-8B5D-80BDB88A7D86}" destId="{B5E5AF00-7784-4522-ADE4-AE5D7A7A945B}" srcOrd="1" destOrd="0" parTransId="{FED475BD-1753-4C01-B11D-1F43B213FE17}" sibTransId="{B95DE573-F5CC-40C0-802E-3B5C0420E097}"/>
    <dgm:cxn modelId="{6B0A5DF1-DB0A-4A0A-B232-66B74B152EAA}" type="presOf" srcId="{94E8155F-2187-4CAE-BF4D-D60C8F9841F0}" destId="{0EC6B267-3626-483D-8A81-0AB5E179758A}" srcOrd="1" destOrd="0" presId="urn:microsoft.com/office/officeart/2005/8/layout/orgChart1"/>
    <dgm:cxn modelId="{E3B29DFA-8DBE-48ED-A25B-CECE962CD3D3}" srcId="{6A8A18B2-7F93-490F-9985-E06DDD1AA730}" destId="{EDC9C009-22F1-4C4C-BD0B-EFAD7E3A32E5}" srcOrd="1" destOrd="0" parTransId="{2D025C83-BDFD-4E8E-A08D-D0EB80FFE315}" sibTransId="{77A4DF8A-FD8D-4170-8EEB-4BB01300E7AB}"/>
    <dgm:cxn modelId="{9664BAFB-E28A-472D-815E-5E0D792BF6BB}" type="presOf" srcId="{EDC9C009-22F1-4C4C-BD0B-EFAD7E3A32E5}" destId="{35BC7145-66FB-431A-8D82-81210901C82B}" srcOrd="0" destOrd="0" presId="urn:microsoft.com/office/officeart/2005/8/layout/orgChart1"/>
    <dgm:cxn modelId="{77B453FF-651C-4D47-AC42-8C54C79F496E}" type="presOf" srcId="{B5E5AF00-7784-4522-ADE4-AE5D7A7A945B}" destId="{D1CE3C61-7196-4842-803E-9B57618348B0}" srcOrd="0" destOrd="0" presId="urn:microsoft.com/office/officeart/2005/8/layout/orgChart1"/>
    <dgm:cxn modelId="{EFC56E6A-95E1-4113-9A78-F752C159E60A}" type="presParOf" srcId="{74FCF6C2-BAE6-45EC-BDCE-E4B45D3996E2}" destId="{A3C63833-B7F7-4038-B0F2-C6FCD86D7A83}" srcOrd="0" destOrd="0" presId="urn:microsoft.com/office/officeart/2005/8/layout/orgChart1"/>
    <dgm:cxn modelId="{1FAE5C29-B3F3-4BFC-B8AC-299C0DE523F5}" type="presParOf" srcId="{A3C63833-B7F7-4038-B0F2-C6FCD86D7A83}" destId="{8B82B447-998F-42A3-9B7B-99ED5BEEA786}" srcOrd="0" destOrd="0" presId="urn:microsoft.com/office/officeart/2005/8/layout/orgChart1"/>
    <dgm:cxn modelId="{9E4E2847-1657-4265-A97B-007BA0BB243F}" type="presParOf" srcId="{8B82B447-998F-42A3-9B7B-99ED5BEEA786}" destId="{ED59A847-C4E7-43E4-B750-C8EE47BC21B3}" srcOrd="0" destOrd="0" presId="urn:microsoft.com/office/officeart/2005/8/layout/orgChart1"/>
    <dgm:cxn modelId="{6306FBB5-E76B-4837-BA3C-96DF2550A300}" type="presParOf" srcId="{8B82B447-998F-42A3-9B7B-99ED5BEEA786}" destId="{235DE7B5-7A9F-4E7F-B0A3-8CF710C58175}" srcOrd="1" destOrd="0" presId="urn:microsoft.com/office/officeart/2005/8/layout/orgChart1"/>
    <dgm:cxn modelId="{5D503A3B-BD02-4239-AF24-61C427E8793E}" type="presParOf" srcId="{A3C63833-B7F7-4038-B0F2-C6FCD86D7A83}" destId="{3B194A2C-BF3B-4DDE-81F3-DFDADC563874}" srcOrd="1" destOrd="0" presId="urn:microsoft.com/office/officeart/2005/8/layout/orgChart1"/>
    <dgm:cxn modelId="{58DD717D-9B0B-40C4-BF9F-9EAE8B185900}" type="presParOf" srcId="{3B194A2C-BF3B-4DDE-81F3-DFDADC563874}" destId="{EA658CC5-C3C5-468C-AC7D-1E85AEB06105}" srcOrd="0" destOrd="0" presId="urn:microsoft.com/office/officeart/2005/8/layout/orgChart1"/>
    <dgm:cxn modelId="{6466608A-FAB6-454C-95A8-3C8101CDCCCB}" type="presParOf" srcId="{3B194A2C-BF3B-4DDE-81F3-DFDADC563874}" destId="{F0FE3EF1-7F53-45CF-BA20-B3BBC3D1B751}" srcOrd="1" destOrd="0" presId="urn:microsoft.com/office/officeart/2005/8/layout/orgChart1"/>
    <dgm:cxn modelId="{79429F43-BD96-45F5-AEB9-0BB0CC14EE90}" type="presParOf" srcId="{F0FE3EF1-7F53-45CF-BA20-B3BBC3D1B751}" destId="{D636204A-AE59-4191-8D31-49E07F42D052}" srcOrd="0" destOrd="0" presId="urn:microsoft.com/office/officeart/2005/8/layout/orgChart1"/>
    <dgm:cxn modelId="{812BF64D-0082-480A-B8C1-576360C55E4F}" type="presParOf" srcId="{D636204A-AE59-4191-8D31-49E07F42D052}" destId="{027086B6-9701-4E75-90D8-F2A0BB2D4A91}" srcOrd="0" destOrd="0" presId="urn:microsoft.com/office/officeart/2005/8/layout/orgChart1"/>
    <dgm:cxn modelId="{EFEE5FCC-65FD-4310-9B6C-CC92A87DB192}" type="presParOf" srcId="{D636204A-AE59-4191-8D31-49E07F42D052}" destId="{2CC8BFEF-3017-4710-8EF2-99EF37FE921B}" srcOrd="1" destOrd="0" presId="urn:microsoft.com/office/officeart/2005/8/layout/orgChart1"/>
    <dgm:cxn modelId="{E2D0492C-0D6D-4DE1-8DE7-1D50B33A7FE1}" type="presParOf" srcId="{F0FE3EF1-7F53-45CF-BA20-B3BBC3D1B751}" destId="{B25BA49C-33AE-42E6-AAE0-7747E484023A}" srcOrd="1" destOrd="0" presId="urn:microsoft.com/office/officeart/2005/8/layout/orgChart1"/>
    <dgm:cxn modelId="{B98C1FF1-B6DB-49A0-BF3A-C140DCA91442}" type="presParOf" srcId="{B25BA49C-33AE-42E6-AAE0-7747E484023A}" destId="{E942735B-A981-4444-9624-7891E0990E6F}" srcOrd="0" destOrd="0" presId="urn:microsoft.com/office/officeart/2005/8/layout/orgChart1"/>
    <dgm:cxn modelId="{05335E13-821F-422C-A3C9-43F01CEF69ED}" type="presParOf" srcId="{B25BA49C-33AE-42E6-AAE0-7747E484023A}" destId="{02FF6549-D7A5-4F93-9945-CA32E7B52CD9}" srcOrd="1" destOrd="0" presId="urn:microsoft.com/office/officeart/2005/8/layout/orgChart1"/>
    <dgm:cxn modelId="{1B5397E7-7155-4884-B012-9AA3690D4522}" type="presParOf" srcId="{02FF6549-D7A5-4F93-9945-CA32E7B52CD9}" destId="{20F56B3E-F170-47B9-962A-7B3292DC9DF2}" srcOrd="0" destOrd="0" presId="urn:microsoft.com/office/officeart/2005/8/layout/orgChart1"/>
    <dgm:cxn modelId="{8BC2738D-9FA9-435E-8CAC-9D8B3CB19F6C}" type="presParOf" srcId="{20F56B3E-F170-47B9-962A-7B3292DC9DF2}" destId="{58D894D6-944F-446F-900C-6F270831610F}" srcOrd="0" destOrd="0" presId="urn:microsoft.com/office/officeart/2005/8/layout/orgChart1"/>
    <dgm:cxn modelId="{04426C78-FECA-4BAC-A91A-6AD4B0B1FDF5}" type="presParOf" srcId="{20F56B3E-F170-47B9-962A-7B3292DC9DF2}" destId="{91E1887E-E661-4E13-A008-903C5FF3FE7E}" srcOrd="1" destOrd="0" presId="urn:microsoft.com/office/officeart/2005/8/layout/orgChart1"/>
    <dgm:cxn modelId="{14440D16-843E-416A-8FAC-81216ED98AEB}" type="presParOf" srcId="{02FF6549-D7A5-4F93-9945-CA32E7B52CD9}" destId="{83A01D0C-4321-4E7C-B42F-C347928281DE}" srcOrd="1" destOrd="0" presId="urn:microsoft.com/office/officeart/2005/8/layout/orgChart1"/>
    <dgm:cxn modelId="{7D3564B5-1013-4A99-88D3-BFA100527771}" type="presParOf" srcId="{02FF6549-D7A5-4F93-9945-CA32E7B52CD9}" destId="{30945C5D-5560-405E-A1CA-6B06EE0924E5}" srcOrd="2" destOrd="0" presId="urn:microsoft.com/office/officeart/2005/8/layout/orgChart1"/>
    <dgm:cxn modelId="{C94F23F1-B5E0-4261-8710-3387D486A64E}" type="presParOf" srcId="{B25BA49C-33AE-42E6-AAE0-7747E484023A}" destId="{D53A4437-0ED4-44E5-8BD0-4A77AB3336E2}" srcOrd="2" destOrd="0" presId="urn:microsoft.com/office/officeart/2005/8/layout/orgChart1"/>
    <dgm:cxn modelId="{16CC63F9-C0B7-454A-969D-0FDF815F2491}" type="presParOf" srcId="{B25BA49C-33AE-42E6-AAE0-7747E484023A}" destId="{52E88F67-DD35-4D13-BFE2-4AD2AFF2221D}" srcOrd="3" destOrd="0" presId="urn:microsoft.com/office/officeart/2005/8/layout/orgChart1"/>
    <dgm:cxn modelId="{B5036886-EA1B-4866-9E0C-392540AA5430}" type="presParOf" srcId="{52E88F67-DD35-4D13-BFE2-4AD2AFF2221D}" destId="{A638583C-2D33-49F5-AFDB-F8BCA40F12FF}" srcOrd="0" destOrd="0" presId="urn:microsoft.com/office/officeart/2005/8/layout/orgChart1"/>
    <dgm:cxn modelId="{D2157C82-1AD5-444C-949E-7991D196A4C6}" type="presParOf" srcId="{A638583C-2D33-49F5-AFDB-F8BCA40F12FF}" destId="{D1CE3C61-7196-4842-803E-9B57618348B0}" srcOrd="0" destOrd="0" presId="urn:microsoft.com/office/officeart/2005/8/layout/orgChart1"/>
    <dgm:cxn modelId="{D8173ED5-8A39-4222-9335-D90CE834E9F5}" type="presParOf" srcId="{A638583C-2D33-49F5-AFDB-F8BCA40F12FF}" destId="{092302D9-D38D-4DFF-8DC8-F3F2DFCCEDF7}" srcOrd="1" destOrd="0" presId="urn:microsoft.com/office/officeart/2005/8/layout/orgChart1"/>
    <dgm:cxn modelId="{482F557B-D815-4338-9A39-5051FC4ED052}" type="presParOf" srcId="{52E88F67-DD35-4D13-BFE2-4AD2AFF2221D}" destId="{C02213BA-1995-4F30-89CA-57EBF92A85FD}" srcOrd="1" destOrd="0" presId="urn:microsoft.com/office/officeart/2005/8/layout/orgChart1"/>
    <dgm:cxn modelId="{792DB350-DAE6-4DE4-BA62-B08466745830}" type="presParOf" srcId="{52E88F67-DD35-4D13-BFE2-4AD2AFF2221D}" destId="{2248A21D-E7ED-4173-B5F0-13982550E53D}" srcOrd="2" destOrd="0" presId="urn:microsoft.com/office/officeart/2005/8/layout/orgChart1"/>
    <dgm:cxn modelId="{78D145D0-15EC-437A-AA76-201DA941A188}" type="presParOf" srcId="{B25BA49C-33AE-42E6-AAE0-7747E484023A}" destId="{EAABAEDD-6E39-4B81-9252-1BD5D252A841}" srcOrd="4" destOrd="0" presId="urn:microsoft.com/office/officeart/2005/8/layout/orgChart1"/>
    <dgm:cxn modelId="{AC8575F5-DD16-40EB-B037-8A075B5BAA94}" type="presParOf" srcId="{B25BA49C-33AE-42E6-AAE0-7747E484023A}" destId="{A77B7F1A-265A-4814-AAFF-CE7FE501BA9A}" srcOrd="5" destOrd="0" presId="urn:microsoft.com/office/officeart/2005/8/layout/orgChart1"/>
    <dgm:cxn modelId="{7C4FEF5E-F442-4258-945D-E0A718B8B99C}" type="presParOf" srcId="{A77B7F1A-265A-4814-AAFF-CE7FE501BA9A}" destId="{C61368BA-5820-45C6-9EC3-B58E6D04801E}" srcOrd="0" destOrd="0" presId="urn:microsoft.com/office/officeart/2005/8/layout/orgChart1"/>
    <dgm:cxn modelId="{417F691E-3014-4A86-80BD-5497B6980174}" type="presParOf" srcId="{C61368BA-5820-45C6-9EC3-B58E6D04801E}" destId="{E4ED5915-4669-4438-801C-09A02FFD535D}" srcOrd="0" destOrd="0" presId="urn:microsoft.com/office/officeart/2005/8/layout/orgChart1"/>
    <dgm:cxn modelId="{988D9F06-AD31-4976-B5D7-138FF54CC589}" type="presParOf" srcId="{C61368BA-5820-45C6-9EC3-B58E6D04801E}" destId="{0EC6B267-3626-483D-8A81-0AB5E179758A}" srcOrd="1" destOrd="0" presId="urn:microsoft.com/office/officeart/2005/8/layout/orgChart1"/>
    <dgm:cxn modelId="{8808817D-D703-403B-B142-093A7A0B384A}" type="presParOf" srcId="{A77B7F1A-265A-4814-AAFF-CE7FE501BA9A}" destId="{C5D3547C-891C-44C9-A307-B94EC0D25A92}" srcOrd="1" destOrd="0" presId="urn:microsoft.com/office/officeart/2005/8/layout/orgChart1"/>
    <dgm:cxn modelId="{E05B3D4A-BCE9-40BE-877F-4F59F16EA1DD}" type="presParOf" srcId="{A77B7F1A-265A-4814-AAFF-CE7FE501BA9A}" destId="{DB1C4319-BE1D-422A-AA80-2A3265C901C8}" srcOrd="2" destOrd="0" presId="urn:microsoft.com/office/officeart/2005/8/layout/orgChart1"/>
    <dgm:cxn modelId="{9A118F22-9CE5-489C-84E6-925DF09E03A7}" type="presParOf" srcId="{B25BA49C-33AE-42E6-AAE0-7747E484023A}" destId="{3294AEA3-6B19-4D05-AFA0-D67C8DB1FA42}" srcOrd="6" destOrd="0" presId="urn:microsoft.com/office/officeart/2005/8/layout/orgChart1"/>
    <dgm:cxn modelId="{0B4C2B1F-2990-45BA-A2C5-0475786BDD98}" type="presParOf" srcId="{B25BA49C-33AE-42E6-AAE0-7747E484023A}" destId="{FCB38618-A26D-4083-9D59-86D31BBA314A}" srcOrd="7" destOrd="0" presId="urn:microsoft.com/office/officeart/2005/8/layout/orgChart1"/>
    <dgm:cxn modelId="{3AB1C8EC-7A9B-4345-8F02-C059C19B6E78}" type="presParOf" srcId="{FCB38618-A26D-4083-9D59-86D31BBA314A}" destId="{2AB41B52-C2BB-45FF-BB37-0790EDE26534}" srcOrd="0" destOrd="0" presId="urn:microsoft.com/office/officeart/2005/8/layout/orgChart1"/>
    <dgm:cxn modelId="{E74FCBAE-E66A-40E4-AF8F-C5E43A8A0274}" type="presParOf" srcId="{2AB41B52-C2BB-45FF-BB37-0790EDE26534}" destId="{BE3DC108-31F5-447E-B300-DB7BB25C9139}" srcOrd="0" destOrd="0" presId="urn:microsoft.com/office/officeart/2005/8/layout/orgChart1"/>
    <dgm:cxn modelId="{D06BBC8F-D732-4BC8-96AF-5A8A24DFBE01}" type="presParOf" srcId="{2AB41B52-C2BB-45FF-BB37-0790EDE26534}" destId="{C1B08E33-1A07-4736-829C-11D388431965}" srcOrd="1" destOrd="0" presId="urn:microsoft.com/office/officeart/2005/8/layout/orgChart1"/>
    <dgm:cxn modelId="{EF279FF2-FD8A-4756-83AF-0D0FBA590DA6}" type="presParOf" srcId="{FCB38618-A26D-4083-9D59-86D31BBA314A}" destId="{F76F1957-DD4D-402C-83CB-C23399EE4F7B}" srcOrd="1" destOrd="0" presId="urn:microsoft.com/office/officeart/2005/8/layout/orgChart1"/>
    <dgm:cxn modelId="{73D04D53-2C98-4F04-BFAE-242C40EF75EA}" type="presParOf" srcId="{FCB38618-A26D-4083-9D59-86D31BBA314A}" destId="{524B5BF2-CB14-46B0-A669-FF9B963FA1C8}" srcOrd="2" destOrd="0" presId="urn:microsoft.com/office/officeart/2005/8/layout/orgChart1"/>
    <dgm:cxn modelId="{B4893B19-0AED-4C27-AF65-4A1160410C5B}" type="presParOf" srcId="{F0FE3EF1-7F53-45CF-BA20-B3BBC3D1B751}" destId="{30DD3BB4-3B7B-4499-83FE-2BB1683EF538}" srcOrd="2" destOrd="0" presId="urn:microsoft.com/office/officeart/2005/8/layout/orgChart1"/>
    <dgm:cxn modelId="{ADE2ED96-5061-4A1C-88A9-1C7ADDC74010}" type="presParOf" srcId="{3B194A2C-BF3B-4DDE-81F3-DFDADC563874}" destId="{E223DC11-9B1E-493A-9CF7-6B06F40CED8E}" srcOrd="2" destOrd="0" presId="urn:microsoft.com/office/officeart/2005/8/layout/orgChart1"/>
    <dgm:cxn modelId="{79324243-3C80-473A-A471-03BD9D8DC2FC}" type="presParOf" srcId="{3B194A2C-BF3B-4DDE-81F3-DFDADC563874}" destId="{6EF392D7-1D31-4FE2-889B-0E10CBC7BC14}" srcOrd="3" destOrd="0" presId="urn:microsoft.com/office/officeart/2005/8/layout/orgChart1"/>
    <dgm:cxn modelId="{97E31508-F766-4344-AAA0-006470EDC2B5}" type="presParOf" srcId="{6EF392D7-1D31-4FE2-889B-0E10CBC7BC14}" destId="{10AF6647-0B03-40E2-995D-A4FAA6E329DC}" srcOrd="0" destOrd="0" presId="urn:microsoft.com/office/officeart/2005/8/layout/orgChart1"/>
    <dgm:cxn modelId="{4B15657D-122A-4C16-888D-DC7592CC78CA}" type="presParOf" srcId="{10AF6647-0B03-40E2-995D-A4FAA6E329DC}" destId="{A141AF1C-7EC2-4205-81BC-9FD40F648A9D}" srcOrd="0" destOrd="0" presId="urn:microsoft.com/office/officeart/2005/8/layout/orgChart1"/>
    <dgm:cxn modelId="{BD024EB7-F0C3-4CE9-AE4B-264AE73EA500}" type="presParOf" srcId="{10AF6647-0B03-40E2-995D-A4FAA6E329DC}" destId="{0D97F312-18FC-4FEB-BAB2-F4355116F285}" srcOrd="1" destOrd="0" presId="urn:microsoft.com/office/officeart/2005/8/layout/orgChart1"/>
    <dgm:cxn modelId="{B94CC857-5B6F-404E-B8A3-3ABF6E69C4D5}" type="presParOf" srcId="{6EF392D7-1D31-4FE2-889B-0E10CBC7BC14}" destId="{00305531-16D0-4178-A779-CFAC725084B0}" srcOrd="1" destOrd="0" presId="urn:microsoft.com/office/officeart/2005/8/layout/orgChart1"/>
    <dgm:cxn modelId="{272A7534-1562-4F15-8751-868989BC134F}" type="presParOf" srcId="{00305531-16D0-4178-A779-CFAC725084B0}" destId="{B5FE3E8C-F0A2-4187-B1B6-78DCF0E50A3F}" srcOrd="0" destOrd="0" presId="urn:microsoft.com/office/officeart/2005/8/layout/orgChart1"/>
    <dgm:cxn modelId="{682E0C11-37FA-4319-A646-FF9301551C0A}" type="presParOf" srcId="{00305531-16D0-4178-A779-CFAC725084B0}" destId="{871A6951-3001-4AA2-ABE4-9E3981E68F51}" srcOrd="1" destOrd="0" presId="urn:microsoft.com/office/officeart/2005/8/layout/orgChart1"/>
    <dgm:cxn modelId="{18E69474-11D4-4690-81D6-705949248357}" type="presParOf" srcId="{871A6951-3001-4AA2-ABE4-9E3981E68F51}" destId="{A44202ED-2B81-41A4-A25E-9B1CE75898B1}" srcOrd="0" destOrd="0" presId="urn:microsoft.com/office/officeart/2005/8/layout/orgChart1"/>
    <dgm:cxn modelId="{09C12236-A8A8-4FC7-AE8E-9C74378911A2}" type="presParOf" srcId="{A44202ED-2B81-41A4-A25E-9B1CE75898B1}" destId="{A027D978-D55B-4D8F-9ECF-F5FC0A8CE6EB}" srcOrd="0" destOrd="0" presId="urn:microsoft.com/office/officeart/2005/8/layout/orgChart1"/>
    <dgm:cxn modelId="{59A9D947-701A-465C-9977-53EB42B9EC0F}" type="presParOf" srcId="{A44202ED-2B81-41A4-A25E-9B1CE75898B1}" destId="{18B4804F-14E5-4ACB-99FB-F27F52C07031}" srcOrd="1" destOrd="0" presId="urn:microsoft.com/office/officeart/2005/8/layout/orgChart1"/>
    <dgm:cxn modelId="{DF91DD2E-F2A5-4D2A-8A60-7C57799CA7CE}" type="presParOf" srcId="{871A6951-3001-4AA2-ABE4-9E3981E68F51}" destId="{7BB3EAF4-7FE0-480C-8CB9-C8BE49741BCA}" srcOrd="1" destOrd="0" presId="urn:microsoft.com/office/officeart/2005/8/layout/orgChart1"/>
    <dgm:cxn modelId="{220FE6CC-6571-40E2-8B37-53FD781AA793}" type="presParOf" srcId="{871A6951-3001-4AA2-ABE4-9E3981E68F51}" destId="{FC00427E-A357-47C0-9546-A683EB6273DC}" srcOrd="2" destOrd="0" presId="urn:microsoft.com/office/officeart/2005/8/layout/orgChart1"/>
    <dgm:cxn modelId="{C4AA43FA-AD5F-4D57-BD20-C97889752709}" type="presParOf" srcId="{00305531-16D0-4178-A779-CFAC725084B0}" destId="{590CBC32-56A3-4A39-A398-7B9965F3D489}" srcOrd="2" destOrd="0" presId="urn:microsoft.com/office/officeart/2005/8/layout/orgChart1"/>
    <dgm:cxn modelId="{B666CCE9-67DA-4C89-85B6-6C0711B553B0}" type="presParOf" srcId="{00305531-16D0-4178-A779-CFAC725084B0}" destId="{97582487-09B3-45B4-B35C-522FA8C78BD8}" srcOrd="3" destOrd="0" presId="urn:microsoft.com/office/officeart/2005/8/layout/orgChart1"/>
    <dgm:cxn modelId="{80910015-6140-4907-A761-E8130F1A752F}" type="presParOf" srcId="{97582487-09B3-45B4-B35C-522FA8C78BD8}" destId="{394EEFAA-EF48-4CC6-AFBD-8396310016EA}" srcOrd="0" destOrd="0" presId="urn:microsoft.com/office/officeart/2005/8/layout/orgChart1"/>
    <dgm:cxn modelId="{F36E9400-1C0E-4ACD-BCDB-5B4167F036AE}" type="presParOf" srcId="{394EEFAA-EF48-4CC6-AFBD-8396310016EA}" destId="{35BC7145-66FB-431A-8D82-81210901C82B}" srcOrd="0" destOrd="0" presId="urn:microsoft.com/office/officeart/2005/8/layout/orgChart1"/>
    <dgm:cxn modelId="{1B990131-EF05-4367-BA7F-226F22E32C67}" type="presParOf" srcId="{394EEFAA-EF48-4CC6-AFBD-8396310016EA}" destId="{88C365E5-A0B9-4F95-AC17-49018204D9A5}" srcOrd="1" destOrd="0" presId="urn:microsoft.com/office/officeart/2005/8/layout/orgChart1"/>
    <dgm:cxn modelId="{3E666AA7-D566-47DE-B7FF-17C2DC83A0DC}" type="presParOf" srcId="{97582487-09B3-45B4-B35C-522FA8C78BD8}" destId="{12F358BB-6746-450B-B58D-113B887ED1F1}" srcOrd="1" destOrd="0" presId="urn:microsoft.com/office/officeart/2005/8/layout/orgChart1"/>
    <dgm:cxn modelId="{8B993A71-BCEC-4A16-92CC-AEF34AF72640}" type="presParOf" srcId="{97582487-09B3-45B4-B35C-522FA8C78BD8}" destId="{9BFFE899-8DBF-4A6B-B71D-F4C6782DD05A}" srcOrd="2" destOrd="0" presId="urn:microsoft.com/office/officeart/2005/8/layout/orgChart1"/>
    <dgm:cxn modelId="{972CB775-A421-45D5-9F8B-DDC2D61664CF}" type="presParOf" srcId="{6EF392D7-1D31-4FE2-889B-0E10CBC7BC14}" destId="{DFD6D985-BA43-400B-AE55-9EAFE397187B}" srcOrd="2" destOrd="0" presId="urn:microsoft.com/office/officeart/2005/8/layout/orgChart1"/>
    <dgm:cxn modelId="{7704EDE2-C73C-4CDD-97D5-C739E44D2634}" type="presParOf" srcId="{A3C63833-B7F7-4038-B0F2-C6FCD86D7A83}" destId="{CF4B0A58-DF5B-4EE6-BD51-E29E34E896AD}" srcOrd="2" destOrd="0" presId="urn:microsoft.com/office/officeart/2005/8/layout/orgChart1"/>
    <dgm:cxn modelId="{CF142265-032F-425C-ACDC-BD93007411B0}" type="presParOf" srcId="{74FCF6C2-BAE6-45EC-BDCE-E4B45D3996E2}" destId="{D6D5C3C8-496B-40EA-BC89-CBBA6E021F2A}" srcOrd="1" destOrd="0" presId="urn:microsoft.com/office/officeart/2005/8/layout/orgChart1"/>
    <dgm:cxn modelId="{93552623-7F51-4251-A449-5F40DB590DE7}" type="presParOf" srcId="{D6D5C3C8-496B-40EA-BC89-CBBA6E021F2A}" destId="{2D7286EB-DED4-455C-9683-976A0D389EBE}" srcOrd="0" destOrd="0" presId="urn:microsoft.com/office/officeart/2005/8/layout/orgChart1"/>
    <dgm:cxn modelId="{5FD941C9-CF4C-46C9-A125-C078E9E5AB92}" type="presParOf" srcId="{2D7286EB-DED4-455C-9683-976A0D389EBE}" destId="{9154B44B-A7EE-4636-9085-27D226F40DD3}" srcOrd="0" destOrd="0" presId="urn:microsoft.com/office/officeart/2005/8/layout/orgChart1"/>
    <dgm:cxn modelId="{4D328C56-AE5E-4C0C-8B26-0545278A1988}" type="presParOf" srcId="{2D7286EB-DED4-455C-9683-976A0D389EBE}" destId="{7469C932-293B-4EE2-98A1-DB1BD7DCEDEA}" srcOrd="1" destOrd="0" presId="urn:microsoft.com/office/officeart/2005/8/layout/orgChart1"/>
    <dgm:cxn modelId="{BFDE10A7-A6FF-4A08-8063-481F6F92F425}" type="presParOf" srcId="{D6D5C3C8-496B-40EA-BC89-CBBA6E021F2A}" destId="{5F41EC1D-29EE-4ADF-9B46-EC88765B93AB}" srcOrd="1" destOrd="0" presId="urn:microsoft.com/office/officeart/2005/8/layout/orgChart1"/>
    <dgm:cxn modelId="{5CC18656-436D-4C09-A48F-32F37C5AB3A6}" type="presParOf" srcId="{D6D5C3C8-496B-40EA-BC89-CBBA6E021F2A}" destId="{939BCC0D-9A99-4103-8CD7-4DC0D342F99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30332D-2760-4668-8D5D-10FB09EF65B6}">
      <dsp:nvSpPr>
        <dsp:cNvPr id="0" name=""/>
        <dsp:cNvSpPr/>
      </dsp:nvSpPr>
      <dsp:spPr>
        <a:xfrm>
          <a:off x="3202482" y="1457037"/>
          <a:ext cx="190481" cy="918501"/>
        </a:xfrm>
        <a:custGeom>
          <a:avLst/>
          <a:gdLst/>
          <a:ahLst/>
          <a:cxnLst/>
          <a:rect l="0" t="0" r="0" b="0"/>
          <a:pathLst>
            <a:path>
              <a:moveTo>
                <a:pt x="190481" y="0"/>
              </a:moveTo>
              <a:lnTo>
                <a:pt x="190481" y="918501"/>
              </a:lnTo>
              <a:lnTo>
                <a:pt x="0" y="91850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90EA69-A7F3-49D9-A4FE-562B2F592BA9}">
      <dsp:nvSpPr>
        <dsp:cNvPr id="0" name=""/>
        <dsp:cNvSpPr/>
      </dsp:nvSpPr>
      <dsp:spPr>
        <a:xfrm>
          <a:off x="3392963" y="1457037"/>
          <a:ext cx="2390051" cy="18462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5809"/>
              </a:lnTo>
              <a:lnTo>
                <a:pt x="2390051" y="1655809"/>
              </a:lnTo>
              <a:lnTo>
                <a:pt x="2390051" y="184629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16D4BA-2E7F-47C0-A85B-AB0B21346122}">
      <dsp:nvSpPr>
        <dsp:cNvPr id="0" name=""/>
        <dsp:cNvSpPr/>
      </dsp:nvSpPr>
      <dsp:spPr>
        <a:xfrm>
          <a:off x="3347243" y="1457037"/>
          <a:ext cx="91440" cy="18370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46521"/>
              </a:lnTo>
              <a:lnTo>
                <a:pt x="92179" y="1646521"/>
              </a:lnTo>
              <a:lnTo>
                <a:pt x="92179" y="183700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3A2F58-1367-4FB9-BEBE-5FC161071367}">
      <dsp:nvSpPr>
        <dsp:cNvPr id="0" name=""/>
        <dsp:cNvSpPr/>
      </dsp:nvSpPr>
      <dsp:spPr>
        <a:xfrm>
          <a:off x="1006176" y="1457037"/>
          <a:ext cx="2386786" cy="1837002"/>
        </a:xfrm>
        <a:custGeom>
          <a:avLst/>
          <a:gdLst/>
          <a:ahLst/>
          <a:cxnLst/>
          <a:rect l="0" t="0" r="0" b="0"/>
          <a:pathLst>
            <a:path>
              <a:moveTo>
                <a:pt x="2386786" y="0"/>
              </a:moveTo>
              <a:lnTo>
                <a:pt x="2386786" y="1646521"/>
              </a:lnTo>
              <a:lnTo>
                <a:pt x="0" y="1646521"/>
              </a:lnTo>
              <a:lnTo>
                <a:pt x="0" y="183700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0016C-ED14-4860-985F-D93BAC1FBD1C}">
      <dsp:nvSpPr>
        <dsp:cNvPr id="0" name=""/>
        <dsp:cNvSpPr/>
      </dsp:nvSpPr>
      <dsp:spPr>
        <a:xfrm>
          <a:off x="2193610" y="193356"/>
          <a:ext cx="2398705" cy="12636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b="0" kern="1200" dirty="0">
              <a:solidFill>
                <a:srgbClr val="BA3F1D"/>
              </a:solidFill>
              <a:latin typeface="+mj-lt"/>
            </a:rPr>
            <a:t>КНЯЗЬ</a:t>
          </a:r>
          <a:endParaRPr lang="ru-RU" sz="3200" b="0" kern="1200" dirty="0">
            <a:solidFill>
              <a:srgbClr val="BA3F1D"/>
            </a:solidFill>
            <a:latin typeface="+mj-lt"/>
          </a:endParaRPr>
        </a:p>
      </dsp:txBody>
      <dsp:txXfrm>
        <a:off x="2193610" y="193356"/>
        <a:ext cx="2398705" cy="1263681"/>
      </dsp:txXfrm>
    </dsp:sp>
    <dsp:sp modelId="{66BE21EE-0A65-416F-8CC0-C5643707F501}">
      <dsp:nvSpPr>
        <dsp:cNvPr id="0" name=""/>
        <dsp:cNvSpPr/>
      </dsp:nvSpPr>
      <dsp:spPr>
        <a:xfrm>
          <a:off x="3264" y="3294040"/>
          <a:ext cx="2005823" cy="10750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b="0" kern="1200" dirty="0">
              <a:solidFill>
                <a:srgbClr val="BA3F1D"/>
              </a:solidFill>
              <a:latin typeface="+mj-lt"/>
            </a:rPr>
            <a:t>Попуск 1</a:t>
          </a:r>
        </a:p>
      </dsp:txBody>
      <dsp:txXfrm>
        <a:off x="3264" y="3294040"/>
        <a:ext cx="2005823" cy="1075077"/>
      </dsp:txXfrm>
    </dsp:sp>
    <dsp:sp modelId="{67E233DD-B192-43E4-A127-66C74DC70E08}">
      <dsp:nvSpPr>
        <dsp:cNvPr id="0" name=""/>
        <dsp:cNvSpPr/>
      </dsp:nvSpPr>
      <dsp:spPr>
        <a:xfrm>
          <a:off x="2436510" y="3294040"/>
          <a:ext cx="2005823" cy="10750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b="0" kern="1200" dirty="0">
              <a:solidFill>
                <a:srgbClr val="BA3F1D"/>
              </a:solidFill>
              <a:latin typeface="+mj-lt"/>
            </a:rPr>
            <a:t>Попуск 2</a:t>
          </a:r>
        </a:p>
      </dsp:txBody>
      <dsp:txXfrm>
        <a:off x="2436510" y="3294040"/>
        <a:ext cx="2005823" cy="1075077"/>
      </dsp:txXfrm>
    </dsp:sp>
    <dsp:sp modelId="{13586F39-EADF-4356-BE14-83FB797F359A}">
      <dsp:nvSpPr>
        <dsp:cNvPr id="0" name=""/>
        <dsp:cNvSpPr/>
      </dsp:nvSpPr>
      <dsp:spPr>
        <a:xfrm>
          <a:off x="4780103" y="3303329"/>
          <a:ext cx="2005823" cy="10750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b="0" kern="1200" dirty="0">
              <a:solidFill>
                <a:srgbClr val="BA3F1D"/>
              </a:solidFill>
              <a:latin typeface="+mj-lt"/>
            </a:rPr>
            <a:t>Попуск 3</a:t>
          </a:r>
        </a:p>
      </dsp:txBody>
      <dsp:txXfrm>
        <a:off x="4780103" y="3303329"/>
        <a:ext cx="2005823" cy="1075077"/>
      </dsp:txXfrm>
    </dsp:sp>
    <dsp:sp modelId="{178A34CD-CAFF-46C7-B9FE-CD869124A6CA}">
      <dsp:nvSpPr>
        <dsp:cNvPr id="0" name=""/>
        <dsp:cNvSpPr/>
      </dsp:nvSpPr>
      <dsp:spPr>
        <a:xfrm>
          <a:off x="1196658" y="1838000"/>
          <a:ext cx="2005823" cy="10750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b="0" kern="1200" dirty="0" err="1">
              <a:solidFill>
                <a:srgbClr val="BA3F1D"/>
              </a:solidFill>
              <a:latin typeface="+mj-lt"/>
            </a:rPr>
            <a:t>Душнила</a:t>
          </a:r>
          <a:endParaRPr lang="ru-RU" sz="3200" b="0" kern="1200" dirty="0">
            <a:solidFill>
              <a:srgbClr val="BA3F1D"/>
            </a:solidFill>
            <a:latin typeface="+mj-lt"/>
          </a:endParaRPr>
        </a:p>
      </dsp:txBody>
      <dsp:txXfrm>
        <a:off x="1196658" y="1838000"/>
        <a:ext cx="2005823" cy="10750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0CBC32-56A3-4A39-A398-7B9965F3D489}">
      <dsp:nvSpPr>
        <dsp:cNvPr id="0" name=""/>
        <dsp:cNvSpPr/>
      </dsp:nvSpPr>
      <dsp:spPr>
        <a:xfrm>
          <a:off x="3422600" y="1742757"/>
          <a:ext cx="185224" cy="1597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7784"/>
              </a:lnTo>
              <a:lnTo>
                <a:pt x="185224" y="1597784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FE3E8C-F0A2-4187-B1B6-78DCF0E50A3F}">
      <dsp:nvSpPr>
        <dsp:cNvPr id="0" name=""/>
        <dsp:cNvSpPr/>
      </dsp:nvSpPr>
      <dsp:spPr>
        <a:xfrm>
          <a:off x="3422600" y="1742757"/>
          <a:ext cx="185224" cy="609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9280"/>
              </a:lnTo>
              <a:lnTo>
                <a:pt x="185224" y="609280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23DC11-9B1E-493A-9CF7-6B06F40CED8E}">
      <dsp:nvSpPr>
        <dsp:cNvPr id="0" name=""/>
        <dsp:cNvSpPr/>
      </dsp:nvSpPr>
      <dsp:spPr>
        <a:xfrm>
          <a:off x="3021627" y="826460"/>
          <a:ext cx="957332" cy="171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170"/>
              </a:lnTo>
              <a:lnTo>
                <a:pt x="957332" y="163170"/>
              </a:lnTo>
              <a:lnTo>
                <a:pt x="957332" y="171745"/>
              </a:lnTo>
            </a:path>
          </a:pathLst>
        </a:custGeom>
        <a:noFill/>
        <a:ln w="7302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94AEA3-6B19-4D05-AFA0-D67C8DB1FA42}">
      <dsp:nvSpPr>
        <dsp:cNvPr id="0" name=""/>
        <dsp:cNvSpPr/>
      </dsp:nvSpPr>
      <dsp:spPr>
        <a:xfrm>
          <a:off x="1390898" y="1742757"/>
          <a:ext cx="173549" cy="1578633"/>
        </a:xfrm>
        <a:custGeom>
          <a:avLst/>
          <a:gdLst/>
          <a:ahLst/>
          <a:cxnLst/>
          <a:rect l="0" t="0" r="0" b="0"/>
          <a:pathLst>
            <a:path>
              <a:moveTo>
                <a:pt x="173549" y="0"/>
              </a:moveTo>
              <a:lnTo>
                <a:pt x="173549" y="1578633"/>
              </a:lnTo>
              <a:lnTo>
                <a:pt x="0" y="1578633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ABAEDD-6E39-4B81-9252-1BD5D252A841}">
      <dsp:nvSpPr>
        <dsp:cNvPr id="0" name=""/>
        <dsp:cNvSpPr/>
      </dsp:nvSpPr>
      <dsp:spPr>
        <a:xfrm>
          <a:off x="1390898" y="1742757"/>
          <a:ext cx="173549" cy="609280"/>
        </a:xfrm>
        <a:custGeom>
          <a:avLst/>
          <a:gdLst/>
          <a:ahLst/>
          <a:cxnLst/>
          <a:rect l="0" t="0" r="0" b="0"/>
          <a:pathLst>
            <a:path>
              <a:moveTo>
                <a:pt x="173549" y="0"/>
              </a:moveTo>
              <a:lnTo>
                <a:pt x="173549" y="609280"/>
              </a:lnTo>
              <a:lnTo>
                <a:pt x="0" y="609280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3A4437-0ED4-44E5-8BD0-4A77AB3336E2}">
      <dsp:nvSpPr>
        <dsp:cNvPr id="0" name=""/>
        <dsp:cNvSpPr/>
      </dsp:nvSpPr>
      <dsp:spPr>
        <a:xfrm>
          <a:off x="1564447" y="1742757"/>
          <a:ext cx="174657" cy="1576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813"/>
              </a:lnTo>
              <a:lnTo>
                <a:pt x="174657" y="1576813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42735B-A981-4444-9624-7891E0990E6F}">
      <dsp:nvSpPr>
        <dsp:cNvPr id="0" name=""/>
        <dsp:cNvSpPr/>
      </dsp:nvSpPr>
      <dsp:spPr>
        <a:xfrm>
          <a:off x="1564447" y="1742757"/>
          <a:ext cx="183579" cy="609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9280"/>
              </a:lnTo>
              <a:lnTo>
                <a:pt x="183579" y="609280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658CC5-C3C5-468C-AC7D-1E85AEB06105}">
      <dsp:nvSpPr>
        <dsp:cNvPr id="0" name=""/>
        <dsp:cNvSpPr/>
      </dsp:nvSpPr>
      <dsp:spPr>
        <a:xfrm>
          <a:off x="2120807" y="826460"/>
          <a:ext cx="900820" cy="171745"/>
        </a:xfrm>
        <a:custGeom>
          <a:avLst/>
          <a:gdLst/>
          <a:ahLst/>
          <a:cxnLst/>
          <a:rect l="0" t="0" r="0" b="0"/>
          <a:pathLst>
            <a:path>
              <a:moveTo>
                <a:pt x="900820" y="0"/>
              </a:moveTo>
              <a:lnTo>
                <a:pt x="900820" y="163170"/>
              </a:lnTo>
              <a:lnTo>
                <a:pt x="0" y="163170"/>
              </a:lnTo>
              <a:lnTo>
                <a:pt x="0" y="171745"/>
              </a:lnTo>
            </a:path>
          </a:pathLst>
        </a:custGeom>
        <a:noFill/>
        <a:ln w="7302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9A847-C4E7-43E4-B750-C8EE47BC21B3}">
      <dsp:nvSpPr>
        <dsp:cNvPr id="0" name=""/>
        <dsp:cNvSpPr/>
      </dsp:nvSpPr>
      <dsp:spPr>
        <a:xfrm>
          <a:off x="2326178" y="81908"/>
          <a:ext cx="1390898" cy="744551"/>
        </a:xfrm>
        <a:prstGeom prst="rect">
          <a:avLst/>
        </a:prstGeom>
        <a:solidFill>
          <a:srgbClr val="BA3F1D"/>
        </a:solidFill>
        <a:ln w="76200" cap="flat" cmpd="sng" algn="ctr">
          <a:solidFill>
            <a:srgbClr val="BA3F1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ru-RU" sz="1800" kern="1200" dirty="0"/>
            <a:t>Контроллер</a:t>
          </a:r>
        </a:p>
      </dsp:txBody>
      <dsp:txXfrm>
        <a:off x="2326178" y="81908"/>
        <a:ext cx="1390898" cy="744551"/>
      </dsp:txXfrm>
    </dsp:sp>
    <dsp:sp modelId="{027086B6-9701-4E75-90D8-F2A0BB2D4A91}">
      <dsp:nvSpPr>
        <dsp:cNvPr id="0" name=""/>
        <dsp:cNvSpPr/>
      </dsp:nvSpPr>
      <dsp:spPr>
        <a:xfrm>
          <a:off x="1425357" y="998205"/>
          <a:ext cx="1390898" cy="744551"/>
        </a:xfrm>
        <a:prstGeom prst="rect">
          <a:avLst/>
        </a:prstGeom>
        <a:solidFill>
          <a:srgbClr val="BA3F1D"/>
        </a:solidFill>
        <a:ln w="76200" cap="flat" cmpd="sng" algn="ctr">
          <a:solidFill>
            <a:srgbClr val="A77E5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en-US" sz="1800" kern="1200" dirty="0"/>
            <a:t>Atmega328p</a:t>
          </a:r>
          <a:endParaRPr lang="ru-RU" sz="1800" kern="1200" dirty="0"/>
        </a:p>
      </dsp:txBody>
      <dsp:txXfrm>
        <a:off x="1425357" y="998205"/>
        <a:ext cx="1390898" cy="744551"/>
      </dsp:txXfrm>
    </dsp:sp>
    <dsp:sp modelId="{58D894D6-944F-446F-900C-6F270831610F}">
      <dsp:nvSpPr>
        <dsp:cNvPr id="0" name=""/>
        <dsp:cNvSpPr/>
      </dsp:nvSpPr>
      <dsp:spPr>
        <a:xfrm>
          <a:off x="1748027" y="1979761"/>
          <a:ext cx="1390898" cy="744551"/>
        </a:xfrm>
        <a:prstGeom prst="rect">
          <a:avLst/>
        </a:prstGeom>
        <a:solidFill>
          <a:srgbClr val="A77E58"/>
        </a:solidFill>
        <a:ln w="76200" cap="flat" cmpd="sng" algn="ctr">
          <a:solidFill>
            <a:srgbClr val="A77E5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en-US" sz="1800" kern="1200" dirty="0"/>
            <a:t>BME280 </a:t>
          </a:r>
          <a:r>
            <a:rPr lang="ru-RU" sz="1800" kern="1200" dirty="0"/>
            <a:t>(измерения) </a:t>
          </a:r>
        </a:p>
      </dsp:txBody>
      <dsp:txXfrm>
        <a:off x="1748027" y="1979761"/>
        <a:ext cx="1390898" cy="744551"/>
      </dsp:txXfrm>
    </dsp:sp>
    <dsp:sp modelId="{D1CE3C61-7196-4842-803E-9B57618348B0}">
      <dsp:nvSpPr>
        <dsp:cNvPr id="0" name=""/>
        <dsp:cNvSpPr/>
      </dsp:nvSpPr>
      <dsp:spPr>
        <a:xfrm>
          <a:off x="1739105" y="2947294"/>
          <a:ext cx="1390898" cy="744551"/>
        </a:xfrm>
        <a:prstGeom prst="rect">
          <a:avLst/>
        </a:prstGeom>
        <a:solidFill>
          <a:srgbClr val="A77E58"/>
        </a:solidFill>
        <a:ln w="76200" cap="flat" cmpd="sng" algn="ctr">
          <a:solidFill>
            <a:srgbClr val="A77E5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en-US" sz="1800" kern="1200" dirty="0"/>
            <a:t>RTC DS3231 mini (</a:t>
          </a:r>
          <a:r>
            <a:rPr lang="ru-RU" sz="1800" kern="1200" dirty="0"/>
            <a:t>время</a:t>
          </a:r>
          <a:r>
            <a:rPr lang="en-US" sz="1800" kern="1200" dirty="0"/>
            <a:t>)</a:t>
          </a:r>
          <a:endParaRPr lang="ru-RU" sz="1800" kern="1200" dirty="0"/>
        </a:p>
      </dsp:txBody>
      <dsp:txXfrm>
        <a:off x="1739105" y="2947294"/>
        <a:ext cx="1390898" cy="744551"/>
      </dsp:txXfrm>
    </dsp:sp>
    <dsp:sp modelId="{E4ED5915-4669-4438-801C-09A02FFD535D}">
      <dsp:nvSpPr>
        <dsp:cNvPr id="0" name=""/>
        <dsp:cNvSpPr/>
      </dsp:nvSpPr>
      <dsp:spPr>
        <a:xfrm>
          <a:off x="0" y="1979762"/>
          <a:ext cx="1390898" cy="744551"/>
        </a:xfrm>
        <a:prstGeom prst="rect">
          <a:avLst/>
        </a:prstGeom>
        <a:solidFill>
          <a:srgbClr val="A77E58"/>
        </a:solidFill>
        <a:ln w="76200" cap="flat" cmpd="sng" algn="ctr">
          <a:solidFill>
            <a:srgbClr val="80A1C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ru-RU" sz="1800" kern="1200" dirty="0"/>
            <a:t>Реле 4 для нагрузки</a:t>
          </a:r>
        </a:p>
      </dsp:txBody>
      <dsp:txXfrm>
        <a:off x="0" y="1979762"/>
        <a:ext cx="1390898" cy="744551"/>
      </dsp:txXfrm>
    </dsp:sp>
    <dsp:sp modelId="{BE3DC108-31F5-447E-B300-DB7BB25C9139}">
      <dsp:nvSpPr>
        <dsp:cNvPr id="0" name=""/>
        <dsp:cNvSpPr/>
      </dsp:nvSpPr>
      <dsp:spPr>
        <a:xfrm>
          <a:off x="0" y="2949114"/>
          <a:ext cx="1390898" cy="744551"/>
        </a:xfrm>
        <a:prstGeom prst="rect">
          <a:avLst/>
        </a:prstGeom>
        <a:solidFill>
          <a:srgbClr val="A77E58"/>
        </a:solidFill>
        <a:ln w="76200" cap="flat" cmpd="sng" algn="ctr">
          <a:solidFill>
            <a:srgbClr val="80A1C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ru-RU" sz="1800" kern="1200" dirty="0"/>
            <a:t>Порты для модулей</a:t>
          </a:r>
        </a:p>
      </dsp:txBody>
      <dsp:txXfrm>
        <a:off x="0" y="2949114"/>
        <a:ext cx="1390898" cy="744551"/>
      </dsp:txXfrm>
    </dsp:sp>
    <dsp:sp modelId="{A141AF1C-7EC2-4205-81BC-9FD40F648A9D}">
      <dsp:nvSpPr>
        <dsp:cNvPr id="0" name=""/>
        <dsp:cNvSpPr/>
      </dsp:nvSpPr>
      <dsp:spPr>
        <a:xfrm>
          <a:off x="3283510" y="998205"/>
          <a:ext cx="1390898" cy="744551"/>
        </a:xfrm>
        <a:prstGeom prst="rect">
          <a:avLst/>
        </a:prstGeom>
        <a:solidFill>
          <a:srgbClr val="BA3F1D"/>
        </a:solidFill>
        <a:ln w="76200" cap="flat" cmpd="sng" algn="ctr">
          <a:solidFill>
            <a:srgbClr val="EEE3A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en-US" sz="1800" kern="1200" dirty="0"/>
            <a:t>Esp8266</a:t>
          </a:r>
          <a:endParaRPr lang="ru-RU" sz="1800" kern="1200" dirty="0"/>
        </a:p>
      </dsp:txBody>
      <dsp:txXfrm>
        <a:off x="3283510" y="998205"/>
        <a:ext cx="1390898" cy="744551"/>
      </dsp:txXfrm>
    </dsp:sp>
    <dsp:sp modelId="{A027D978-D55B-4D8F-9ECF-F5FC0A8CE6EB}">
      <dsp:nvSpPr>
        <dsp:cNvPr id="0" name=""/>
        <dsp:cNvSpPr/>
      </dsp:nvSpPr>
      <dsp:spPr>
        <a:xfrm>
          <a:off x="3607825" y="1979761"/>
          <a:ext cx="1390898" cy="744551"/>
        </a:xfrm>
        <a:prstGeom prst="rect">
          <a:avLst/>
        </a:prstGeom>
        <a:solidFill>
          <a:srgbClr val="EEE3AB"/>
        </a:solidFill>
        <a:ln w="76200" cap="flat" cmpd="sng" algn="ctr">
          <a:solidFill>
            <a:srgbClr val="EEE3A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en-US" sz="1800" kern="1200">
              <a:solidFill>
                <a:sysClr val="windowText" lastClr="000000"/>
              </a:solidFill>
            </a:rPr>
            <a:t>API</a:t>
          </a:r>
          <a:endParaRPr lang="ru-RU" sz="1800" kern="1200">
            <a:solidFill>
              <a:sysClr val="windowText" lastClr="000000"/>
            </a:solidFill>
          </a:endParaRPr>
        </a:p>
      </dsp:txBody>
      <dsp:txXfrm>
        <a:off x="3607825" y="1979761"/>
        <a:ext cx="1390898" cy="744551"/>
      </dsp:txXfrm>
    </dsp:sp>
    <dsp:sp modelId="{35BC7145-66FB-431A-8D82-81210901C82B}">
      <dsp:nvSpPr>
        <dsp:cNvPr id="0" name=""/>
        <dsp:cNvSpPr/>
      </dsp:nvSpPr>
      <dsp:spPr>
        <a:xfrm>
          <a:off x="3607825" y="2968266"/>
          <a:ext cx="1390898" cy="744551"/>
        </a:xfrm>
        <a:prstGeom prst="rect">
          <a:avLst/>
        </a:prstGeom>
        <a:solidFill>
          <a:srgbClr val="EEE3AB"/>
        </a:solidFill>
        <a:ln w="76200" cap="flat" cmpd="sng" algn="ctr">
          <a:solidFill>
            <a:srgbClr val="EEE3A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en-US" sz="1800" kern="1200" dirty="0">
              <a:solidFill>
                <a:sysClr val="windowText" lastClr="000000"/>
              </a:solidFill>
            </a:rPr>
            <a:t>Web-</a:t>
          </a:r>
          <a:r>
            <a:rPr lang="ru-RU" sz="1800" kern="1200" dirty="0">
              <a:solidFill>
                <a:sysClr val="windowText" lastClr="000000"/>
              </a:solidFill>
            </a:rPr>
            <a:t>интерфейс</a:t>
          </a:r>
        </a:p>
      </dsp:txBody>
      <dsp:txXfrm>
        <a:off x="3607825" y="2968266"/>
        <a:ext cx="1390898" cy="744551"/>
      </dsp:txXfrm>
    </dsp:sp>
    <dsp:sp modelId="{9154B44B-A7EE-4636-9085-27D226F40DD3}">
      <dsp:nvSpPr>
        <dsp:cNvPr id="0" name=""/>
        <dsp:cNvSpPr/>
      </dsp:nvSpPr>
      <dsp:spPr>
        <a:xfrm>
          <a:off x="5362819" y="1979762"/>
          <a:ext cx="1412626" cy="816614"/>
        </a:xfrm>
        <a:prstGeom prst="rect">
          <a:avLst/>
        </a:prstGeom>
        <a:solidFill>
          <a:srgbClr val="EEE3AB"/>
        </a:solidFill>
        <a:ln w="76200" cap="flat" cmpd="sng" algn="ctr">
          <a:solidFill>
            <a:srgbClr val="BA3F1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ru-RU" sz="1800" kern="1200" dirty="0">
              <a:solidFill>
                <a:sysClr val="windowText" lastClr="000000"/>
              </a:solidFill>
            </a:rPr>
            <a:t>Приложение на </a:t>
          </a:r>
          <a:r>
            <a:rPr lang="en-US" sz="1800" kern="1200" dirty="0">
              <a:solidFill>
                <a:sysClr val="windowText" lastClr="000000"/>
              </a:solidFill>
            </a:rPr>
            <a:t>android</a:t>
          </a:r>
          <a:endParaRPr lang="ru-RU" sz="1800" kern="1200" dirty="0">
            <a:solidFill>
              <a:sysClr val="windowText" lastClr="000000"/>
            </a:solidFill>
          </a:endParaRPr>
        </a:p>
      </dsp:txBody>
      <dsp:txXfrm>
        <a:off x="5362819" y="1979762"/>
        <a:ext cx="1412626" cy="816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0400B-9278-43CF-8C74-4C0FA987AB11}" type="datetimeFigureOut">
              <a:rPr lang="ru-RU" smtClean="0"/>
              <a:t>03.02.2023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EF569-8678-4448-BBBA-76362B2B89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885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A5727AB1-6EB7-D816-FE3C-C04F4B192D58}"/>
              </a:ext>
            </a:extLst>
          </p:cNvPr>
          <p:cNvSpPr/>
          <p:nvPr userDrawn="1"/>
        </p:nvSpPr>
        <p:spPr>
          <a:xfrm>
            <a:off x="1375214" y="1585218"/>
            <a:ext cx="9441571" cy="2575108"/>
          </a:xfrm>
          <a:prstGeom prst="roundRect">
            <a:avLst/>
          </a:prstGeom>
          <a:solidFill>
            <a:srgbClr val="D9C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3999" y="1678972"/>
            <a:ext cx="9144000" cy="2387600"/>
          </a:xfrm>
          <a:prstGeom prst="rect">
            <a:avLst/>
          </a:prstGeom>
        </p:spPr>
        <p:txBody>
          <a:bodyPr anchor="ctr" anchorCtr="1"/>
          <a:lstStyle>
            <a:lvl1pPr algn="ctr">
              <a:defRPr sz="6000" b="0">
                <a:solidFill>
                  <a:srgbClr val="BA3F1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9840" y="5166678"/>
            <a:ext cx="8249920" cy="1549082"/>
          </a:xfrm>
          <a:prstGeom prst="rect">
            <a:avLst/>
          </a:prstGeom>
          <a:noFill/>
        </p:spPr>
        <p:txBody>
          <a:bodyPr/>
          <a:lstStyle>
            <a:lvl1pPr marL="0" indent="0" algn="r">
              <a:lnSpc>
                <a:spcPct val="100000"/>
              </a:lnSpc>
              <a:buNone/>
              <a:defRPr sz="2400">
                <a:solidFill>
                  <a:srgbClr val="A77E5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EEBE01AE-37BD-F554-F890-815ADAE316D0}"/>
              </a:ext>
            </a:extLst>
          </p:cNvPr>
          <p:cNvSpPr/>
          <p:nvPr userDrawn="1"/>
        </p:nvSpPr>
        <p:spPr>
          <a:xfrm rot="5400000">
            <a:off x="178183" y="-178184"/>
            <a:ext cx="1585218" cy="1941586"/>
          </a:xfrm>
          <a:prstGeom prst="rtTriangle">
            <a:avLst/>
          </a:prstGeom>
          <a:solidFill>
            <a:srgbClr val="80A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25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70CBFFBB-51AD-944E-D603-42FAC4C7FA71}"/>
              </a:ext>
            </a:extLst>
          </p:cNvPr>
          <p:cNvSpPr/>
          <p:nvPr userDrawn="1"/>
        </p:nvSpPr>
        <p:spPr>
          <a:xfrm>
            <a:off x="2460380" y="133168"/>
            <a:ext cx="7271239" cy="1059229"/>
          </a:xfrm>
          <a:prstGeom prst="roundRect">
            <a:avLst/>
          </a:prstGeom>
          <a:solidFill>
            <a:srgbClr val="D9CFC1"/>
          </a:solidFill>
          <a:ln w="127000" cmpd="sng">
            <a:solidFill>
              <a:srgbClr val="A77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7E628-C214-6D7E-2335-8E6B7281ED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39535" y="0"/>
            <a:ext cx="6712928" cy="1325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algn="ctr">
              <a:defRPr>
                <a:solidFill>
                  <a:srgbClr val="BA3F1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7DF49CE2-B619-B250-FBD1-D59AFFEE7291}"/>
              </a:ext>
            </a:extLst>
          </p:cNvPr>
          <p:cNvSpPr/>
          <p:nvPr userDrawn="1"/>
        </p:nvSpPr>
        <p:spPr>
          <a:xfrm rot="5400000">
            <a:off x="136689" y="-136689"/>
            <a:ext cx="1216057" cy="1489435"/>
          </a:xfrm>
          <a:prstGeom prst="rtTriangle">
            <a:avLst/>
          </a:prstGeom>
          <a:solidFill>
            <a:srgbClr val="80A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A3B985C5-126E-9C78-7612-99006E06809D}"/>
              </a:ext>
            </a:extLst>
          </p:cNvPr>
          <p:cNvSpPr txBox="1">
            <a:spLocks/>
          </p:cNvSpPr>
          <p:nvPr userDrawn="1"/>
        </p:nvSpPr>
        <p:spPr>
          <a:xfrm>
            <a:off x="138235" y="0"/>
            <a:ext cx="726440" cy="666115"/>
          </a:xfrm>
          <a:prstGeom prst="rect">
            <a:avLst/>
          </a:prstGeom>
        </p:spPr>
        <p:txBody>
          <a:bodyPr wrap="none"/>
          <a:lstStyle>
            <a:defPPr>
              <a:defRPr lang="ru-RU"/>
            </a:defPPr>
            <a:lvl1pPr marL="0" algn="l" defTabSz="914400" rtl="0" eaLnBrk="1" latinLnBrk="0" hangingPunct="1">
              <a:defRPr sz="3200" kern="1200">
                <a:ln>
                  <a:solidFill>
                    <a:srgbClr val="BA3F1D"/>
                  </a:solidFill>
                </a:ln>
                <a:solidFill>
                  <a:srgbClr val="BA3F1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19FFA4B-D21D-4474-B476-EF8C54CF5913}" type="slidenum">
              <a:rPr lang="ru-RU" smtClean="0">
                <a:ln>
                  <a:solidFill>
                    <a:srgbClr val="BA3F1D"/>
                  </a:solidFill>
                  <a:round/>
                </a:ln>
                <a:solidFill>
                  <a:srgbClr val="BA3F1D"/>
                </a:solidFill>
              </a:rPr>
              <a:pPr algn="l"/>
              <a:t>‹#›</a:t>
            </a:fld>
            <a:endParaRPr lang="ru-RU" dirty="0">
              <a:ln>
                <a:solidFill>
                  <a:srgbClr val="BA3F1D"/>
                </a:solidFill>
                <a:round/>
              </a:ln>
              <a:solidFill>
                <a:srgbClr val="BA3F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80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есур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70CBFFBB-51AD-944E-D603-42FAC4C7FA71}"/>
              </a:ext>
            </a:extLst>
          </p:cNvPr>
          <p:cNvSpPr/>
          <p:nvPr userDrawn="1"/>
        </p:nvSpPr>
        <p:spPr>
          <a:xfrm>
            <a:off x="2460380" y="133168"/>
            <a:ext cx="7271239" cy="1059229"/>
          </a:xfrm>
          <a:prstGeom prst="roundRect">
            <a:avLst/>
          </a:prstGeom>
          <a:solidFill>
            <a:srgbClr val="D9CFC1"/>
          </a:solidFill>
          <a:ln w="127000" cmpd="sng">
            <a:solidFill>
              <a:srgbClr val="A77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7E628-C214-6D7E-2335-8E6B7281ED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39535" y="0"/>
            <a:ext cx="6712928" cy="1325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algn="ctr">
              <a:defRPr>
                <a:solidFill>
                  <a:srgbClr val="BA3F1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7DF49CE2-B619-B250-FBD1-D59AFFEE7291}"/>
              </a:ext>
            </a:extLst>
          </p:cNvPr>
          <p:cNvSpPr/>
          <p:nvPr userDrawn="1"/>
        </p:nvSpPr>
        <p:spPr>
          <a:xfrm rot="5400000">
            <a:off x="136689" y="-136689"/>
            <a:ext cx="1216057" cy="1489435"/>
          </a:xfrm>
          <a:prstGeom prst="rtTriangle">
            <a:avLst/>
          </a:prstGeom>
          <a:solidFill>
            <a:srgbClr val="80A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A3B985C5-126E-9C78-7612-99006E06809D}"/>
              </a:ext>
            </a:extLst>
          </p:cNvPr>
          <p:cNvSpPr txBox="1">
            <a:spLocks/>
          </p:cNvSpPr>
          <p:nvPr userDrawn="1"/>
        </p:nvSpPr>
        <p:spPr>
          <a:xfrm>
            <a:off x="138235" y="0"/>
            <a:ext cx="726440" cy="666115"/>
          </a:xfrm>
          <a:prstGeom prst="rect">
            <a:avLst/>
          </a:prstGeom>
        </p:spPr>
        <p:txBody>
          <a:bodyPr wrap="none"/>
          <a:lstStyle>
            <a:defPPr>
              <a:defRPr lang="ru-RU"/>
            </a:defPPr>
            <a:lvl1pPr marL="0" algn="l" defTabSz="914400" rtl="0" eaLnBrk="1" latinLnBrk="0" hangingPunct="1">
              <a:defRPr sz="3200" kern="1200">
                <a:ln>
                  <a:solidFill>
                    <a:srgbClr val="BA3F1D"/>
                  </a:solidFill>
                </a:ln>
                <a:solidFill>
                  <a:srgbClr val="BA3F1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19FFA4B-D21D-4474-B476-EF8C54CF5913}" type="slidenum">
              <a:rPr lang="ru-RU" smtClean="0">
                <a:ln>
                  <a:solidFill>
                    <a:srgbClr val="BA3F1D"/>
                  </a:solidFill>
                  <a:round/>
                </a:ln>
                <a:solidFill>
                  <a:srgbClr val="BA3F1D"/>
                </a:solidFill>
              </a:rPr>
              <a:pPr algn="l"/>
              <a:t>‹#›</a:t>
            </a:fld>
            <a:endParaRPr lang="ru-RU" dirty="0">
              <a:ln>
                <a:solidFill>
                  <a:srgbClr val="BA3F1D"/>
                </a:solidFill>
                <a:round/>
              </a:ln>
              <a:solidFill>
                <a:srgbClr val="BA3F1D"/>
              </a:solidFill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BB76CBCA-281C-8094-B0BB-27E173602624}"/>
              </a:ext>
            </a:extLst>
          </p:cNvPr>
          <p:cNvSpPr/>
          <p:nvPr userDrawn="1"/>
        </p:nvSpPr>
        <p:spPr>
          <a:xfrm>
            <a:off x="4582160" y="1543233"/>
            <a:ext cx="7271239" cy="4940653"/>
          </a:xfrm>
          <a:prstGeom prst="roundRect">
            <a:avLst/>
          </a:prstGeom>
          <a:solidFill>
            <a:srgbClr val="D9CFC1"/>
          </a:solidFill>
          <a:ln w="1270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бъект 17">
            <a:extLst>
              <a:ext uri="{FF2B5EF4-FFF2-40B4-BE49-F238E27FC236}">
                <a16:creationId xmlns:a16="http://schemas.microsoft.com/office/drawing/2014/main" id="{E8120DB9-E026-0FD6-425C-351CF29A268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85678" y="1757044"/>
            <a:ext cx="6928802" cy="4562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0" name="Объект 19">
            <a:extLst>
              <a:ext uri="{FF2B5EF4-FFF2-40B4-BE49-F238E27FC236}">
                <a16:creationId xmlns:a16="http://schemas.microsoft.com/office/drawing/2014/main" id="{343D3BDB-2914-478B-F5DF-E3E36C769CB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8601" y="1757044"/>
            <a:ext cx="3959079" cy="4562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67211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3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ый треугольник 6">
            <a:extLst>
              <a:ext uri="{FF2B5EF4-FFF2-40B4-BE49-F238E27FC236}">
                <a16:creationId xmlns:a16="http://schemas.microsoft.com/office/drawing/2014/main" id="{6B2082F0-7521-DEF3-3D0C-2802EFE4F70B}"/>
              </a:ext>
            </a:extLst>
          </p:cNvPr>
          <p:cNvSpPr/>
          <p:nvPr userDrawn="1"/>
        </p:nvSpPr>
        <p:spPr>
          <a:xfrm rot="5400000">
            <a:off x="136689" y="-136689"/>
            <a:ext cx="1216057" cy="1489435"/>
          </a:xfrm>
          <a:prstGeom prst="rtTriangle">
            <a:avLst/>
          </a:prstGeom>
          <a:solidFill>
            <a:srgbClr val="80A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3AC2295-FEC5-863E-73A4-F4C94A9C7CFE}"/>
              </a:ext>
            </a:extLst>
          </p:cNvPr>
          <p:cNvSpPr txBox="1">
            <a:spLocks/>
          </p:cNvSpPr>
          <p:nvPr userDrawn="1"/>
        </p:nvSpPr>
        <p:spPr>
          <a:xfrm>
            <a:off x="2739535" y="0"/>
            <a:ext cx="6712928" cy="1325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A3F1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6222294-754C-3970-F0EF-20DFF6A54DA4}"/>
              </a:ext>
            </a:extLst>
          </p:cNvPr>
          <p:cNvSpPr txBox="1">
            <a:spLocks/>
          </p:cNvSpPr>
          <p:nvPr userDrawn="1"/>
        </p:nvSpPr>
        <p:spPr>
          <a:xfrm>
            <a:off x="2891935" y="152400"/>
            <a:ext cx="6712928" cy="1325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A3F1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52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BA3F1D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D1F8D59-68CC-8192-D345-FCE63A7CE61D}"/>
              </a:ext>
            </a:extLst>
          </p:cNvPr>
          <p:cNvSpPr/>
          <p:nvPr/>
        </p:nvSpPr>
        <p:spPr>
          <a:xfrm>
            <a:off x="5293360" y="4785360"/>
            <a:ext cx="6711047" cy="1879600"/>
          </a:xfrm>
          <a:prstGeom prst="roundRect">
            <a:avLst/>
          </a:prstGeom>
          <a:solidFill>
            <a:srgbClr val="D9CFC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C7366F-EA13-977C-80FC-9C51EB9E1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0" y="1622353"/>
            <a:ext cx="11236960" cy="2387600"/>
          </a:xfrm>
        </p:spPr>
        <p:txBody>
          <a:bodyPr/>
          <a:lstStyle/>
          <a:p>
            <a:r>
              <a:rPr lang="ru-RU" sz="8800" b="1" dirty="0"/>
              <a:t>Контроллер</a:t>
            </a:r>
            <a:r>
              <a:rPr lang="ru-RU" b="1" dirty="0"/>
              <a:t> </a:t>
            </a:r>
            <a:br>
              <a:rPr lang="ru-RU" b="1" dirty="0"/>
            </a:br>
            <a:r>
              <a:rPr lang="ru-RU" b="1" dirty="0"/>
              <a:t>умного курятника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1B27DF-BC75-C96D-3DE0-0FAE52E87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4073" y="4997833"/>
            <a:ext cx="6711047" cy="1549082"/>
          </a:xfrm>
        </p:spPr>
        <p:txBody>
          <a:bodyPr/>
          <a:lstStyle/>
          <a:p>
            <a:r>
              <a:rPr lang="en-US" sz="2800" dirty="0"/>
              <a:t> </a:t>
            </a:r>
            <a:r>
              <a:rPr lang="ru-RU" sz="2800" dirty="0"/>
              <a:t>Сакулин Иван Михайлович </a:t>
            </a:r>
          </a:p>
          <a:p>
            <a:r>
              <a:rPr lang="ru-RU" dirty="0"/>
              <a:t>Ученик 10 класса Усть-Кубинского ЦО </a:t>
            </a:r>
          </a:p>
          <a:p>
            <a:r>
              <a:rPr lang="ru-RU" dirty="0"/>
              <a:t>Наставник - Андреев Николай Николаевич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680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3FD2620-60F6-A03E-53AA-7F697B384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ТЕЕЕЕЕЕЕЕЕЕЕЕЕЕЕЕКСТ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223DB4-ED2B-81B4-0928-486D9F6E4A84}"/>
              </a:ext>
            </a:extLst>
          </p:cNvPr>
          <p:cNvSpPr txBox="1"/>
          <p:nvPr/>
        </p:nvSpPr>
        <p:spPr>
          <a:xfrm>
            <a:off x="5232400" y="3244334"/>
            <a:ext cx="187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80A1C1"/>
                </a:solidFill>
              </a:rPr>
              <a:t>Тут ничего нет…</a:t>
            </a:r>
          </a:p>
        </p:txBody>
      </p:sp>
    </p:spTree>
    <p:extLst>
      <p:ext uri="{BB962C8B-B14F-4D97-AF65-F5344CB8AC3E}">
        <p14:creationId xmlns:p14="http://schemas.microsoft.com/office/powerpoint/2010/main" val="633923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43C33E-9F43-C94B-FDB8-2272DBF7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КАЙФ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95B07A4B-C76E-DACB-57BC-8247ACA762A1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374379360"/>
              </p:ext>
            </p:extLst>
          </p:nvPr>
        </p:nvGraphicFramePr>
        <p:xfrm>
          <a:off x="4786313" y="1757363"/>
          <a:ext cx="6785927" cy="456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Объект 3">
            <a:extLst>
              <a:ext uri="{FF2B5EF4-FFF2-40B4-BE49-F238E27FC236}">
                <a16:creationId xmlns:a16="http://schemas.microsoft.com/office/drawing/2014/main" id="{FC1F07BC-B803-5759-AAA9-15E83374354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just"/>
            <a:r>
              <a:rPr lang="ru-RU" sz="3200" dirty="0">
                <a:solidFill>
                  <a:srgbClr val="80A1C1"/>
                </a:solidFill>
              </a:rPr>
              <a:t>На этом слайде вы можете увидеть, чем занимался Иван вместо сочинения</a:t>
            </a:r>
          </a:p>
          <a:p>
            <a:pPr algn="just"/>
            <a:r>
              <a:rPr lang="ru-RU" sz="3200" dirty="0">
                <a:solidFill>
                  <a:srgbClr val="80A1C1"/>
                </a:solidFill>
              </a:rPr>
              <a:t>А ещё Иван завтра полуживой будет</a:t>
            </a:r>
          </a:p>
          <a:p>
            <a:pPr algn="just"/>
            <a:r>
              <a:rPr lang="ru-RU" sz="3200" dirty="0">
                <a:solidFill>
                  <a:srgbClr val="80A1C1"/>
                </a:solidFill>
              </a:rPr>
              <a:t>Ибо спать надо ночью</a:t>
            </a:r>
          </a:p>
        </p:txBody>
      </p:sp>
    </p:spTree>
    <p:extLst>
      <p:ext uri="{BB962C8B-B14F-4D97-AF65-F5344CB8AC3E}">
        <p14:creationId xmlns:p14="http://schemas.microsoft.com/office/powerpoint/2010/main" val="216638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FD43A-6E36-2D8A-4A67-5D910678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РАБОТЫ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05B3ED-55E6-B3AE-BD4A-391D32E0BFC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388E8F0B-1B58-9AC4-E927-E76E7EAE3695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761012128"/>
              </p:ext>
            </p:extLst>
          </p:nvPr>
        </p:nvGraphicFramePr>
        <p:xfrm>
          <a:off x="4786313" y="1757363"/>
          <a:ext cx="6927850" cy="456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38286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rgbClr val="000000"/>
      </a:dk1>
      <a:lt1>
        <a:srgbClr val="EEE3AB"/>
      </a:lt1>
      <a:dk2>
        <a:srgbClr val="EEE3AB"/>
      </a:dk2>
      <a:lt2>
        <a:srgbClr val="D9CFC1"/>
      </a:lt2>
      <a:accent1>
        <a:srgbClr val="80A1C1"/>
      </a:accent1>
      <a:accent2>
        <a:srgbClr val="A77E58"/>
      </a:accent2>
      <a:accent3>
        <a:srgbClr val="BA3F1D"/>
      </a:accent3>
      <a:accent4>
        <a:srgbClr val="80A1C1"/>
      </a:accent4>
      <a:accent5>
        <a:srgbClr val="A77E58"/>
      </a:accent5>
      <a:accent6>
        <a:srgbClr val="BA3F1D"/>
      </a:accent6>
      <a:hlink>
        <a:srgbClr val="0563C1"/>
      </a:hlink>
      <a:folHlink>
        <a:srgbClr val="0563C1"/>
      </a:folHlink>
    </a:clrScheme>
    <a:fontScheme name="Другая 1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82</Words>
  <Application>Microsoft Office PowerPoint</Application>
  <PresentationFormat>Широкоэкранный</PresentationFormat>
  <Paragraphs>26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Segoe UI</vt:lpstr>
      <vt:lpstr>Segoe UI Black</vt:lpstr>
      <vt:lpstr>Times New Roman</vt:lpstr>
      <vt:lpstr>Тема Office</vt:lpstr>
      <vt:lpstr>Контроллер  умного курятника</vt:lpstr>
      <vt:lpstr>ТЕЕЕЕЕЕЕЕЕЕЕЕЕЕЕЕКСТ</vt:lpstr>
      <vt:lpstr>КАЙФ</vt:lpstr>
      <vt:lpstr>СХЕМА РАБОТЫ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Контроллер умного курятника</dc:title>
  <dc:creator>Leonid</dc:creator>
  <cp:lastModifiedBy>Leonid</cp:lastModifiedBy>
  <cp:revision>33</cp:revision>
  <dcterms:created xsi:type="dcterms:W3CDTF">2023-02-02T14:18:57Z</dcterms:created>
  <dcterms:modified xsi:type="dcterms:W3CDTF">2023-02-03T14:14:18Z</dcterms:modified>
</cp:coreProperties>
</file>