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7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543E-A646-48E9-8906-EE01F1051A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0DF8-39D9-420A-85B3-EE01016B41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/>
              <a:t>5836 Milk Visits 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表示从根到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的路径上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的数量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路径上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的数量为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LCA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 </a:t>
            </a:r>
            <a:r>
              <a:rPr lang="zh-CN" altLang="en-US" dirty="0"/>
              <a:t>转 </a:t>
            </a:r>
            <a:r>
              <a:rPr lang="en-US" altLang="zh-CN" dirty="0"/>
              <a:t>RMQ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能否把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转换成 </a:t>
                </a:r>
                <a:r>
                  <a:rPr lang="en-US" altLang="zh-CN" dirty="0"/>
                  <a:t>RMQ </a:t>
                </a:r>
                <a:r>
                  <a:rPr lang="zh-CN" altLang="en-US" dirty="0"/>
                  <a:t>问题？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更快的查询</a:t>
                </a:r>
                <a:endParaRPr lang="en-US" altLang="zh-CN" dirty="0"/>
              </a:p>
              <a:p>
                <a:r>
                  <a:rPr lang="zh-CN" altLang="en-US" dirty="0"/>
                  <a:t>欧拉序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DFS</a:t>
                </a:r>
                <a:r>
                  <a:rPr lang="zh-CN" altLang="en-US" dirty="0"/>
                  <a:t>，每到达一个节点就加入序列末尾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包括回溯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，欧拉序中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第一次出现位置与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第一次出现位置之间深度最小的点为它们的 </a:t>
                </a:r>
                <a:r>
                  <a:rPr lang="en-US" altLang="zh-CN" dirty="0"/>
                  <a:t>LCA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前面</a:t>
                </a:r>
                <a:endParaRPr lang="en-US" altLang="zh-CN" dirty="0"/>
              </a:p>
              <a:p>
                <a:r>
                  <a:rPr lang="zh-CN" altLang="en-US" dirty="0"/>
                  <a:t>求一个区间内深度最大的位置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RMQ!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 </a:t>
            </a:r>
            <a:r>
              <a:rPr lang="zh-CN" altLang="en-US" dirty="0"/>
              <a:t>转 </a:t>
            </a:r>
            <a:r>
              <a:rPr lang="en-US" altLang="zh-CN" dirty="0"/>
              <a:t>RMQ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欧拉序</a:t>
            </a:r>
            <a:endParaRPr lang="en-US" altLang="zh-CN" dirty="0"/>
          </a:p>
          <a:p>
            <a:pPr lvl="1"/>
            <a:r>
              <a:rPr lang="en-US" altLang="zh-CN" dirty="0"/>
              <a:t>21,  13,  9,  13,  5,  3,  5,  13,  21,  17,  11,  1,  11,  17,  21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466" y="152400"/>
            <a:ext cx="34480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 </a:t>
            </a:r>
            <a:r>
              <a:rPr lang="zh-CN" altLang="en-US" dirty="0"/>
              <a:t>转 </a:t>
            </a:r>
            <a:r>
              <a:rPr lang="en-US" altLang="zh-CN" dirty="0"/>
              <a:t>RMQ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欧拉序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21,  13,  9,  13,  5,  3,  5,  13,  21,  17,  11,  1,  11,  17,  21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LCA?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LCA?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RMQ </a:t>
            </a:r>
            <a:r>
              <a:rPr lang="zh-CN" altLang="en-US" dirty="0"/>
              <a:t>转 </a:t>
            </a:r>
            <a:r>
              <a:rPr lang="en-US" altLang="zh-CN" dirty="0"/>
              <a:t>LCA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笛卡尔树</a:t>
            </a:r>
            <a:endParaRPr lang="en-US" altLang="zh-CN" dirty="0"/>
          </a:p>
          <a:p>
            <a:pPr lvl="1"/>
            <a:r>
              <a:rPr lang="zh-CN" altLang="en-US" dirty="0"/>
              <a:t>取序列的最大值作为根</a:t>
            </a:r>
            <a:endParaRPr lang="en-US" altLang="zh-CN" dirty="0"/>
          </a:p>
          <a:p>
            <a:pPr lvl="1"/>
            <a:r>
              <a:rPr lang="zh-CN" altLang="en-US" dirty="0"/>
              <a:t>对最大值的左边部分递归构造左子树</a:t>
            </a:r>
            <a:endParaRPr lang="en-US" altLang="zh-CN" dirty="0"/>
          </a:p>
          <a:p>
            <a:pPr lvl="1"/>
            <a:r>
              <a:rPr lang="zh-CN" altLang="en-US" dirty="0"/>
              <a:t>右边部分递归构造右子树</a:t>
            </a:r>
            <a:endParaRPr lang="en-US" altLang="zh-CN" dirty="0"/>
          </a:p>
          <a:p>
            <a:r>
              <a:rPr lang="zh-CN" altLang="en-US" dirty="0"/>
              <a:t>一个区间左右端点的 </a:t>
            </a:r>
            <a:r>
              <a:rPr lang="en-US" altLang="zh-CN" dirty="0"/>
              <a:t>LCA </a:t>
            </a:r>
            <a:r>
              <a:rPr lang="zh-CN" altLang="en-US" dirty="0"/>
              <a:t>就是 </a:t>
            </a:r>
            <a:r>
              <a:rPr lang="en-US" altLang="zh-CN" dirty="0"/>
              <a:t>RMQ!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RMQ </a:t>
            </a:r>
            <a:r>
              <a:rPr lang="zh-CN" altLang="en-US" dirty="0"/>
              <a:t>转 </a:t>
            </a:r>
            <a:r>
              <a:rPr lang="en-US" altLang="zh-CN" dirty="0"/>
              <a:t>LCA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 </a:t>
            </a:r>
            <a:r>
              <a:rPr lang="en-US" altLang="zh-CN" dirty="0"/>
              <a:t>9, 13, 3, 5, 21, 17, 1, 11</a:t>
            </a:r>
            <a:endParaRPr lang="en-US" altLang="zh-CN" dirty="0"/>
          </a:p>
          <a:p>
            <a:r>
              <a:rPr lang="zh-CN" altLang="en-US" dirty="0"/>
              <a:t>对应的笛卡尔树：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11" y="845128"/>
            <a:ext cx="34480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RMQ 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RMQ (Range Maximum Query) 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，询问若干次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在某个区间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的最大值</a:t>
                </a:r>
                <a:endParaRPr lang="en-US" altLang="zh-CN" dirty="0"/>
              </a:p>
              <a:p>
                <a:r>
                  <a:rPr lang="en-US" altLang="zh-CN" dirty="0"/>
                  <a:t>St </a:t>
                </a:r>
                <a:r>
                  <a:rPr lang="zh-CN" altLang="en-US" dirty="0"/>
                  <a:t>表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为左端点，长度为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区间的最大值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如何求区间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的最大值？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找到最大的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即为所求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RMQ 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时间复杂度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 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如何计算树上两个点之间的最短路径？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找到最近公共祖先 </a:t>
                </a:r>
                <a:r>
                  <a:rPr lang="en-US" altLang="zh-CN" dirty="0"/>
                  <a:t>(LCA, Lowest Common Ancestor)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每个点到最近公共祖先的距离之和</a:t>
                </a:r>
                <a:endParaRPr lang="en-US" altLang="zh-CN" dirty="0"/>
              </a:p>
              <a:p>
                <a:r>
                  <a:rPr lang="zh-CN" altLang="en-US" dirty="0"/>
                  <a:t>如何找 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让两个节点往上跳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先让深度较大的节点跳到与另一节点相同的深度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再同时往上跳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 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倍增求 </a:t>
                </a:r>
                <a:r>
                  <a:rPr lang="en-US" altLang="zh-CN" dirty="0"/>
                  <a:t>LCA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开始往上跳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步到达的节点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加速跳的过程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假设要向上跳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通过每次跳到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来实现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  <a:blipFill rotWithShape="1">
                <a:blip r:embed="rId1"/>
                <a:stretch>
                  <a:fillRect t="-5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 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07" y="1867584"/>
            <a:ext cx="6547186" cy="426741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给一棵树，询问多次两点的最短距离。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2621 </a:t>
            </a:r>
            <a:r>
              <a:rPr lang="zh-CN" altLang="en-US" dirty="0"/>
              <a:t>树上距离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若要查询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的距离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有一棵树，每条边上有一个数字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。询问若干次，每次给出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，表示询问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的路径上是否存在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MyNjcxNzJkYThhZDM4ZTQ3NDc3N2EwNjY1YWNmNW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WPS 演示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Cambria Math</vt:lpstr>
      <vt:lpstr>等线 Light</vt:lpstr>
      <vt:lpstr>等线</vt:lpstr>
      <vt:lpstr>微软雅黑</vt:lpstr>
      <vt:lpstr>Arial Unicode MS</vt:lpstr>
      <vt:lpstr>Calibri</vt:lpstr>
      <vt:lpstr>Office Theme</vt:lpstr>
      <vt:lpstr>倍增</vt:lpstr>
      <vt:lpstr>RMQ 问题</vt:lpstr>
      <vt:lpstr>RMQ 问题</vt:lpstr>
      <vt:lpstr>LCA 问题</vt:lpstr>
      <vt:lpstr>LCA 问题</vt:lpstr>
      <vt:lpstr>LCA 问题</vt:lpstr>
      <vt:lpstr>例题</vt:lpstr>
      <vt:lpstr>51nod 2621 树上距离</vt:lpstr>
      <vt:lpstr>例题</vt:lpstr>
      <vt:lpstr>洛谷 5836 Milk Visits S</vt:lpstr>
      <vt:lpstr>LCA 转 RMQ</vt:lpstr>
      <vt:lpstr>LCA 转 RMQ</vt:lpstr>
      <vt:lpstr>LCA 转 RMQ</vt:lpstr>
      <vt:lpstr>RMQ 转 LCA</vt:lpstr>
      <vt:lpstr>RMQ 转 LCA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倍增</dc:title>
  <dc:creator>杨 明炜</dc:creator>
  <cp:lastModifiedBy>零分之一和零分之二</cp:lastModifiedBy>
  <cp:revision>12</cp:revision>
  <dcterms:created xsi:type="dcterms:W3CDTF">2023-07-22T09:39:00Z</dcterms:created>
  <dcterms:modified xsi:type="dcterms:W3CDTF">2023-07-25T13:19:52Z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FB7E06A981F7403DA4DDDA76C2E9B87F_12</vt:lpwstr>
  </property>
  <property fmtid="{D5CDD505-2E9C-101B-9397-08002B2CF9AE}" pid="3" name="KSOProductBuildVer">
    <vt:lpwstr>2052-12.1.0.15120</vt:lpwstr>
  </property>
</Properties>
</file>