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7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1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8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65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1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4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7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2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8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F9646-ACCC-45A7-846B-7451D5B3B786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F139F-B0EB-40BF-834C-274C5081C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77316-A469-BF27-8387-CD0F3E435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>
                <a:effectLst/>
                <a:latin typeface="-apple-system"/>
              </a:rPr>
              <a:t>Div1 D </a:t>
            </a:r>
            <a:r>
              <a:rPr lang="zh-CN" altLang="en-US" b="1" i="0" dirty="0">
                <a:effectLst/>
                <a:latin typeface="-apple-system"/>
              </a:rPr>
              <a:t>搬砖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A6CD89-B99A-5C90-B642-D004455EE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贾朝蓬</a:t>
            </a:r>
          </a:p>
        </p:txBody>
      </p:sp>
    </p:spTree>
    <p:extLst>
      <p:ext uri="{BB962C8B-B14F-4D97-AF65-F5344CB8AC3E}">
        <p14:creationId xmlns:p14="http://schemas.microsoft.com/office/powerpoint/2010/main" val="3465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8A00-7CE8-34E8-0D58-06E5456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0836D-A919-2E53-0EBA-0FF27FC5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堆石子，每堆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个。两个人轮流拿，一次只能从一堆里拿，且后一个人拿的数量必须是前一个人拿的数量的倍数，最先拿不了的人输。问先手第一次有多少种选择能必胜。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0836D-A919-2E53-0EBA-0FF27FC5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1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926B-AEB6-1A67-5F3C-6988DFB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DF9C1-A10C-F9F0-8168-432CA18C7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首先解决这样一个脑筋急转弯：对于一个局面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，何时先手必胜？</a:t>
                </a:r>
              </a:p>
              <a:p>
                <a:pPr algn="l"/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答案是简单的：只有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里面每一个非零数都出现了偶数次才能后手必胜，否则先手必胜。首先可以观察到，从第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堆取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个石子，相当于让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减去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，并让所有的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都除以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（下取整）。其次如果所有数都出现了偶数次，后手完全可以模仿先手，于是后手必胜；否则先手至少可以拿走最大的出现奇数次的那个数，把所有其他出现奇数次的石堆都变为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CN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或出现偶数次，进而后手必败。</a:t>
                </a:r>
                <a:b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DF9C1-A10C-F9F0-8168-432CA18C7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4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926B-AEB6-1A67-5F3C-6988DFB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DF9C1-A10C-F9F0-8168-432CA18C7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于是就有了一个暴力的方法：枚举从哪一堆拿走多少石子，然后把所有数都除以拿走的石子数，判断非零数是否每个数都出现了偶数次，可以做到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。其中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1F2328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br>
                  <a:rPr lang="zh-CN" altLang="en-US" b="0" i="0" dirty="0">
                    <a:solidFill>
                      <a:srgbClr val="1F232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DF9C1-A10C-F9F0-8168-432CA18C7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8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926B-AEB6-1A67-5F3C-6988DFB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DF9C1-A10C-F9F0-8168-432CA18C7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上面的暴力也很容易优化：可以直接枚举第一次想要拿走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个石子，那么想要让拿完以后（且所有数除以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以后）非零数都出现了偶数次，就一定是如下两种情况之一：（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表示初始时石子数在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𝑖𝑑</m:t>
                    </m:r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+1)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的石堆数量）</a:t>
                </a:r>
              </a:p>
              <a:p>
                <a:endParaRPr lang="zh-CN" altLang="en-US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1,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</m:t>
                    </m:r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0 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2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0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e>
                      <m:sub>
                        <m:r>
                          <a:rPr lang="en-US" altLang="zh-CN" b="0" i="0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种方案；</a:t>
                </a:r>
              </a:p>
              <a:p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</m:t>
                    </m:r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0,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1,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+3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</m:t>
                    </m:r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0 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b="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2)</m:t>
                    </m:r>
                  </m:oMath>
                </a14:m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种方案。</a:t>
                </a:r>
              </a:p>
              <a:p>
                <a:endParaRPr lang="zh-CN" altLang="en-US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暴力枚举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并前缀和优化计算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即可。复杂度为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+ </m:t>
                    </m:r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func>
                    <m:r>
                      <a:rPr lang="en-US" altLang="zh-CN" i="1" dirty="0">
                        <a:solidFill>
                          <a:srgbClr val="1F232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1F232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DF9C1-A10C-F9F0-8168-432CA18C7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569" b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077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414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微软雅黑</vt:lpstr>
      <vt:lpstr>Arial</vt:lpstr>
      <vt:lpstr>Cambria Math</vt:lpstr>
      <vt:lpstr>Garamond</vt:lpstr>
      <vt:lpstr>环保</vt:lpstr>
      <vt:lpstr>Div1 D 搬砖</vt:lpstr>
      <vt:lpstr>题目简述</vt:lpstr>
      <vt:lpstr>暴力</vt:lpstr>
      <vt:lpstr>暴力</vt:lpstr>
      <vt:lpstr>正解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搬砖</dc:title>
  <dc:creator>zp jia</dc:creator>
  <cp:lastModifiedBy>zp jia</cp:lastModifiedBy>
  <cp:revision>6</cp:revision>
  <dcterms:created xsi:type="dcterms:W3CDTF">2024-03-30T07:18:20Z</dcterms:created>
  <dcterms:modified xsi:type="dcterms:W3CDTF">2024-03-30T07:47:42Z</dcterms:modified>
</cp:coreProperties>
</file>