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37" r:id="rId5"/>
    <p:sldId id="701" r:id="rId6"/>
    <p:sldId id="636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1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87" r:id="rId52"/>
    <p:sldId id="690" r:id="rId53"/>
    <p:sldId id="688" r:id="rId54"/>
    <p:sldId id="691" r:id="rId55"/>
    <p:sldId id="692" r:id="rId56"/>
    <p:sldId id="694" r:id="rId57"/>
    <p:sldId id="695" r:id="rId58"/>
    <p:sldId id="696" r:id="rId59"/>
    <p:sldId id="697" r:id="rId60"/>
    <p:sldId id="698" r:id="rId61"/>
    <p:sldId id="699" r:id="rId62"/>
    <p:sldId id="700" r:id="rId63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D7D31"/>
    <a:srgbClr val="3B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3" autoAdjust="0"/>
    <p:restoredTop sz="71168" autoAdjust="0"/>
  </p:normalViewPr>
  <p:slideViewPr>
    <p:cSldViewPr snapToGrid="0">
      <p:cViewPr varScale="1">
        <p:scale>
          <a:sx n="95" d="100"/>
          <a:sy n="95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120 392,'6'-2,"-3"2,0-1,3 1,-3 0,3 0,-3 0,3 0,-3 0,1-1,-1 2,3-1,-3 0,2 0,-2 0,0 1,1 0,-1-1,4 2,-4-2,8 3,-8-3,0 1,0 0,0-1,5 0,-2 0,-3 0,0 0,4 1,-4-1,8 0,-4 1,-4-1,8 1,-8-1,3 2,-3-2,6 0,-6 0,6 0,-6-1,8-1,-8 2,8-1,-6 0,-2 2,0-1,4-1,-4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152 656,'3'-2,"1"3,0 0,-7-3,0 2,-1 0,16-1,-8 0,-1 1,1 0,-1 0,4 0,-1-2,-3 2,1-2,-1 2,1-1,-1 1,0-1,2 1,-2 0,2 0,-2 0,1-1,-1 1,2 0,-2 1,1-1,-1 0,3 1,-2 0,-1-1,0 1,0 0,1 0,-1-1,0 2,0 0,2-1,-2 0,3 1,-1-3,-2 1,0 0,2-2,-1 1,-1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905 636,'15'3,"-7"0,-6 2,-2-2,0 10,0-10,0 1,-1 12,1-13,0 0,-1 4,1-4,-3-1,0-2,-17-1,17 1,-5-5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969 642,'5'0,"4"0,-6 0,1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975 641,'-1'3,"0"2,-3 14,3-16,0 0,-7 17,7-16,7-4,10 0,-13-1,5 2,-5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655,'2'3,"-3"0,1 13,0-12,0 0,-2 4,1-5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656,'4'-3,"-1"2,9-1,-9 3,0 0,2 3,-5-1,-5 4,2-6,0 1,-7 0,7-2,0 0,6 1,5 2,-5-1,9 5,-9-4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640,'3'1,"2"-1,0 0,-3 4,0 8,-1-9,0 5,0-5,-1 0,0 3,1-3,-1 0,-3-1,1 1,-5 2,-1-4,5-1,-2-1,-1-1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703 742,'10'1,"-7"0,8 0,-6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711 738,'-1'3,"-1"11,2-9,-1-1,0 1,-2 8,2-10,1 0,-1 1,8-1,-3-3,-1 0,5 0,-5 0,0-1,0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752 755,'2'3,"0"13,-6-8,1-6,6-2,0 0,8-1,-8 1,4 1,-4-1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798 736,'3'1,"8"0,-6-2,-3 7,-1-3,-1 0,0 0,2 8,-2-8,1 0,1 7,-1-7,0 2,-1-2,-3 0,-1-2,1 0,0-1,-8 2,8-2,-3-2,3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200 508,'3'-1,"0"1,0 0,1 0,-1 1,0-1,1 0,-1 0,0 0,4 0,-4 0,2 0,-2 0,1 0,-1 1,0-1,2 0,-2 0,3 1,-2-1,0 0,-1 0,3 0,-3-1,1 1,-1 0,0 0,0 1,0-1,0 0,2 1,0 0,-2-1,2 0,1 0,-1 0,-1 0,1-1,-2 1,0 0,0 0,4-1,-1 0,-3 1,5 0,-5 0,0-1,2 1,-2 0,3-1,-3 1,4 0,1-1,-5 1,5-1,-5 1,0 0,8 0,-8-1,4 1,-4-1,4 1,-2 0,-2-1,0 1,2 0,-2 0,4 1,0-1,-4 0,3 1,-3-1,5 2,-5-2,5 0,-2 0,-3 0,2 1,0 0,0 0,-2-1,3 0,-2 0,0 0,0 0,-1-1,0 2,5-1,-5 0,0 0,1 0,1 0,1 0,-3 0,10 1,-6-1,-4 2,0-2,3 0,-3 0,6 1,-6-1,0 0,1 1,4-1,3-1,-4-1,-4 1,4-1,-4 2,0-1,4 1,-4 0,1-1,6 0,-7 1,7 0,-7 0,0 0,8 0,-8 0,0 0,7 0,-7-1,10 1,-5 0,-5 0,3 0,-3 1,3-1,-3 0,3 0,-3 1,2-1,-2 0,3 0,-3 1,0-1,3 0,-3 0,3 2,0-2,-3 0,10 0,-10 0,4 0,-4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901 739,'-4'-2,"1"3,-5 5,6-3,0 0,-4 12,6-12,0 1,1-1,8 10,3-15,-8 0,2-6,-4 5,-2 6,1 0,0 15,0-14,0-1,0 0,3-2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952 743,'3'-1,"6"0,-5 2,4-1,-4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959 741,'1'13,"-1"-10,0 0,-3 9,2-9,0 0,-2 2,12-6,-6 0,0 0,5 1,-5-1,0 2,4-1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1004 749,'1'3,"0"8,-1-7,0-1,0 1,-1 12,0-13,1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751,'1'-3,"2"2,3-2,-2 2,-1 1,5 3,-5 0,-5 5,-1-5,-8 2,7-4,-3 0,10 1,3 1,5 0,-8-2,0 0,2 0,-2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736,'5'0,"-2"0,9 0,-7 0,-5 6,0-2,1-1,-1 0,1 10,-1-10,0 1,0-1,0 6,0-6,-3-1,0-2,-4 0,4 0,0 0,-1-1,-3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927 720,'-2'-3,"1"6,1 0,-2 6,2-6,-1 5,1-5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942 707,'-1'3,"1"5,0-4,-1 1,1-2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687 730,'-3'-1,"-1"0,2 6,2-2,0 1,-1 21,1-20,0-1,-1 11,1-12,0 0,-1 7,0-7,-2 1,6-4,0-1,14-3,-13 3,-1 1,21-4,-21 4,1 0,12-3,-12 2,1 0,-1 0,10-1,-10 2,0-1,3 1,-3-2,-2 5,1-2,8 1,-7-1,14 0,-9-1,-6 0,1-2,-1 1,3-3,-4 1,0-5,-3 5,0 0,0 0,-4-8,4 8,-2 0,-5-4,1 7,4 0,-1 0,-4 0,5 0,0 0,-1 0,-14 0,14 1,-1 0,0 0,-13 4,15-5,0 1,-2 0,0-1,-23 2,16-2,21 0,-6-1,0 1,0 0,1 0,0 0,0 0,27-3,-26 3,-1-1,0 1,0-1,0 1,0-1,-1 1,12-3,-28-3,9 6,0-1,-1 0,0 1,0 0,0-1,0 1,-43 4,45-3,-1 8,7-8,0-1,32 0,-31-1,1 0,0 0,-1 0,1 0,17-6,-19 6,-14 0,8 1,-1 1,0-1,-1 1,1 0,-1 0,-49 17,41 5,16-21,31 7,-23-8,-5-1,6 0,-6-1,36-3,-38 4,0 0,-1 0,0-1,7 2,-13-2,-23-1,21 2,1-1,-1 1,0-1,0 1,-56-3,57 3,1 0,-10 0,10 0,8-1,0 0,1 1,-3 0,2-1,38 1,-37 0,0-1,-1 1,1 0,-1-1,0 1,21-4,-22 4,-1-1,-5-3,-3 2,0 0,-32-6,33 7,-1 0,1 1,0 0,0 0,-14 0,15 1,11 1,-5-1,2 0,0 0,-2-1,20 5,-19-3,-1-2,0 1,6 1,-14-3,2 0,-1-2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816 660,'-3'-1,"-3"1,2 0,1 3,0 7,5-7,1-1,23 4,-23-6,0 0,0 0,0 0,0 0,16-5,-16 2,-8-6,2 6,-2 0,0 0,-23-4,25 7,-1 0,0 0,1 1,-1-1,-13 6,14-4,4 1,18 6,-15-8,0 0,0-1,1 1,28 3,-28-3,-1-1,1 0,0 1,-1-1,0 0,20 0,-20-1,0 0,-1 0,1-5,-4 2,-3 0,-20-11,20 15,0-1,-15-1,15 2,6 1,0 0,1 0,-1 0,21 5,-21-5,1 0,-1-1,0 1,0-1,0 0,12 2,-12-2,0 0,-7-6,0 5,-27-3,26 5,1-1,-2 3,9-1,8 3,-8-5,1 2,11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692 633,'-1'-3,"11"1,-7 2,15-2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1025 338,'-4'4,"1"-3,0 0,-3 1,3-2,-1 0,1-2,-2-6,3 5,0-3,-1 9,-4 5,2-2,2-2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984 331,'-1'3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987 332,'3'-1,"0"0,5 0,-5 1,5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318,'-2'3,"-3"7,-1-3,-2-3,-5 3,10-6,-4 3,4-3,-3 0,3 0,-6-1,4-3,3 0,0 0,0 0,0-1,0 1,-2-3,3 3,0-1,0 1,1 0,-1 0,-1 6,-3 3,1-2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1027 319,'3'-1,"5"2,-5 0,0 0,2 1,-2-1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320,'1'-3,"-3"14,0-8,0 2,-1-4,0-2,0-4,3 2,-1 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1048 329,'5'0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261 396,'8'-2,"-5"1,5 0,-5 1,2 0,-2 0,1 1,-1-1,0 0,10 1,-10-1,0 0,5 1,-5-1,0 0,8 1,-8-1,2 0,-2 0,0 0,5-1,-5 1,0-1,3 1,-3 0,4 1,-4-1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444 500,'3'-1,"0"1,0-1,3 1,-3 0,0 0,14-1,-13 1,-1 0,11 0,-11 0,0 0,0 0,13 0,-7 0,-6 0,6-1,-6 0,0 1,0 0,8 0,-8 0,1-1,-1 1,5 0,-5 0,8-1,-3 1,-5 0,0-1,11 1,-10 0,0 1,-1-1,1 0,14 0,-14-1,-1 1,1 0,10 0,-11 0,0 1,0-1,8 2,-8-2,0 2,0-2,4 2,-4-2,5 2,-5-2,0 1,0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265 440,'3'1,"0"-1,7 2,-7-2,9 3,-9-1,10 2,-10-3,3 1,-3-2,4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728 627,'4'0,"-1"1,6 0,-6-1,7-1,-7 0,0 1,9-2,-8 2,-1-1,5-2,-5 2,9 0,-9 1,8-1,-8 0,4 0,-4 0,0 1,3-1,-3 1,0 0,6 1,-6-1,6 0,-5 1,5 2,-6-2,0 0,2-1,-2 0,1-1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474 449,'4'-2,"-1"2,1 0,0 0,-1 0,1-1,14 0,-15 1,0 0,4-1,-4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350 404,'-3'0,"-1"-1,0 1,7 0,7-4,1 0,-8 3,0 1,8-2,-7 2,0-1,6 1,-7 0,0 0,2 0,-2 0,0-1,3 1,-3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908 397,'-3'-1,"-3"-1,3 0,0-1,0 2,6 1,2 2,-2 0,0-1,11 3,-5-2,-6-1,5 0,-5-1,3 0,-3 0,0 0,4-1,-4 1,0 0,0-1,7-1,-4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1039 397,'4'-1,"9"0,-6 1,-4 0,0 0,6 1,-5-1,7 1,-8-1,1 0,5 1,-6-1,0 1,0-1,0 0,10 2,-9-2,-1 0,-2-3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426 469,'-3'-1,"0"1,0-1,0 1,0-1,-1-1,1 0,7 2,5 0,-6 0,4 0,-4 0,0 0,9 0,-9 0,0 0,4 1,-4-1,0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481 462,'-4'-3,"0"1,1 0,15 1,-9 0,11 0,-3 1,-8 0,4 0,-4 0,1-1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115 650,'-1'-3,"4"3,0 0,6 1,-6 0,4 0,-4-1,0 0,7 1,-7-1,7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289 647,'3'2,"8"3,-8-4,0 0,9 0,-9-1,0 0,3 0,-2-1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647 462,'-3'1,"3"6,11-7,-8-2,8-5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676 456,'4'-1,"6"4,-7 0,-1 0,6 1,-4-3,10-4,-11 2,1 0,-1-1,8-3,-8 5,0-1,9 1,-9 0,11 7,-5-2,-5-5,0 0,8-4,-8 3,0-1,-1 1,13-2,-13 2,0 1,8 1,-8-1,0 1,0-1,14 0,-13 0,-1 0,6-2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697 627,'-3'-1,"-2"2,2 0,0-1,0 1,8-1,-2 0,5 0,-5-1,3 1,-3 0,4 0,-2 0,2 0,-4 1,2-1,-2 0,3 0,-3 0,3 0,-3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785 485,'0'-3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783 480,'1'3,"-1"0,1 1,-1 1,1-2,3 48,-4-46,1 0,-1-1,1 1,1 25,-1-27,-1 0,0 0,0 2,0 8,0-10,-2 2,1-2,-6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769 620,'-2'-3,"-6"1,5 2,2 3,3 1,0-1,11 13,-11-13,8 1,-7-4,0-2,0 0,18-11,-9 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808 667,'-4'2,"7"-1,0-1,10 2,-9-1,2 2,-6 0,0 0,-1 15,0-13,0-1,1-1,-3 14,3-13,-1-1,1 1,2 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833 675,'0'-5,"3"2,0 3,0-1,8 2,-8 0,0-1,0 1,6 5,-7-3,-4 6,0-6,-14 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875 675,'-5'3,"2"-2,-4 1,3-1,-6 3,7-4,0 1,0-1,-3-1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960 641,'-3'2,"0"-1,-3 3,3-3,0 1,-3 1,3-2,-2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926 658,'1'8,"-1"-5,-2 10,1-10,0 0,-1 0,-3 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929 671,'3'-2,"10"-4,-10 5,9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956 655,'-1'8,"0"-4,1-1,-4 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1047,'2'0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939 684,'0'3,"0"6,1-13,0 1,6-6,-4 7,0 0,6-2,-6 4,1 6,-3-3,-2 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963 679,'-2'6,"1"-3,-5 7,4-6,0-1,0 0,-5 4,3-5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951 700,'6'5,"-3"-3,0-1,9 6,-8-4,-2 0,7 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831 824,'-8'0,"-3"7,8-4,1 5,2-5,2 0,4 2,-3-4,4-2,-4-1,-2-1,2-7,-2 7,-1 0,0-2,7 18,-6-10,1 0,3-1,-2-3,2-2,-2 1,2 3,0 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838 785,'9'-2,"-5"5,-4 0,0 8,-1-8,0 6,1-6,0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844 790,'0'-4,"3"-1,3 3,-3 2,4 1,-4 1,0 3,-2-2,0 0,-1 1,-5 1,2-4,-5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881 787,'3'0,"5"0,2 0,-4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917 767,'2'12,"-1"-9,0 7,-1-7,0 2,1-2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959 806,'-4'0,"14"-1,-7 1,9-2,-9 2,0-1,8 0,-8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962 813,'-3'1,"6"-1,1 0,9-1,-10 1,1-1,4 1,-5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 1046,'2'0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965 820,'-3'0,"0"0,6 0,5 0,-4 0,-1 0,10-2,-4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1022 774,'1'7,"0"-3,-1-1,1 12,-1-12,0 6,-1-4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1048 785,'1'3,"-1"0,0 1,0-1,0 13,1-13,2 2,2-5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800,'2'8,"-2"-5,-1 4,6-16,-3 6,2-2,-2 10,-2-2,0 0,6-10,0 1,-1 9,-4 0,1 4,-1-3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807,'-2'3,"2"0,0 0,7 0,-4-5,0-3,-5 2,-1 2,-3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1156 805,'-5'-1,"2"3,0 5,7-3,-1-4,5-10,-7 7,0 0,1-13,-2 13,0 0,0-1,-1 7,0 0,1 5,0-5,0 0,0 0,1 8,0-8,1 1,1-2,5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1185 802,'-3'0,"9"0,-3-1,9 0,-8 4,-4 0,-2 12,1-11,-3 16,4-16,-1-1,0 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1196 804,'5'-3,"-2"2,7 1,-7 0,5 6,-5 1,-4-4,-2 1,0-2,-10-1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1231 757,'4'2,"7"6,-8-6,6 10,-8-9,0 0,1 8,-2-8,0 0,-5 9,2-10,-15 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1081 665,'8'1,"-5"-1,2 1,-4 2,0 2,-1-2,-1 1,0 0,-4 11,3-10,1-1,-1-1,-3 7,4-7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373 1047,'3'0,"0"-1,1 0,-1 1,2-1,-2 1,8-3,-8 3,3-1,-3 0,1 0,2 1,-3 0,4-1,-4 1,2 0,4-1,-6 0,5-1,-5 2,4-1,-4 1,4-1,-4 1,4 0,-4 0,3 0,-3 0,7 0,-3 0,-4 0,2 0,-2 0,2 0,-2 0,0 0,12-1,-12 1,1-1,9 0,-9 1,0-1,0 1,10 1,-10-1,0 0,0 1,10 1,-10-2,0 1,-1-1,13 2,-12-1,-1-1,1 0,11 1,-12-1,13-1,-13 1,0 0,0 0,9 0,-9 1,0-1,0 0,9 1,-9 0,0-1,1 1,7 0,-8-1,0 0,7 1,-7-1,4 0,-4 1,7-1,-7 0,0 0,4-1,-4 1,2-1,1 0,0 0,0 0,-3 1,1-1,1 1,-2 0,1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1092 678,'1'-3,"6"0,-4 1,3 2,1 4,-3 2,-6-1,-1-4,-3 0,3-1,-6-1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640,'5'11,"-4"-8,0 0,1 9,-2-8,0-1,0 0,1 8,-1-8,0 0,0 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665,'-3'0,"0"2,-4 5,4-5,-1 3,1-4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672,'-2'-3,"-4"0,3 3,-5 1,5 1,-2 4,5-3,2 4,1-4,5-2,-5-1,4-7,-6 4,0-4,0 4,2 6,2 5,-2-5,3 2,-3-4,4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768 661,'-3'-1,"-2"-2,4 12,1-5,0 0,0 1,1 9,-1-9,0-2,0 2,0 1,0-3,0 19,0-19,0 0,0 0,0 2,1 12,-1-12,1-1,-1-1,1 21,-1-21,0 0,0 0,0 2,0 13,0-14,0 0,0 0,-1 7,0-8,0 3,0-1,4-3,9-2,-2-1,-7 1,1-1,0 1,13 1,-13-1,0 0,11 0,-10-1,-1 1,-1-1,16-1,-16 1,2 1,0-1,14 0,-15 1,1 0,-1 0,15 1,-14-1,-2 0,22-1,-22 1,0 0,2-1,-2 1,14-1,-13 1,-1 1,1-1,-1 0,24 1,-22-1,18 0,-18 0,-2 0,22-1,-20 1,-2 0,0 0,0 0,0 0,0 0,13 1,-13-1,0 1,2-1,14 2,-16-2,1 1,0 0,0-1,10 3,-9-2,-1 0,16 1,-17-2,1 0,0 1,21 2,-9 0,-13-2,4 0,3-1,-7-1,0 1,6-2,-6 2,0 0,2 0,-2 1,-2-4,-1-14,0 14,0-2,1-19,-1 21,0 0,0 0,0 0,0 0,0 0,0 0,-1-28,1 27,0 1,0 0,-2-22,1 21,1 1,-5-14,5 14,-1-2,1 0,0 2,-1-17,2 16,-1 0,0 1,0-7,0 7,0 0,0-7,-1 7,0-2,0 2,-1 0,2 0,-3 2,-4 1,4 1,-7 0,6 0,-12 1,13-2,-1 0,-10-1,11 1,-1 0,0 0,-7-1,7 0,1 1,-17-4,16 4,1-1,-10 0,9 1,0 0,0-1,-13 1,14 0,-1 0,-1 0,-9-1,10 1,0 0,0 0,0-1,-12 0,12 1,-17-1,17 1,0 0,-12-1,13 0,-1 1,0 0,-9-1,10 0,-1 1,1 0,-7-1,7 1,0 0,0 1,-17 0,17-1,-12 1,12 0,0-1,-10 2,10-2,0 0,0 0,-9 1,9-2,-7 1,7-1,0 1,-5 0,4-1,-3 1,4 0,-7 1,7-1,-3 0,0 2,3-2,0 1,-6 1,6-1,0 0,-7 0,7 0,-3 0,3 0,-5 0,3 0,1 0,1-1,-1-1,1 1,-2 1,1-1,-1 1,2 1,2 1,0 6,1-6,0 7,1-7,0 2,-1-2,1 0,-5-1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763 614,'-3'-3,"4"6,4 5,-3-5,5 7,-4-8,0 2,2 0,-2-2,0-4,1-1,0 0,11-8,-12 9,12-8,-12 9,5-4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179 608,'-3'-1,"0"0,10-1,-4 1,7-1,-6 1,1 0,-2 1,12-3,-3 2,-9 0,0 1,5-1,-5 1,4-1,-4 1,5-1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181 668,'-1'-3,"4"2,0 1,0-1,1 1,13-2,-3 2,-11 0,1 0,7-1,-8 1,4-1,-4 1,1-1,3 0,-4 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173 779,'3'-1,"0"1,0-1,0 1,13-3,-12 2,16-2,-17 3,1-1,-1 1,16-2,-15 2,0-1,0 1,8-1,-8 0,-1 1,1-1,8 0,-9 0,0 1,8-2,-8 2,0 0,8-1,-7 1,0 0,10-1,-11 1,8 1,-7-1,7 1,-8 0,4 1,-4-1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202 730,'-6'-1,"3"1,-3 1,15-1,-6 0,1 0,19-1,-20 1,2-1,-2 1,14-2,-13 2,-1-1,8 0,-8 1,0 0,0-1,2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435 517,'0'3,"6"-2,-3-1,2 0,-2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196 413,'-3'-1,"6"0,0 1,10-3,-10 3,16-2,-15 1,-1 0,11-1,-11 1,0 1,8-2,-8 1,1 1,4-1,-4 1,-1 0,4 0,-4 0,0 0,8 0,-8 0,1 0,7 0,-8 1,0-1,0 0,6 1,-5-1,0 1,5-1,-6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430 399,'-3'0,"0"-1,13-1,-7 1,7-2,-7 3,0-1,7-1,-7 2,0 0,6-1,-6 1,6 1,-6 0,0-1,7 1,-7 0,0-1,14 1,-14 0,6 0,-6-1,3 1,-3-1,3 0,-3 0,6 0,-6 0,2 0,-2-1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938 391,'5'-1,"-2"1,0 0,3 0,-2-1,6 0,-7 0,0 1,5 2,-5 0,4 0,-4-2,1-1,6-2,-7 2,0 0,5 0,-5 1,1 0,-1 1,5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717 427,'-2'5,"2"-2,-1 0,-2 3,0-5,4-7,0 3,0 0,7-6,-3 6,-2 4,0 2,-2 0,-1 1,0-1,0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753 408,'1'6,"0"-3,-1 0,-1 7,0-6,0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748 452,'2'0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783 418,'-3'-2,"6"0,0 3,6 0,-3 0,-7 2,-5 1,3-2,-1-1,-1 1,1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830 427,'-2'-4,"-3"2,2 3,-1 3,3-1,-1 5,2-5,4 2,-1-4,3-4,-4 0,1-1,1-7,-3 6,-3 8,1 2,1-2,0 0,1 2,2-3,1 2,-1-2,0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847 403,'1'7,"-2"-4,1 0,-2 1,3-7,1-2,0 2,1 1,0 1,2 0,-1 2,-2 4,-2-2,-1 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868 405,'-1'3,"1"5,0-2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303 525,'-3'-2,"6"0,3 2,0 0,-3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899 431,'-4'-2,"11"8,-4-4,5 2,-5-2,-6 0,-8 2,7-3,1 0,-4 1,3-2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930 432,'1'-3,"2"2,-3 7,-1-2,1-1,-3 9,1-9,-1 2,4-8,-1 0,2-4,0 4,-1 0,4-3,2 2,-4 3,3 1,-2 6,-3-3,-1 0,0 4,0-4,-1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980 413,'-1'-3,"-3"2,-1 6,4-2,2 4,5-6,-3-4,3-7,-5 6,0 14,2-4,0-4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1013 527,'3'1,"7"0,-7 0,7 2,-7-3,9 2,-9-1,0-1,8 1,-8-1,1-1,5 1,-6 0,0 0,0 0,12 0,-12 0,0 0,7 2,-7-2,13 0,-13 0,5-1,-5 0,4-1,-3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275 786,'3'-3,"0"2,4 0,-4 0,7-1,-1 2,-6 0,5-1,1 1,0 0,-6 0,4 0,-4 0,2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306 829,'-5'9,"4"-6,0 0,-1 8,2-8,3 7,-1-7,-1 0,3 6,-2-6,1-1,3-3,-3-1,3-7,-5 6,1-7,-2 7,0 0,-1-3,0 3,-1-1,-4 0,1 2,2 1,-1 1,1-1,0 1,0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305 858,'-3'-1,"10"-3,-4 3,7-2,-7 2,1 1,-1-1,1 0,-1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330 818,'-3'0,"3"-3,0 0,-2-5,1 4,-1 0,-1 4,2 3,-3 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323 787,'3'0,"9"1,-7 0,-1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671 327,'-1'-3,"-2"2,-2 7,4-2,1-1,0 10,1-10,1 0,4 2,-3-4,0-1,5-5,-5 1,0-6,-2 7,-1 0,-3-5,0 6,-4-1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117 525,'1'-3,"0"0,4 4,-2-1,2 0,-2 0,0 0,3 0,-3 0,0 0,1 0,8-1,-8 1,-1 0,4 0,-4 0,1 1,-1-1,2 1,-2-1,6 1,-5-1,3 1,-4 0,5 0,-5-1,5 1,-5-1,2 1,-2-1,4 1,-1-1,-3 1,6 0,-6-1,0 1,4 0,-4-1,4 1,-4-1,3 1,0-1,-3 1,1-1,-1 0,1-1,-1 1,2 0,-2-1,1 1,1-1,0 0,-1 1,0 0,-1-2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390 520,'7'-2,"-4"2,0 0,5 0,-5 1,3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738 340,'-3'0,"2"3,1 8,1-8,3 2,-1-5,2-4,-4 1,1 0,-3-5,-2 5,-4 1,4 1,-3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788 334,'-2'3,"2"0,-1 0,1 6,0-6,4 2,-1-5,3-5,-4 2,0 0,0-2,-4 2,-4-1,3 3,-3-2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856 337,'-3'-1,"-4"11,7 1,6-5,-3-6,6-4,-6 1,0 0,0-5,-2 5,-2 0,-3-2,1 3,-6-2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906 334,'-2'3,"-1"0,-2 8,5-8,6 6,-3-8,10-3,-10 1,1-1,0-3,-3 2,-2 0,-4-2,0 1,2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977 343,'-3'0,"-6"7,7-3,2 5,12-5,-9-5,6-6,-8 4,-2-2,-1 2,-7-2,6 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1032 334,'-5'1,"2"9,8-1,-2-7,6-1,-6-1,3-7,-9-4,1 7,-8-5,7 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327,'0'-3,"-3"1,0 7,2-2,1 0,-1 11,1-11,1 0,6 4,-4-6,1-2,6-4,-7 3,0-1,0-4,-2 3,-5-4,1 6,0-1,-20-3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759 287,'-2'5,"1"-1,0 3,-1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752 315,'-1'3,"0"0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740 307,'0'3,"1"0,-1 0,1 1,6-3,-4-3,5-3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652 516,'-4'2,"7"-2,4 2,-1-1,0-2,-3 2,0 0,0-1,2 0,-1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919 285,'-1'3,"0"0,1 0,-4 8,3-8,-2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893 298,'2'3,"5"4,-3 0,-3-4,1 2,1-5,2-3,-2 1,5-3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1109 268,'-1'3,"0"0,-5 17,-1-2,-2-13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281,'4'9,"-3"-6,1 6,0-6,6-3,-5-1,0 0,1-1,6-2,-6 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791 331,'0'-3,"0"0,3 11,-1-5,1 1,-1-1,5 9,-5-9,0 0,1 2,-1-2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960 332,'3'6,"-1"-3,0 0,6 10,-6-10,0 0,7 9,-6-8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793 395,'-5'4,"4"-1,0 0,1 10,1-10,1 0,5-1,-4-3,0 0,5-7,-7 5,0 0,-2-3,-1 3,-8-2,7 4,-1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860 400,'-4'-2,"2"6,1-1,1 4,3-3,0-3,0-2,2-1,-1-3,-5 2,-1 0,-1 1,-2 1,2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906 398,'-3'1,"2"2,0 4,1-4,2 0,3 3,-2-5,5-6,-6 2,-3-6,-1 6,-5-2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944 397,'-6'3,"4"0,0 0,1 5,3-5,6 1,-4-5,-1 0,3-6,-5 4,-3-1,-1 1,-8-3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391 527,'-5'-1,"2"-1,8 4,-2-1,7 0,-7-1,5 0,-5 0,-7-1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991 401,'-3'4,"2"-1,2 4,2-4,4 1,-4-3,2-5,-3 1,-3-8,-1 8,-3-3,2 5,0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400,'-3'-1,"-3"4,5 0,0 5,2-5,1 0,9 1,-4-6,-5-1,-1-2,-2 2,-14-6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857 377,'1'-3,"0"0,1 0,-4 11,1-5,-1 7,1-7,0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845 382,'-1'6,"8"3,0-10,-4 0,2-3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953 372,'0'7,"-1"1,-1-5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935 376,'2'3,"0"4,0-4,3 0,-2-4,11-4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1048 372,'-1'-3,"-1"6,1 0,-2 3,2-3,-2 3,-1-3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1024 381,'1'3,"5"3,1-5,-4-2,9-6,-9 5,1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353 587,'-3'2,"-9"-3,9 0,6 1,7 1,-6-1,0 0,2 0,11 0,-14 0,1 0,0 0,12-1,-12 1,0 1,17 0,-18-1,2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497 601,'3'-1,"12"-2,-9 2,11-1,-14 1,0 1,7-1,-7 0,0 1,4-1,-2 0,0-1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657 527,'-3'-1,"13"1,-7 0,7 0,-7 0,4-1,-4 0,0 1,0-1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598 591,'4'0,"-1"-1,20-4,-20 5,0-1,0 1,0-1,1 1,20-1,-21 1,1 0,-1 0,0 0,0 1,0-1,0 0,14 2,-13-2,-1 1,7 0,-7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775 593,'3'1,"18"-4,-14 2,-3 0,36-5,-36 6,0 0,0 0,1 0,22 2,-24-2,0 1,2 0,-2 0,17 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942 560,'-3'-1,"-3"-1,1 5,4 0,3 9,7-8,-6-7,1-10,-4 10,-2 0,2 6,1 0,3 4,-1-4,0 0,12 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978 572,'-4'4,"4"3,3-6,2-4,-4 0,0 0,0-4,-2 10,3 3,0-3,1-1,3 1,-3-3,1-1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536,'2'3,"-1"1,-1-1,1 13,0-12,-2-1,1 0,0 2,-1-11,2 3,4-5,-2 7,8 3,-6 5,-5-4,-5 0,2-3,-5-3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942 631,'-3'-1,"0"1,-3 1,3 1,-1 5,4-4,5 2,-2-5,2-7,-3 4,-1 0,0-3,9 17,-7-9,0-1,0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972 610,'6'9,"-6"-5,1 0,0 9,-1-9,0 0,-1-1,1 0,-1 1,-2-14,3 7,0 0,1-5,6 7,-4 1,4 4,-6-1,-3 2,-1-3,-5-1,5-2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632,'-1'-3,"-7"2,6 4,-1 6,4-6,6 0,-4-5,2-8,-4 6,-1 1,3 9,-2-3,7 4,-5-6,4 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938 686,'1'-4,"-1"7,-1 0,0 11,1-10,0 0,0-1,-1 5,3-16,5 3,-4 4,0 1,2 2,-3 1,-3 6,1-6,-3-1,0-2,0-1,-7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987 694,'-3'-1,"0"3,-1 8,4-6,4 3,-1-5,3-8,-5 2,-1 1,1 0,0-4,1 10,-1 0,2 6,-1-6,6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819 529,'-6'-2,"3"2,8 0,-1 1,1-1,3 1,-4-1,7 3,-8-3,0 1,3 0,-3-1,0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1034 695,'-5'1,"1"6,4-4,8 5,-5-7,0-1,2-4,-3 1,-1-1,-3 1,-9-1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893 542,'-1'3,"-1"15,3-13,-1-2,0 0,5 26,-4-26,-1 1,1-1,-1 1,4 20,-4-21,1 0,-1 0,0 0,0 0,0 16,0-14,-1 0,1-1,-2 8,2-9,0 0,2 6,-1-6,0 0,2-1,3-3,-3 0,1 0,9-2,-7 2,14-1,-15 1,-2 1,3-1,-3 0,0 1,14-4,-14 4,2-1,1 1,13-1,-16 1,9 0,-9-1,1 1,4 1,-5-1,0 0,0-1,1 0,0-5,-3 3,-1 0,0 0,1-32,-1 28,-5-20,3 18,-4-13,4 18,1 0,-3-8,3 9,-1-3,-1 4,0 1,-11 1,11 0,-2 0,-19 1,21-1,0 0,-19 3,19-2,0-1,0 1,0-1,0 0,-18 2,17-2,0 0,-13 1,13-1,0 1,-14 3,13-3,2 0,-7 0,5-1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356 595,'-3'-1,"-4"2,10 1,0-2,3 0,-3-1,0 0,0 3,3 1,-1-4,-2-1,1 2,1-2,-2 2,2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322 594,'-3'0,"-6"9,6-7,-3 6,4-5,7 3,-2-4,1-1,3 1,-4-2,2-5,-5 2,0 0,-1-8,0 8,-1 0,-4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895 519,'-3'-1,"0"1,6 0,6 2,-6-1,10 2,-10-2,1-1,4 2,-5-1,6 0,-5-1,12-1,-13 1,11 0,-11-1,0 1,7-1,-7 1,0 0,0-1,9 0,-8 0,-1 1,7-1,-6 1,0-1,-1 1,1-1,13-3,-14 3,1 0,1 0,18-3,-20 3,12 0,-11 0,0 1,0-1,11 0,-11 1,-1 0,1 1,8-2,-9 1,2-1,0 1,-2-1,19-4,-19 4,0 1,0-1,2 0,11-2,-13 4,7 0,-5 2,-2-2,0 1,0-1,4 1,-4-1,0-1,3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535,'0'3,"-1"0,0 1,-1-1,1 0,-4 11,5-11,3 4,-1-4,6 5,-8-2,-2-3,-3 0,2-3,0-1,-4-3,3-1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562,'3'-2,"7"1,-6 0,-1 1,0-1,6 1,-6 0,0 1,4 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548,'-2'-3,"5"3,0 1,8 4,-9-2,1 0,1 6,-5-6,0 0,-13 7,11-8,-1-2,1 1,-6 0,12-1,1 0,-1 1,17 2,-17-2,0-1,4 2,-4-2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118 550,'-3'0,"0"0,-2 0,8 1,0-1,0 0,0 1,0-1,12 1,-12-1,8 0,-8 0,0 0,10 2,-9-2,-1 0,13 1,-12-1,0 0,-1-1,1 1,13 0,-14 0,2 0,0 0,20 0,-21 0,-1 1,11-1,-9 1,-1-1,0 0,12 2,-12-2,0 0,0 1,11-1,-12 0,1 1,0-1,0 0,9 0,-9 0,0 0,0 0,16 1,-17-1,14 1,-14-1,1 0,-1 0,2 0,15 1,-17-1,0 0,0 0,2 0,-2 0,17 0,-17 0,2 0,-2 0,0 0,0 0,19 1,-19-1,0 0,1 0,-1 0,0-1,0 1,19 0,-19 0,0-1,2 1,13 0,-14 0,-1 1,0-1,10 1,-6 1,-4-2,0-1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867 472,'-6'0,"-2"5,7-2,0 6,2-6,3-2,-1-3,3-11,-4 10,-1-1,0 0,1-7,-5 20,2-5,0-1,0 4,3-4,5-2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412 332,'-3'-2,"0"1,8-1,-2 2,0-1,4 0,-4 0,0 1,5-1,-2 1,-3 1,2-1,-2-1,4 1,-4-1,5 0,-5 1,2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882 479,'-1'6,"2"0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1154 464,'-3'0,"0"0,-6 3,6-2,0 0,-1 4,4-2,2 6,1-7,6-6,-7 1,0 0,1-1,3-11,-5 12,-1 0,1-1,-3 7,-1 8,3-8,0 0,-1 0,1 4,1-4,3-1,-1-2,5-2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1174 481,'3'0,"0"1,0 1,-5 5,-4-4,2-3,8 1,5 1,-6-1,0-1,3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1069 604,'2'0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1048 609,'2'0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1047 609,'0'3,"2"0,-1 1,4 6,-2-9,0-8,-2 3,0 1,0-10,0 10,-1 0,0-1,3 3,0 1,21-3,-21 3,9 1,-9-1,2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1091 596,'-6'11,"6"-8,-2 9,2-9,3 3,3-3,-3-3,3-2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611,'9'-1,"-6"1,0 0,7 0,-7 0,0 0,3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209 433,'9'1,"-6"-1,5-1,-5 0,5-2,-5 2,6-2,-6 2,0 1,5-1,-5 1,9-2,-6 2,-3 0,0-1,4 0,2 0,-6 0,5 1,-5 0,0 0,6-1,-6 1,5 0,-5 0,4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373 449,'-3'0,"3"-3,1 0,0 0,-1-3,0 3,3 3,0-1,10 0,-10 0,5-1,-5 1,0 1,0-1,8-1,-7 1,-1 1,6-1,-6 0,0 1,3 0,-3 0,0 0,8 0,-8 0,4-1,-4 1,0 0,5 0,-5 0,0 0,9 1,-1 1,-8-2,7 2,-7-1,0 0,3 2,-3-2,6 3,-6-3,0 0,4 2,-4-2,7-1,-7 0,0 0,10-2,-10 2,12 0,-11 0,-1 0,8-1,-8 1,1 0,-1 1,7-1,-6 1,-1-1,5 1,-5 0,9 0,-5-1,-4 0,7 1,-6-1,5 1,-6 0,2 0,-2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653 322,'3'0,"1"0,-1 1,14 0,-14-1,1 1,7 0,-8-1,1 0,12-1,-12 1,-1 0,9 0,-9 0,1 1,-1-1,0 0,0 0,19 1,-18-1,-1 0,8 0,-8 1,0-1,7 0,-7 0,0 0,3 0,-3-1,2 1,-2 0,0 0,0 0,5-1,-5 1,7 0,-7 0,0 0,3 0,-3 0,4 0,-4 0,9-2,-9 2,0-1,11 0,-5 2,-6 0,0 0,0 0,2 1,-2-2,3 0,-3 1,7 0,-3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971 566,'2'0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966 573,'3'2,"4"0,0 1,-4-2,1 1,4 1,-5-3,1 1,-1-1,0 1,0-1,0 0,2 0,-2 0,0 0,1 0,-1-1,0 0,-6-1,-5-1,2 1,3 1,0 0,-5 0,5 1,-3 0,3 0,8 0,3-2,-5 2,0-1,-6 1,0-1,0 1,-7 0,6 0,1 1,-1-1,-4 0,11 1,10 1,-10-2,0 0,8 0,-8-1,1 0,-7 0,-5 0,4 1,0 0,-5 1,5-1,-3 1,4-1,-1-1,7 1,1 1,0-1,11 1,-11 0,10 0,-11-1,3 0,-15-2,5 1,0 0,1 1,-6-2,6 2,0-1,0 1,0-1,9 2,-2-1,-1 0,7 1,-7-1,6-1,-6 1,0 0,-6-1,0 1,-14-1,12 2,-1-1,9 1,3 0,-3-1,0 0,1 0,4 1,-5-1,1 0,-8-2,-6 0,7 1,0 1,-3-1,11 1,-1 1,-1-1,12 2,-12-1,2-1,-8 0,0 0,0 0,-11 0,10 0,0 0,0 1,-6-1,6-1,17 0,-9 1,0 0,19 0,-26-1,0 1,0-1,-16-1,14 2,2 0,-6-1,13 3,-1-1,13 3,-12-3,0-1,-1 1,5 0,-5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958 419,'3'3,"5"4,2 4,-8-8,5 5,-6-5,2 2,-1-2,1 2,-2-2,3 7,-3-6,1 1,-1-2,1 3,-2-3,1 0,0 4,-1-4,0 0,2 7,-2-7,1 3,-1-3,-1 5,1-5,-1 0,0 2,0-2,-1 5,2-5,-1 0,0 2,1-2,-1 1,0-1,-1 4,0 0,1-4,0 0,-2 4,2-3,0-1,-1 3,1-3,-2 7,1-7,1 1,-2 4,3-5,-3 2,1-2,-1 3,2-3,-1 1,0-1,1 0,-1 0,0 2,0-2,0 0,2-8,1 2,1-4,-1 4,1-9,-1 9,0 0,0-8,0 8,-1-1,2-13,-2 13,1 0,1-13,-1 13,0 0,0 0,2-17,-2 17,0-12,-1 12,1-14,-1 14,0 1,-1-9,1 9,-2-6,3 6,1-4,-1 4,2-4,-2 4,2 2,2 12,-4-6,-1-2,1 0,-2 38,1-36,-1 5,0-5,1-1,-1 1,-3 26,3-28,1 1,-1-1,1 1,-3 17,3-18,-1 0,1 1,0-1,-1 11,1-11,0 0,0-6,-1-11,1 7,0 3,0 0,1-1,-1 1,0-1,1 0,2-32,-2 32,-1 0,0 0,1 0,-1 1,2-21,-2 22,1 0,-1-1,1 1,3-2,-2 9,-1-1,3 16,-4-14,1-1,-1 2,1-1,-1 1,0 0,-2 52,2-53,0-1,0 1,-2 24,2-26,0 0,-1 0,1 0,-1 0,-4 16,3-16,1 0,0 0,1-6,2-12,-2 12,1 0,-1 0,1 0,9-30,-9 30,1 0,-1 0,1 0,6-16,-6 15,0 0,0 1,1-4,-4 3,-2 6,1 1,-8 19,9-19,-1 0,1 0,-1 0,1 0,-9 11,9-11,-2 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116 966,'-3'0,"-2"0,1 3,1 0,6-4,0-1,12-1,-12 2,14-2,-13 3,-1-1,11-1,-11 2,0-1,0 1,6-1,-6 1,0-1,6 0,-6 1,0 0,4-2,-4 1,8 1,-8 0,0-1,13-2,-13 2,18-3,-18 3,4 0,17-6,-21 6,4-1,19-4,-23 6,20-2,-20 2,0 0,2 0,-2 0,17-1,-17 1,2 0,0 1,0-1,15 1,-17-1,2 0,0 1,13-1,-15 0,0 0,2 0,-2 0,0 0,20 0,-17 0,0 0,-3 0,0 0,14 0,-14 0,0 0,0 0,3 0,20 0,-23 0,2 0,-2 0,2 0,24 2,-9-1,-15-1,-1 1,0-1,8 1,-9 0,0-1,3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488 694,'-7'0,"10"0,0 0,4 0,-4 0,1-1,-1 1,5 0,-5 0,0 0,0 0,4 0,-4 0,0 0,0 0,0 0,1 0,-1-1,6 0,-6 0,1 1,-7 0,-7-1,7 1,13 2,-7-1,0-1,0 1,-13-3,6 1,1 1,0 0,-4-1,10 0,3 1,-3 0,0 0,2-1,-8 0,0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183 400,'-3'-3,"3"0,7 1,-4 2,4-2,-4 2,4-1,-3 0,-1 1,0-1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508 774,'4'0,"6"-1,-5 0,2 0,-4 1,1-1,-1 0,0 1,6 0,-6-1,4 1,-4 0,2 0,-2 0,9-1,-8 1,3-1,-4 0,0 1,5-1,-5 0,0 1,5-1,-5 1,0-1,8 2,-8-1,6 0,-6 1,7-1,-7 1,0-1,4-1,-4 1,4 0,-4 0,0 0,8 1,0-1,-8 0,0 0,4 1,-4-1,0 1,5-1,-5 0,2 0,-2 0,5 0,-5 0,7 1,-7-1,3 1,1 0,0 0,0 1,-4-2,3 1,-3-1,1 0,3 1,-4-1,2 1,-2-1,4 1,-4 0,3 0,-2 0,-1 0,0-1,0 0,1 0,-1 0,2 0,-2 0,0-1,5 2,-2-1,-3 0,0 0,0-1,2 1,-2-1,3 0,-3 1,4-1,-1 0,2 0,-4 0,0 0,-1 1,0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383 726,'-1'3,"1"6,0-6,1 1,-1-1,1 3,-1-3,0 0,0 2,1 1,0-1,-1 1,0-3,-1 1,0-1,1 0,3-3,3-2,-3 2,0-1,1 1,2-1,0 1,0-1,-3 1,0 1,0-1,0 0,0-11,-4 6,1 2,-1-1,0-1,0 0,1 2,0 0,-1-2,1 2,0 0,-1 0,1 0,-1 0,1 0,-1 0,-2 3,-4-2,3 2,0 0,1-1,-1 1,-4-1,5 1,0 0,0 0,0 0,0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544 476,'2'0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610 622,'3'-1,"4"1,-4 1,6 0,-6-1,0 0,4 0,-4 0,0 0,4 0,1-1,-5 1,0 0,3-1,-3 1,0 0,6-1,-6 0,0 1,4 0,-4 0,3-1,-1 1,2 1,-4-1,0 0,5-1,-5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480 254,'-2'3,"2"0,-3 5,-1-1,3-4,12-6,-8 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812 631,'9'-2,"-6"2,0 0,6-1,-6 1,6-1,-6 1,1-1,3 1,-4 0,5 0,-5 0,0 0,4-1,-4 1,2 0,-2-1,8 0,-8 0,4-1,-4 1,10 0,-10 1,5 0,-5 0,4 0,-4 0,0 0,5 0,-5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190 681,'-3'0,"13"0,-6-1,1 0,5-1,-6 1,-1 0,5 1,-5-1,0 1,0 0,1-1,-1 1,5-1,-3 0,1 0,-1 0,-1 0,-1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262 737,'3'0,"1"0,-1-1,0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428 815,'3'-2,"0"2,2 0,-2-1,2 1,-2 0,1 0,2 1,-3-1,2 0,0 1,-1-1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496 823,'3'2,"9"-1,-4-2,-5 0,4 0,-3 1,-1 0,6 0,-5-1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572 820,'-2'4,"5"-4,1 0,3-1,0 1,-4-1,0 1,6-1,-5 1,-1-1,1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633 832,'-2'-3,"2"-2,0 2,0 11,0-5,0 0,1 0,-1-6,0 0,0 6,-1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115 848,'3'5,"-1"-2,17 10,-15-10,-1-2,0 1,8 4,-8-5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120 900,'6'7,"-3"-4,1 0,0-1,-1 0,11 9,-11-9,2 2,4 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919 879,'2'8,"-1"-5,0 4,0-4,0 2,-1-9,1-1,-1-2,0 4,0 6,0 3,0-3,0 0,0 1,-1-11,0 4,-1-4,1 4,1 8,0-2,0 0,1 4,0-19,-1 7,1 8,-1 0,2 7,-2-13,0 0,1-6,-1 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478 268,'3'-2,"5"-4,-5 5,0 0,14-7,-13 7,-1 0,10-4,-10 4,0 0,15-4,-14 4,0 0,9-1,-9 1,1 0,8-1,-9 1,-1 1,0 0,9 0,-9 0,0 0,8 2,-8-1,6 2,-5-2,-1 0,4 3,-4-3,0 0,3 3,-3-3,4 6,-1-3,-4-1,1 0,0 0,0 0,0-1,-9-3,2 1,1-1,0 0,-5 0,5 1,-1-1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549 783,'2'0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550 782,'1'3,"2"7,-2-7,0 3,-1-3,1 2,-1-2,0 0,-1 1,1-1,5-5,-2 2,1 0,0-1,-1 1,0 1,-2-4,-3-3,1 3,0-4,0 4,1 0,-1-3,0 3,1-1,0 1,1-1,-8 4,1 0,3 2,-2 0,2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848,'-3'1,"-3"-1,3 0,6 1,0-1,10 2,-9-2,-1 1,0-1,6-1,-6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834,'-6'-1,"9"3,0-1,10 7,-10-6,0 0,1 4,-4-3,-8 5,5-6,0-1,-9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846,'-5'2,"-3"3,5-3,6 0,0-3,7-1,-7 2,0-1,3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843,'-1'3,"3"5,-2-4,1-1,-1 4,0-4,0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837,'3'1,"7"9,-8-7,0 0,1 8,-4-8,-4 0,2-3,0-1,-2-1,4-1,2-1,2 1,7-5,-6 2,-3 3,-4-5,0 6,-4-1,4 3,-1 0,-10 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1099 919,'3'-1,"13"1,-13 1,0-1,0 0,5 1,-4-1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895,'-3'-1,"6"3,7 0,-7-1,1 0,-1 0,5 2,-6 0,-5 5,1-5,-10 5,9-6,-2-1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1190 895,'-3'1,"-4"5,4-4,0 1,-3 4,3-5,7-1,-1-1,0-1,5-1,-5 1,5 0,-5 1,0-1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700 275,'1'-4,"0"1,2-6,-3 6,2-1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896,'1'10,"-1"-7,1 1,0 9,-1-10,0 1,1-1,0 8,0-8,0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908,'-4'-2,"0"0,0 6,8 0,-1-4,0-1,1-2,-3 0,-1 0,2 7,-2 0,1 11,-1-10,0-1,0-1,-1 8,1-5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512 782,'-3'1,"-1"0,8-1,-1-1,5 0,-5 1,7 1,-7-2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691 782,'-3'0,"0"-1,6 2,7 0,-7-1,3 0,-3 0,1-1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271 449,'2'-4,"2"-2,-4 2,-2 1,-1 2,22-2,-15 2,9 0,-9 0,-1 1,0 0,9-1,-9 0,0 1,0 0,7-1,-7 1,5 1,-5-1,0 0,-10 4,4-3,-1 1,-1 0,-11 3,12-4,0-1,1 0,-10-1,9 0,1 0,0-1,11 0,-4 2,-1-1,1 1,20-1,-21 1,0 0,1 0,-1 0,0 0,30 1,-30-1,0 0,0 0,0 0,18 1,-18-1,2 0,0-1,11 1,-13 0,2 0,-8 2,0-1,-19 7,17-6,-21 1,21-3,2 0,0-1,0 1,-17-3,16 3,1-1,0 1,-1-1,10 0,-2 1,0-1,-1 1,35-6,-35 5,1 1,-1 0,21 2,-20-2,-1 1,0-1,1 1,-1-1,0 1,16 1,-15-1,0-1,-1 1,9 0,-7 0,-8-2,0 0,-9 0,8 0,1 1,-1 0,1 0,-14 1,14-1,0 0,-2 0,0 0,-16-1,18 1,0-1,0 1,0 0,0 0,0 0,-20-1,19 0,0 1,0 0,-6-2,7 1,10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1039,'-3'2,"0"-2,-10 4,10-3,-7 2,7-2,0 0,-3 1,3-1,0 0,-5 0,5-1,0 1,-7 1,7-2,-7 2,7-1,-5 1,5-1,-1 0,1-1,-7 1,7-1,0 1,-1-1,-7 1,8-1,0 1,-3-2,3 1,-1 0,-3-1,4 1,0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118 663,'20'1,"-15"0,-2-1,19 3,-19-3,0 1,4 0,-4-1,2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329 663,'4'0,"-1"0,11 0,-11 1,1 0,6 0,-7-1,0 0,0 0,1 0,0 0,-1 0,4 0,-4 0,3 0,-3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567 803,'2'0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207 504,'-6'-2,"3"1,0 2,6-1,0 0,11 2,-11-2,1 1,17 0,-17-1,-1 0,9 0,-8-1,-1 1,1 0,6-1,-7 1,1-1,-1 1,10-1,-10 1,1 0,7-1,-8 1,0 0,9-2,-9 1,0 1,13-3,-13 3,9-3,-9 3,1-1,5-1,-6 2,8-1,-3 0,-5 1,8 0,-8 0,9 2,-9-2,6 2,-5-1,-1-1,4 1,-4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263 602,'2'0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627 477,'-3'-3,"0"1,0-2,6 4,5-2,-5 2,0 0,9 0,-8 0,-1 0,0 0,8 2,-8-2,0 1,0-1,8 2,-8-1,0-1,0 1,13 4,-13-5,7 2,-7-2,0 1,8-1,-8 1,0-1,5 1,-5-1,0 0,6 0,-6 0,0 1,4-1,-4 0,0 0,7-2,-7 2,1 0,-1 0,13-2,-12 2,1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589 504,'-3'-2,"6"1,0 1,6-1,-6 1,0-1,12 0,-11 1,0 0,-1 0,6 0,-6 1,5 1,-5-2,0 1,8 1,-7-2,-1 1,7 1,-7-2,7 1,-6 0,-1-1,7 1,-7-1,6 0,-6 0,11 0,-11 0,0 0,9 0,-9 0,0 0,0 0,15-1,-15 1,10 0,-9 0,-1 0,1 1,6-1,-7 0,0 0,8-1,-8 1,0 0,8 1,-8-1,1 0,-1 0,7-1,-7 1,0 0,11-1,-11 1,6-1,-6 1,0-1,2 0,-2 0,7-4,-7 4,1-1,5-2,-6 4,4-2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125 575,'-3'1,"6"-1,8 0,-8 1,1-1,0 0,11 2,-12-2,1 0,-1 0,2 1,12 0,-14-1,2 0,-1 0,-1 1,17-1,-15 0,-1 0,-1-1,16 0,-14 0,-1 1,8-1,-9 1,0 0,0 0,7 0,-6 0,-1 0,1-1,8 1,-9 0,0 0,2 0,-2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436 568,'11'2,"-8"-1,0-1,1 1,8 1,-8-1,-1-1,1 1,7 1,-8-1,0-1,0 1,8 1,-7-1,0-1,0 1,15 0,-16-2,0 1,0 0,0 0,0 0,0 0,31-1,-31 1,0 0,21 1,-21-1,0 0,0 0,0 0,2 1,18-2,-20 1,1 0,-1 0,1 0,-1 0,1 0,20-2,-20 2,0 0,-1 0,1-1,-1 1,1 0,16-2,-16 2,-1 0,0-1,0 1,1 0,-1-1,0 1,14-1,-13 0,-1 1,0 0,9 0,-9 0,0 0,5 0,-5 0,0-1,7 1,-7 1,0-1,0 0,6 0,-6 0,0 1,0-1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533 526,'-3'-2,"11"3,-4-1,2 1,-3-1,1 0,0 0,0 1,0-1,-1 0,1 0,2 1,-3-1,0 0,0 1,2-1,1 0,-2-1,-1 1,4-1,-4 0,0 1,2-1,-2 0,4 0,-4 1,4-1,-2 0,-2 0,4 0,-4 1,2 0,-2-1,0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642 419,'0'9,"0"-4,0-1,-1 5,1-5,1-1,2-2,3-1,-2 0,-1 0,6 0,-6 0,0 0,0 1,-3-4,0 0,1-14,0 13,0-3,-5 7,1 0,0-1,-1 1,1 0,-3 1,3 0,-1-1,1 1,0-1,-1 0,0-2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629 459,'-1'-3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628 456,'-3'11,"2"-7,2-7,0 0,0 0,0-1,-2 8,1-1,3-1,-3-6,-2 1,-2 1,6 5,-4 5,2-5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862 447,'-8'-5,"5"5,2-6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850 436,'0'4,"5"-5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858 435,'-4'-3,"-2"9,5-3,4-2,0-1,0-2,2-4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968 457,'3'-1,"0"1,1-1,16 0,-15 1,7 0,-9 1,0-1,13 1,-13-1,0 1,10 1,-10-2,0 1,10 2,-9-3,9 2,-10-1,0-1,9 2,-9-1,8 1,-8-2,7 1,-7 0,1-1,-1 0,7 0,-7 0,1 0,-1 0,10 0,-10 0,0 0,0 0,10-1,-10 1,0 0,1 0,4 0,-3-1,6 0,-7 0,0 1,0-1,10-2,-10 3,-1 0,2 0,-1-2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579 366,'3'3,"-1"0,3 4,-3-4,0 5,-2-5,1 0,5 2,-3-4,2 3,-2-2,0 3,-2-2,0 0,2 4,-2-4,2 1,-2-1,3 5,-2-5,1 3,-1-3,0 3,0-3,-1 5,0-5,1 2,-1-2,2 3,-1 1,0-4,-1 0,0 1,-1 2,0-3,-1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790 356,'3'4,"-1"-1,-1 0,0 0,1 1,-1-1,2 1,-2-1,1 2,0-2,1 5,-2-5,1 0,-1 0,2 1,-3-1,0 0,1 0,2-1,1-1,-1-1,5 1,-1-1,-4 0,3 0,-3 1,1 0,-1 0,3 1,-3-1,0 1,1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611 415,'-3'-1,"3"4,2-6,-1-1,-5 9,5-1,2-6,-5 9,6-11,-3 1,1-2,-6 13,4-4,0-9,0 2,0 0,0-1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617 417,'10'9,"-1"-3,-6-3,0-1,0-1,0 1,0-1,0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657 434,'-3'1,"-1"5,3-3,-1 0,-1 1,0-1,0 0,0-1,-1 2,0-1,1-2,0 1,0-1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618 427,'-1'-3,"-4"8,2-3,12-4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619 428,'-2'3,"-3"5,2-5,7-3,-1-1,2-1,-8 9,2-4,-1 0,5-3,0-3,-4 13,1-5,5-6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-235 563,'2'0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733 567,'2'0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692 613,'-3'-1,"0"2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346 589,'-3'0,"7"0,1 1,-2-1,3 1,-3-1,5 1,-2-2,0 2,-2-1,3 0,-4 0,2-1,-2 0,6 1,-6-1,0 1,6-1,-6 0,6 1,-6-1,1 1,2 0,-3 0,3 0,-3 0,4 1,-2-1,-2 0,0 1,0-1,0 0,0 0,0 1,1-1,-1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651 665,'-3'-2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697 618,'-3'-1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710 652,'2'0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688 705,'2'0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703 654,'-3'0,"0"0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682 617,'-3'-1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721 574,'2'0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754 588,'0'3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768 620,'-5'3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752 647,'-3'2,"-2"10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538 588,'3'-2,"0"2,7 0,-7 1,2 0,-2-1,6 0,-6 1,0-1,3 0,-3 0,1 0,0 0,0 0,-1 0,11 0,-11 0,7 0,-7 0,7 0,-7 0,2 1,-1-1,0 1,-9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738 709,'-3'5,"2"-2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766 618,'2'0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783 637,'2'0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717 560,'2'0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121 428,'5'0,"29"0,-28 0,1 0,30 0,-32 0,0 0,0 0,-1 0,1 0,-2 0,17 1,-17 0,1-1,8 1,-8-1,2 0,-3 0,1 0,3 2,7 1,-11-3,13 1,-13-1,4 1,-4-1,5 0,-5 0,1 1,-1 0,0 0,14-1,-11 0,-3 0,3 1,12-1,-15 0,0 1,0-1,9 2,-8-1,-1-1,5 0,-5 0,0 0,0 0,0 0,9 0,-8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703,'-6'3,"4"0,-1 8,4-8,5 3,-3-5,4-3,-5-1,-4 0,-4 3,3 0,-6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919 765,'-1'3,"0"0,1 0,1 5,-2-2,0-3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937 770,'0'3,"0"1,1-1,2 2,0-5,2-5,-4 1,-4 1,0 2,0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971 753,'1'9,"-1"-6,3 9,0-7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903 721,'3'4,"2"0,1 3,-5-4,1 0,1 1,-2-1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672 545,'-3'-3,"0"4,-6 6,7-3,-2 7,3-8,7 5,-3-6,1 0,6 0,-7-2,0-1,1 0,6-6,-6-2,-3 6,-2-3,0 3,-2 0,0 1,-2 0,2 1,-4 1,4 0,0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911 748,'6'2,"0"2,-1-7,-4 0,0-4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944 758,'0'-3,"3"-7,1 1,-3 6,3-3,-3 2,-7 5,3 0,0 0,0 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953 721,'3'2,"1"3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974 719,'0'3,"4"3,-3-3,0 1,-2-1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969 735,'7'7,"-4"-5,0-2,1-4,-1-2,-2 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1005 747,'-3'2,"2"4,1-3,3 4,0-5,2-1,-2-2,1-3,-3 1,-2-3,-1 3,-1 2,-2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1034 739,'-3'3,"4"6,-1-6,1 0,4 1,1-6,-4-1,-2-5,-3 5,-1 0,1 2,0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741,'1'3,"-1"0,0 0,5 5,-3-5,8-1,-7-5,0-3,-3 3,0 0,-3-2,0 3,-2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743,'3'2,"1"4,-1-4,4-3,-5-8,-2 6,-2 0,-7-4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997 737,'7'-8,"-4"5,1-2,-7 4,-2 2,2 0,0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674 580,'-3'-1,"-3"3,3 0,-9 11,9-10,0 1,-9 8,9-10,0 0,-6 4,3-2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725,'3'-1,"1"3,0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1031 725,'0'-5,"1"2,1-8,-5 10,-3 6,3-2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1031 704,'6'2,"-3"0,2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734,'5'-8,"-3"5,0 0,-5 3,0 1,-6 3,5-3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724,'3'-1,"1"2,-1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589 823,'-3'1,"6"-1,7-2,-7 1,9-1,-9 2,1-1,10-2,-11 1,0 1,0 0,6-1,-6 2,0 0,0-1,9 0,-9 1,1 0,2 0,-3 0,2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815 840,'-3'-1,"6"-1,0 1,3 0,-3 1,4 0,-4 0,6 0,-6 1,3 0,-3-1,3 1,-3 0,5-1,-5 0,7 0,-7 0,2 0,-2-1,0 1,0 0,2 1,-2-1,0 0,6 0,-6 0,3 0,-1 0,0 1,-2-1,4 0,-4-1,0 1,6-1,-6 1,0-1,0 1,7 0,-7-1,1 1,-1-1,2 1,2 0,-4 0,0-1,0 1,1 0,-1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831,'-3'1,"12"-1,0 1,-6-1,4 0,-4 0,2 0,-2 0,5 1,-5-1,6 1,-6-1,4-1,-4 1,2 0,-2 0,3 0,-3 0,4-1,-4 0,5 0,-5 0,3 0,-3 1,2 0,0-1,-2 1,2 0,-2 0,3 0,-3 0,0 0,0 0,0 1,0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109 887,'-2'3,"5"-4,7 1,-7 0,1-1,0 1,22-1,-8 0,-14 1,1 0,-1 0,11 0,-12 0,1 0,-1 0,12 1,-12-1,0 0,4 0,-4 0,0 0,7-1,-6 1,3-1,-4 0,5 1,-5 0,0 0,1 0,-1 0,2 2,-2-1,3 2,-3-3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695 576,'2'0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692 575,'-5'-1,"10"4,-2-1,11 6,-11-6,1-1,-1 1,9 4,-9-5,0 0,3 2,-2-1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609 620,'-6'0,"3"1,-5 4,3 2,5-4,-1 0,3 6,-1-6,4 4,-2-6,0 0,4-1,-4-1,1-1,5-4,-6 2,-1-2,-3 3,-7-4,5 6,-4 0,4 1,-3-1,3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758 601,'-8'1,"5"1,-6 9,7-8,2 0,1 5,0-4,1-1,5 7,-4-8,0 1,7-1,-7-2,0-1,0 0,6-5,-6 2,1-5,-2 6,-2 0,2-5,-2 5,-4 0,1 1,-10-2,3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265 601,'-1'3,"0"0,1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585 650,'-11'17,"9"-14,-8 10,8-10,-8 10,8-10,-4 4,3-3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606 659,'3'1,"-1"2,11 11,-10-10,-1-1,8 9,-4-4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553 701,'-5'-1,"2"2,-1 1,1 1,-3 5,6-5,0 0,4 3,-1-4,1 0,11-3,-12 0,8-8,-10 6,-2-5,-3 5,0 1,-6-1,7 2,0 1,-3-1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638 694,'-2'3,"2"0,-1 5,1-4,0-1,-1 0,5 9,-1-9,8-2,-8-2,0-1,5-4,-7 3,1-1,-1-5,-3 6,-5 0,4 2,0 0,-5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783 646,'-4'1,"1"1,0 5,1-4,1 1,-1-1,-3 9,4-9,-1 0,-2 3,3-3,-2 0,1 1,-1-2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751 695,'-3'1,"-4"5,6-3,0 0,-1 8,3-8,0 0,5 2,-3-4,1-1,7-4,-8 1,0-1,2-4,-6 5,-5 0,3 2,-6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797 649,'4'3,"-1"0,5 10,-6-10,0 1,5 7,-5-8,1 1,-1-1,2 3,-3-3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841 689,'-5'2,"2"0,-4 7,6-6,1 0,3 10,-1-10,7 2,-5-4,0-1,4-3,-5 1,3-8,-5 7,-1 0,-1-5,-2 5,-5-1,5 4,-5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555 724,'-1'3,"-5"13,5-12,-4 10,3-11,-1 4,1-4,-5 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517 775,'-3'1,"-1"4,3-2,3 9,0-9,1 0,6 0,-5-3,-1-1,2-4,-4 2,-1-3,-3 3,-6-1,4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250 602,'-4'5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564 738,'3'2,"4"7,-5-6,0 0,5 12,-6-12,0 0,1 5,0-4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593 780,'-7'6,"6"-3,4 9,0-10,6 0,-5-3,-1 0,2-6,-5 4,-3-4,-1 5,-2 0,3 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650 745,'-1'3,"0"0,0 0,-2 8,2-8,-2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639 777,'-3'2,"-2"8,5-7,4 5,-1-7,7-4,-7 0,-1-3,-3 3,-4 0,2 1,-3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658 739,'2'3,"5"7,-5-7,1 0,4 9,-5-9,3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701 772,'-5'2,"2"-1,0 5,2-2,1-1,3 6,-1-6,1-2,5-2,-5-1,-1-1,0-3,-3 3,-6-3,4 4,0 0,-2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756 727,'-3'2,"-1"6,2-5,1 0,-1 1,-3 8,3-4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739 766,'-3'1,"-2"5,4-3,1 7,0-7,2 0,4 2,-2-5,-1-1,3-6,-4 3,-2 1,-3-4,0 5,-6 0,6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763 738,'3'2,"6"10,-7-8,1 0,-1 0,3 9,-4-10,1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798 782,'-3'0,"1"3,0 7,2-6,7 5,-4-8,0-1,7-8,-7 5,-2 0,0 0,-2-5,-2 6,-9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245 612,'0'4,"-1"-1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877 730,'-1'3,"-2"4,2-4,-2 1,-5 8,2-4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849 769,'-3'3,"-4"9,7-9,11 13,9-25,-13-6,-17 6,2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872 729,'4'4,"-2"-1,8 11,-7-11,-1 1,10 13,-10-14,-1 0,4 5,-3-3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924 774,'-5'-1,"2"3,-1 6,4-5,-1 1,4 7,-2-8,2-1,1 1,-1-2,0-2,5-4,-8-1,-1 2,-3-8,3 8,-3-4,1 5,-5-1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1032 523,'-4'2,"3"1,-2 10,3-9,-1 0,1 10,0-11,1 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586,'4'-4,"-1"3,7 3,-8 1,-4 9,0-9,0 0,-8 6,7-7,0-2,6 0,0 0,8-1,-8 1,3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641,'3'1,"7"8,-9-6,-4 12,0-12,-10 1,10-3,-1-1,7 0,5 1,-5 0,1-1,-1 1,7 5,-9-3,-5 4,1-4,-5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711,'-2'3,"-1"-1,-11 10,5-2,6-7,8-2,-2 0,1 0,8 1,-9-1,1-1,5 2,-6-2,0 0,5-3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726,'-1'-3,"2"11,0-3,-1 0,3 17,-3-19,0 0,0 2,0 0,0 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1134 517,'3'5,"-3"-2,1 3,-1-3,0 0,-1 6,1-6,-1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235 602,'-5'5,"4"0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1129 577,'3'-1,"0"0,8 4,-8-1,-2 6,-2-5,-10 4,6-5,10-2,-2 0,0 0,10 2,-7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1157 643,'-3'1,"0"1,-5 7,5-6,1 0,5-3,0 0,5 1,-5-2,1 1,7 1,-8-1,1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1169 643,'-1'5,"1"-2,0 1,-1 11,1-12,-1 1,1-1,0 1,1 5,-1-6,1 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705,'2'8,"0"-5,4 12,-5-11,0 0,-1 11,-1-12,-8 0,6-4,0-1,-4-6,6 5,4-3,0 3,4-4,-4 6,0-1,1 1,-2-2,1-5,-2 5,-1 0,0-3,-4-1,-4 5,5 2,-2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793,'2'3,"-2"8,0-8,-1 2,2-8,9-9,-7 10,1 0,0 9,-3-4,0 0,2 5,0-2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797,'3'3,"4"2,-5-2,-1 2,-4-2,-6 1,2-2,-2-1,12-1,0 0,8-1,-8 1,5-1,-5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771,'0'5,"0"-2,0 0,0 3,1-11,4-1,-2 3,0 4,1 4,-3-2,0 2,-1-2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1194 776,'3'0,"0"0,0 0,7 1,-4-1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1225 769,'2'3,"-1"0,1 10,-1-10,1 7,-1-7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1296 515,'-1'4,"1"3,0-4,0 0,1 5,-2-5,1 2,-1-1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209 605,'-1'3,"2"6,0-6,0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1287 573,'3'1,"0"0,3 5,-4-3,-5 2,0-4,-6 0,6-2,6 3,0 0,9 5,-9-5,0 0,-3 1,-9 1,6-4,0 1,-4-2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1297 641,'12'1,"-8"0,4 1,-5-1,-2 2,-2 0,0 0,-4 7,3-7,1 0,-3 3,2-2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1292 704,'0'3,"1"9,-1-9,-1 8,0-8,1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1324 716,'2'6,"1"-4,5 6,-6-5,0 1,0 3,-1-4,-1 0,-1 3,-2-4,-3-3,-2-5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1335 720,'3'-1,"3"0,-3 1,0 0,9 4,-8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1269 791,'8'-1,"-5"1,0 2,5 7,-7-6,-3 7,-1-7,0 0,-6 1,6-4,-3 0,11-1,-2 1,0-1,9-1,-9 2,4-1,-4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765,'0'3,"0"0,0 3,2-9,6-5,-4 4,0 5,-1 1,0 5,-2-4,-2 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799,'16'-2,"-13"2,2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1374 774,'1'17,"-1"-13,1 2,1 11,-2-14,1 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288 702,'0'9,"0"-6,2 7,-2-7,0 0,0 7,0-7,0 0,0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200 610,'-2'3,"2"1,0-1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286 711,'-1'-3,"2"-1,7 0,-5 4,0 1,5 3,-5-2,-1 4,-2-3,-3 3,0-5,-1 0,-1-2,2 2,6-1,0 1,1 0,-1 1,7 2,-7-3,3 2,-3-1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344 701,'3'0,"0"0,6 0,-6 0,0 0,7-1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350 701,'-1'3,"1"0,0 14,0-13,0 0,0-1,0 5,-1-5,1 0,7-5,-4 2,1 0,10 0,-10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418 691,'1'3,"0"8,-1-8,0 1,0 0,-2 7,1-8,-1 3,16-9,-11 2,6-1,-6 2,0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454 689,'3'1,"0"-1,0 0,1 1,5 0,-6 0,-1 2,0 4,-1-4,0 0,0 1,2 10,-2-11,0 0,1 5,-2-5,-3-4,-6 0,6 0,-1 0,-5-1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288 718,'9'0,"-5"0,28-4,-27 3,1 1,-1-1,0 1,0-1,0 1,1 0,27-2,-30 2,0 0,6-1,-12 0,-1 1,-1-1,-23 0,23 1,1 0,-1 0,0 1,1-1,0 0,-19 1,20 0,0-1,15 4,-9-4,1 1,0-1,1 1,38-2,-37 0,-1 1,0-1,0 0,-1 0,0 0,16-4,-23 4,-16 1,15 0,-1 0,-4 0,3 0,1 0,-30 5,31-4,1 0,-1 0,1 0,-1 2,1 3,6-5,0 0,0 0,0-1,1 1,33 0,-24-2,-7 0,5 0,-5 0,29-9,-32 9,-11 2,4-1,1 1,-1-1,0 1,-1 0,0 0,-34 7,33-7,1 0,0 0,0 0,1 0,0 0,-11 5,19-4,25-4,-23 1,0 0,1-1,-1 1,1-1,7-1,48-12,-37 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735 653,'-3'0,"0"0,-2 1,-7 6,9-4,-5 11,7-11,0 0,1 9,1-9,1 1,5 1,-4-4,1-1,6-4,-7 3,0-2,3-5,-4 5,-1 6,-1 0,2 9,-1-9,-1 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789 642,'3'0,"0"0,10 0,-10 0,0 1,1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794 642,'-1'3,"-1"6,1-5,1 0,-1-1,0 1,-1 8,1-9,0 0,-1 0,0 2,5-3,6-2,-6-1,0 1,0 0,7 1,-7-1,1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19T16:06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849 652,'2'9,"-2"-6,-4 13,3-13,-2 0,12-3,-6 0,0 0,0 0,6 0,-6 0,3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.xml"/><Relationship Id="rId8" Type="http://schemas.openxmlformats.org/officeDocument/2006/relationships/image" Target="../media/image16.png"/><Relationship Id="rId7" Type="http://schemas.openxmlformats.org/officeDocument/2006/relationships/customXml" Target="../ink/ink14.xml"/><Relationship Id="rId6" Type="http://schemas.openxmlformats.org/officeDocument/2006/relationships/image" Target="../media/image15.png"/><Relationship Id="rId5" Type="http://schemas.openxmlformats.org/officeDocument/2006/relationships/customXml" Target="../ink/ink13.xml"/><Relationship Id="rId4" Type="http://schemas.openxmlformats.org/officeDocument/2006/relationships/image" Target="../media/image14.png"/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2" Type="http://schemas.openxmlformats.org/officeDocument/2006/relationships/customXml" Target="../ink/ink17.xml"/><Relationship Id="rId11" Type="http://schemas.openxmlformats.org/officeDocument/2006/relationships/customXml" Target="../ink/ink16.xml"/><Relationship Id="rId10" Type="http://schemas.openxmlformats.org/officeDocument/2006/relationships/image" Target="../media/image5.png"/><Relationship Id="rId1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.xml"/><Relationship Id="rId8" Type="http://schemas.openxmlformats.org/officeDocument/2006/relationships/image" Target="../media/image21.png"/><Relationship Id="rId7" Type="http://schemas.openxmlformats.org/officeDocument/2006/relationships/customXml" Target="../ink/ink21.xml"/><Relationship Id="rId6" Type="http://schemas.openxmlformats.org/officeDocument/2006/relationships/image" Target="../media/image20.png"/><Relationship Id="rId5" Type="http://schemas.openxmlformats.org/officeDocument/2006/relationships/customXml" Target="../ink/ink20.xml"/><Relationship Id="rId4" Type="http://schemas.openxmlformats.org/officeDocument/2006/relationships/image" Target="../media/image19.png"/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4.png"/><Relationship Id="rId13" Type="http://schemas.openxmlformats.org/officeDocument/2006/relationships/customXml" Target="../ink/ink24.xml"/><Relationship Id="rId12" Type="http://schemas.openxmlformats.org/officeDocument/2006/relationships/image" Target="../media/image23.png"/><Relationship Id="rId11" Type="http://schemas.openxmlformats.org/officeDocument/2006/relationships/customXml" Target="../ink/ink23.xml"/><Relationship Id="rId10" Type="http://schemas.openxmlformats.org/officeDocument/2006/relationships/image" Target="../media/image22.png"/><Relationship Id="rId1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9.xml"/><Relationship Id="rId8" Type="http://schemas.openxmlformats.org/officeDocument/2006/relationships/image" Target="../media/image28.png"/><Relationship Id="rId7" Type="http://schemas.openxmlformats.org/officeDocument/2006/relationships/customXml" Target="../ink/ink28.xml"/><Relationship Id="rId6" Type="http://schemas.openxmlformats.org/officeDocument/2006/relationships/image" Target="../media/image27.png"/><Relationship Id="rId5" Type="http://schemas.openxmlformats.org/officeDocument/2006/relationships/customXml" Target="../ink/ink27.xml"/><Relationship Id="rId4" Type="http://schemas.openxmlformats.org/officeDocument/2006/relationships/image" Target="../media/image26.png"/><Relationship Id="rId3" Type="http://schemas.openxmlformats.org/officeDocument/2006/relationships/customXml" Target="../ink/ink26.xml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customXml" Target="../ink/ink33.xml"/><Relationship Id="rId6" Type="http://schemas.openxmlformats.org/officeDocument/2006/relationships/image" Target="../media/image32.png"/><Relationship Id="rId5" Type="http://schemas.openxmlformats.org/officeDocument/2006/relationships/customXml" Target="../ink/ink32.xml"/><Relationship Id="rId4" Type="http://schemas.openxmlformats.org/officeDocument/2006/relationships/image" Target="../media/image31.png"/><Relationship Id="rId3" Type="http://schemas.openxmlformats.org/officeDocument/2006/relationships/customXml" Target="../ink/ink31.xml"/><Relationship Id="rId2" Type="http://schemas.openxmlformats.org/officeDocument/2006/relationships/image" Target="../media/image30.png"/><Relationship Id="rId1" Type="http://schemas.openxmlformats.org/officeDocument/2006/relationships/customXml" Target="../ink/ink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3.xml"/><Relationship Id="rId98" Type="http://schemas.openxmlformats.org/officeDocument/2006/relationships/image" Target="../media/image81.png"/><Relationship Id="rId97" Type="http://schemas.openxmlformats.org/officeDocument/2006/relationships/customXml" Target="../ink/ink82.xml"/><Relationship Id="rId96" Type="http://schemas.openxmlformats.org/officeDocument/2006/relationships/image" Target="../media/image80.png"/><Relationship Id="rId95" Type="http://schemas.openxmlformats.org/officeDocument/2006/relationships/customXml" Target="../ink/ink81.xml"/><Relationship Id="rId94" Type="http://schemas.openxmlformats.org/officeDocument/2006/relationships/image" Target="../media/image79.png"/><Relationship Id="rId93" Type="http://schemas.openxmlformats.org/officeDocument/2006/relationships/customXml" Target="../ink/ink80.xml"/><Relationship Id="rId92" Type="http://schemas.openxmlformats.org/officeDocument/2006/relationships/image" Target="../media/image78.png"/><Relationship Id="rId91" Type="http://schemas.openxmlformats.org/officeDocument/2006/relationships/customXml" Target="../ink/ink79.xml"/><Relationship Id="rId90" Type="http://schemas.openxmlformats.org/officeDocument/2006/relationships/image" Target="../media/image77.png"/><Relationship Id="rId9" Type="http://schemas.openxmlformats.org/officeDocument/2006/relationships/customXml" Target="../ink/ink38.xml"/><Relationship Id="rId89" Type="http://schemas.openxmlformats.org/officeDocument/2006/relationships/customXml" Target="../ink/ink78.xml"/><Relationship Id="rId88" Type="http://schemas.openxmlformats.org/officeDocument/2006/relationships/image" Target="../media/image76.png"/><Relationship Id="rId87" Type="http://schemas.openxmlformats.org/officeDocument/2006/relationships/customXml" Target="../ink/ink77.xml"/><Relationship Id="rId86" Type="http://schemas.openxmlformats.org/officeDocument/2006/relationships/image" Target="../media/image75.png"/><Relationship Id="rId85" Type="http://schemas.openxmlformats.org/officeDocument/2006/relationships/customXml" Target="../ink/ink76.xml"/><Relationship Id="rId84" Type="http://schemas.openxmlformats.org/officeDocument/2006/relationships/image" Target="../media/image74.png"/><Relationship Id="rId83" Type="http://schemas.openxmlformats.org/officeDocument/2006/relationships/customXml" Target="../ink/ink75.xml"/><Relationship Id="rId82" Type="http://schemas.openxmlformats.org/officeDocument/2006/relationships/image" Target="../media/image73.png"/><Relationship Id="rId81" Type="http://schemas.openxmlformats.org/officeDocument/2006/relationships/customXml" Target="../ink/ink74.xml"/><Relationship Id="rId80" Type="http://schemas.openxmlformats.org/officeDocument/2006/relationships/image" Target="../media/image72.png"/><Relationship Id="rId8" Type="http://schemas.openxmlformats.org/officeDocument/2006/relationships/image" Target="../media/image36.png"/><Relationship Id="rId79" Type="http://schemas.openxmlformats.org/officeDocument/2006/relationships/customXml" Target="../ink/ink73.xml"/><Relationship Id="rId78" Type="http://schemas.openxmlformats.org/officeDocument/2006/relationships/image" Target="../media/image71.png"/><Relationship Id="rId77" Type="http://schemas.openxmlformats.org/officeDocument/2006/relationships/customXml" Target="../ink/ink72.xml"/><Relationship Id="rId76" Type="http://schemas.openxmlformats.org/officeDocument/2006/relationships/image" Target="../media/image70.png"/><Relationship Id="rId75" Type="http://schemas.openxmlformats.org/officeDocument/2006/relationships/customXml" Target="../ink/ink71.xml"/><Relationship Id="rId74" Type="http://schemas.openxmlformats.org/officeDocument/2006/relationships/image" Target="../media/image69.png"/><Relationship Id="rId73" Type="http://schemas.openxmlformats.org/officeDocument/2006/relationships/customXml" Target="../ink/ink70.xml"/><Relationship Id="rId72" Type="http://schemas.openxmlformats.org/officeDocument/2006/relationships/image" Target="../media/image68.png"/><Relationship Id="rId71" Type="http://schemas.openxmlformats.org/officeDocument/2006/relationships/customXml" Target="../ink/ink69.xml"/><Relationship Id="rId70" Type="http://schemas.openxmlformats.org/officeDocument/2006/relationships/image" Target="../media/image67.png"/><Relationship Id="rId7" Type="http://schemas.openxmlformats.org/officeDocument/2006/relationships/customXml" Target="../ink/ink37.xml"/><Relationship Id="rId69" Type="http://schemas.openxmlformats.org/officeDocument/2006/relationships/customXml" Target="../ink/ink68.xml"/><Relationship Id="rId68" Type="http://schemas.openxmlformats.org/officeDocument/2006/relationships/image" Target="../media/image66.png"/><Relationship Id="rId67" Type="http://schemas.openxmlformats.org/officeDocument/2006/relationships/customXml" Target="../ink/ink67.xml"/><Relationship Id="rId66" Type="http://schemas.openxmlformats.org/officeDocument/2006/relationships/image" Target="../media/image65.png"/><Relationship Id="rId65" Type="http://schemas.openxmlformats.org/officeDocument/2006/relationships/customXml" Target="../ink/ink66.xml"/><Relationship Id="rId64" Type="http://schemas.openxmlformats.org/officeDocument/2006/relationships/image" Target="../media/image64.png"/><Relationship Id="rId63" Type="http://schemas.openxmlformats.org/officeDocument/2006/relationships/customXml" Target="../ink/ink65.xml"/><Relationship Id="rId62" Type="http://schemas.openxmlformats.org/officeDocument/2006/relationships/image" Target="../media/image63.png"/><Relationship Id="rId61" Type="http://schemas.openxmlformats.org/officeDocument/2006/relationships/customXml" Target="../ink/ink64.xml"/><Relationship Id="rId60" Type="http://schemas.openxmlformats.org/officeDocument/2006/relationships/image" Target="../media/image62.png"/><Relationship Id="rId6" Type="http://schemas.openxmlformats.org/officeDocument/2006/relationships/image" Target="../media/image5.png"/><Relationship Id="rId59" Type="http://schemas.openxmlformats.org/officeDocument/2006/relationships/customXml" Target="../ink/ink63.xml"/><Relationship Id="rId58" Type="http://schemas.openxmlformats.org/officeDocument/2006/relationships/image" Target="../media/image61.png"/><Relationship Id="rId57" Type="http://schemas.openxmlformats.org/officeDocument/2006/relationships/customXml" Target="../ink/ink62.xml"/><Relationship Id="rId56" Type="http://schemas.openxmlformats.org/officeDocument/2006/relationships/image" Target="../media/image60.png"/><Relationship Id="rId55" Type="http://schemas.openxmlformats.org/officeDocument/2006/relationships/customXml" Target="../ink/ink61.xml"/><Relationship Id="rId54" Type="http://schemas.openxmlformats.org/officeDocument/2006/relationships/image" Target="../media/image59.png"/><Relationship Id="rId53" Type="http://schemas.openxmlformats.org/officeDocument/2006/relationships/customXml" Target="../ink/ink60.xml"/><Relationship Id="rId52" Type="http://schemas.openxmlformats.org/officeDocument/2006/relationships/image" Target="../media/image58.png"/><Relationship Id="rId51" Type="http://schemas.openxmlformats.org/officeDocument/2006/relationships/customXml" Target="../ink/ink59.xml"/><Relationship Id="rId50" Type="http://schemas.openxmlformats.org/officeDocument/2006/relationships/image" Target="../media/image57.png"/><Relationship Id="rId5" Type="http://schemas.openxmlformats.org/officeDocument/2006/relationships/customXml" Target="../ink/ink36.xml"/><Relationship Id="rId49" Type="http://schemas.openxmlformats.org/officeDocument/2006/relationships/customXml" Target="../ink/ink58.xml"/><Relationship Id="rId48" Type="http://schemas.openxmlformats.org/officeDocument/2006/relationships/image" Target="../media/image56.png"/><Relationship Id="rId47" Type="http://schemas.openxmlformats.org/officeDocument/2006/relationships/customXml" Target="../ink/ink57.xml"/><Relationship Id="rId46" Type="http://schemas.openxmlformats.org/officeDocument/2006/relationships/image" Target="../media/image55.png"/><Relationship Id="rId45" Type="http://schemas.openxmlformats.org/officeDocument/2006/relationships/customXml" Target="../ink/ink56.xml"/><Relationship Id="rId44" Type="http://schemas.openxmlformats.org/officeDocument/2006/relationships/image" Target="../media/image54.png"/><Relationship Id="rId43" Type="http://schemas.openxmlformats.org/officeDocument/2006/relationships/customXml" Target="../ink/ink55.xml"/><Relationship Id="rId42" Type="http://schemas.openxmlformats.org/officeDocument/2006/relationships/image" Target="../media/image53.png"/><Relationship Id="rId41" Type="http://schemas.openxmlformats.org/officeDocument/2006/relationships/customXml" Target="../ink/ink54.xml"/><Relationship Id="rId40" Type="http://schemas.openxmlformats.org/officeDocument/2006/relationships/image" Target="../media/image52.png"/><Relationship Id="rId4" Type="http://schemas.openxmlformats.org/officeDocument/2006/relationships/image" Target="../media/image35.png"/><Relationship Id="rId39" Type="http://schemas.openxmlformats.org/officeDocument/2006/relationships/customXml" Target="../ink/ink53.xml"/><Relationship Id="rId38" Type="http://schemas.openxmlformats.org/officeDocument/2006/relationships/image" Target="../media/image51.png"/><Relationship Id="rId37" Type="http://schemas.openxmlformats.org/officeDocument/2006/relationships/customXml" Target="../ink/ink52.xml"/><Relationship Id="rId36" Type="http://schemas.openxmlformats.org/officeDocument/2006/relationships/image" Target="../media/image50.png"/><Relationship Id="rId35" Type="http://schemas.openxmlformats.org/officeDocument/2006/relationships/customXml" Target="../ink/ink51.xml"/><Relationship Id="rId34" Type="http://schemas.openxmlformats.org/officeDocument/2006/relationships/image" Target="../media/image49.png"/><Relationship Id="rId33" Type="http://schemas.openxmlformats.org/officeDocument/2006/relationships/customXml" Target="../ink/ink50.xml"/><Relationship Id="rId32" Type="http://schemas.openxmlformats.org/officeDocument/2006/relationships/image" Target="../media/image48.png"/><Relationship Id="rId31" Type="http://schemas.openxmlformats.org/officeDocument/2006/relationships/customXml" Target="../ink/ink49.xml"/><Relationship Id="rId30" Type="http://schemas.openxmlformats.org/officeDocument/2006/relationships/image" Target="../media/image47.png"/><Relationship Id="rId3" Type="http://schemas.openxmlformats.org/officeDocument/2006/relationships/customXml" Target="../ink/ink35.xml"/><Relationship Id="rId29" Type="http://schemas.openxmlformats.org/officeDocument/2006/relationships/customXml" Target="../ink/ink48.xml"/><Relationship Id="rId28" Type="http://schemas.openxmlformats.org/officeDocument/2006/relationships/image" Target="../media/image46.png"/><Relationship Id="rId27" Type="http://schemas.openxmlformats.org/officeDocument/2006/relationships/customXml" Target="../ink/ink47.xml"/><Relationship Id="rId26" Type="http://schemas.openxmlformats.org/officeDocument/2006/relationships/image" Target="../media/image45.png"/><Relationship Id="rId25" Type="http://schemas.openxmlformats.org/officeDocument/2006/relationships/customXml" Target="../ink/ink46.xml"/><Relationship Id="rId24" Type="http://schemas.openxmlformats.org/officeDocument/2006/relationships/image" Target="../media/image44.png"/><Relationship Id="rId23" Type="http://schemas.openxmlformats.org/officeDocument/2006/relationships/customXml" Target="../ink/ink45.xml"/><Relationship Id="rId22" Type="http://schemas.openxmlformats.org/officeDocument/2006/relationships/image" Target="../media/image43.png"/><Relationship Id="rId21" Type="http://schemas.openxmlformats.org/officeDocument/2006/relationships/customXml" Target="../ink/ink44.xml"/><Relationship Id="rId20" Type="http://schemas.openxmlformats.org/officeDocument/2006/relationships/image" Target="../media/image42.png"/><Relationship Id="rId2" Type="http://schemas.openxmlformats.org/officeDocument/2006/relationships/image" Target="../media/image34.png"/><Relationship Id="rId19" Type="http://schemas.openxmlformats.org/officeDocument/2006/relationships/customXml" Target="../ink/ink43.xml"/><Relationship Id="rId18" Type="http://schemas.openxmlformats.org/officeDocument/2006/relationships/image" Target="../media/image41.png"/><Relationship Id="rId17" Type="http://schemas.openxmlformats.org/officeDocument/2006/relationships/customXml" Target="../ink/ink42.xml"/><Relationship Id="rId16" Type="http://schemas.openxmlformats.org/officeDocument/2006/relationships/image" Target="../media/image40.png"/><Relationship Id="rId15" Type="http://schemas.openxmlformats.org/officeDocument/2006/relationships/customXml" Target="../ink/ink41.xml"/><Relationship Id="rId14" Type="http://schemas.openxmlformats.org/officeDocument/2006/relationships/image" Target="../media/image39.png"/><Relationship Id="rId13" Type="http://schemas.openxmlformats.org/officeDocument/2006/relationships/customXml" Target="../ink/ink40.xml"/><Relationship Id="rId12" Type="http://schemas.openxmlformats.org/officeDocument/2006/relationships/image" Target="../media/image38.png"/><Relationship Id="rId111" Type="http://schemas.openxmlformats.org/officeDocument/2006/relationships/slideLayout" Target="../slideLayouts/slideLayout2.xml"/><Relationship Id="rId110" Type="http://schemas.openxmlformats.org/officeDocument/2006/relationships/image" Target="../media/image87.png"/><Relationship Id="rId11" Type="http://schemas.openxmlformats.org/officeDocument/2006/relationships/customXml" Target="../ink/ink39.xml"/><Relationship Id="rId109" Type="http://schemas.openxmlformats.org/officeDocument/2006/relationships/customXml" Target="../ink/ink88.xml"/><Relationship Id="rId108" Type="http://schemas.openxmlformats.org/officeDocument/2006/relationships/image" Target="../media/image86.png"/><Relationship Id="rId107" Type="http://schemas.openxmlformats.org/officeDocument/2006/relationships/customXml" Target="../ink/ink87.xml"/><Relationship Id="rId106" Type="http://schemas.openxmlformats.org/officeDocument/2006/relationships/image" Target="../media/image85.png"/><Relationship Id="rId105" Type="http://schemas.openxmlformats.org/officeDocument/2006/relationships/customXml" Target="../ink/ink86.xml"/><Relationship Id="rId104" Type="http://schemas.openxmlformats.org/officeDocument/2006/relationships/image" Target="../media/image84.png"/><Relationship Id="rId103" Type="http://schemas.openxmlformats.org/officeDocument/2006/relationships/customXml" Target="../ink/ink85.xml"/><Relationship Id="rId102" Type="http://schemas.openxmlformats.org/officeDocument/2006/relationships/image" Target="../media/image83.png"/><Relationship Id="rId101" Type="http://schemas.openxmlformats.org/officeDocument/2006/relationships/customXml" Target="../ink/ink84.xml"/><Relationship Id="rId100" Type="http://schemas.openxmlformats.org/officeDocument/2006/relationships/image" Target="../media/image82.png"/><Relationship Id="rId10" Type="http://schemas.openxmlformats.org/officeDocument/2006/relationships/image" Target="../media/image37.png"/><Relationship Id="rId1" Type="http://schemas.openxmlformats.org/officeDocument/2006/relationships/customXml" Target="../ink/ink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93.xml"/><Relationship Id="rId8" Type="http://schemas.openxmlformats.org/officeDocument/2006/relationships/image" Target="../media/image91.png"/><Relationship Id="rId7" Type="http://schemas.openxmlformats.org/officeDocument/2006/relationships/customXml" Target="../ink/ink92.xml"/><Relationship Id="rId63" Type="http://schemas.openxmlformats.org/officeDocument/2006/relationships/slideLayout" Target="../slideLayouts/slideLayout2.xml"/><Relationship Id="rId62" Type="http://schemas.openxmlformats.org/officeDocument/2006/relationships/image" Target="../media/image118.png"/><Relationship Id="rId61" Type="http://schemas.openxmlformats.org/officeDocument/2006/relationships/customXml" Target="../ink/ink119.xml"/><Relationship Id="rId60" Type="http://schemas.openxmlformats.org/officeDocument/2006/relationships/image" Target="../media/image117.png"/><Relationship Id="rId6" Type="http://schemas.openxmlformats.org/officeDocument/2006/relationships/image" Target="../media/image90.png"/><Relationship Id="rId59" Type="http://schemas.openxmlformats.org/officeDocument/2006/relationships/customXml" Target="../ink/ink118.xml"/><Relationship Id="rId58" Type="http://schemas.openxmlformats.org/officeDocument/2006/relationships/image" Target="../media/image116.png"/><Relationship Id="rId57" Type="http://schemas.openxmlformats.org/officeDocument/2006/relationships/customXml" Target="../ink/ink117.xml"/><Relationship Id="rId56" Type="http://schemas.openxmlformats.org/officeDocument/2006/relationships/image" Target="../media/image115.png"/><Relationship Id="rId55" Type="http://schemas.openxmlformats.org/officeDocument/2006/relationships/customXml" Target="../ink/ink116.xml"/><Relationship Id="rId54" Type="http://schemas.openxmlformats.org/officeDocument/2006/relationships/image" Target="../media/image114.png"/><Relationship Id="rId53" Type="http://schemas.openxmlformats.org/officeDocument/2006/relationships/customXml" Target="../ink/ink115.xml"/><Relationship Id="rId52" Type="http://schemas.openxmlformats.org/officeDocument/2006/relationships/image" Target="../media/image113.png"/><Relationship Id="rId51" Type="http://schemas.openxmlformats.org/officeDocument/2006/relationships/customXml" Target="../ink/ink114.xml"/><Relationship Id="rId50" Type="http://schemas.openxmlformats.org/officeDocument/2006/relationships/image" Target="../media/image112.png"/><Relationship Id="rId5" Type="http://schemas.openxmlformats.org/officeDocument/2006/relationships/customXml" Target="../ink/ink91.xml"/><Relationship Id="rId49" Type="http://schemas.openxmlformats.org/officeDocument/2006/relationships/customXml" Target="../ink/ink113.xml"/><Relationship Id="rId48" Type="http://schemas.openxmlformats.org/officeDocument/2006/relationships/image" Target="../media/image111.png"/><Relationship Id="rId47" Type="http://schemas.openxmlformats.org/officeDocument/2006/relationships/customXml" Target="../ink/ink112.xml"/><Relationship Id="rId46" Type="http://schemas.openxmlformats.org/officeDocument/2006/relationships/image" Target="../media/image110.png"/><Relationship Id="rId45" Type="http://schemas.openxmlformats.org/officeDocument/2006/relationships/customXml" Target="../ink/ink111.xml"/><Relationship Id="rId44" Type="http://schemas.openxmlformats.org/officeDocument/2006/relationships/image" Target="../media/image109.png"/><Relationship Id="rId43" Type="http://schemas.openxmlformats.org/officeDocument/2006/relationships/customXml" Target="../ink/ink110.xml"/><Relationship Id="rId42" Type="http://schemas.openxmlformats.org/officeDocument/2006/relationships/image" Target="../media/image108.png"/><Relationship Id="rId41" Type="http://schemas.openxmlformats.org/officeDocument/2006/relationships/customXml" Target="../ink/ink109.xml"/><Relationship Id="rId40" Type="http://schemas.openxmlformats.org/officeDocument/2006/relationships/image" Target="../media/image107.png"/><Relationship Id="rId4" Type="http://schemas.openxmlformats.org/officeDocument/2006/relationships/image" Target="../media/image89.png"/><Relationship Id="rId39" Type="http://schemas.openxmlformats.org/officeDocument/2006/relationships/customXml" Target="../ink/ink108.xml"/><Relationship Id="rId38" Type="http://schemas.openxmlformats.org/officeDocument/2006/relationships/image" Target="../media/image106.png"/><Relationship Id="rId37" Type="http://schemas.openxmlformats.org/officeDocument/2006/relationships/customXml" Target="../ink/ink107.xml"/><Relationship Id="rId36" Type="http://schemas.openxmlformats.org/officeDocument/2006/relationships/image" Target="../media/image105.png"/><Relationship Id="rId35" Type="http://schemas.openxmlformats.org/officeDocument/2006/relationships/customXml" Target="../ink/ink106.xml"/><Relationship Id="rId34" Type="http://schemas.openxmlformats.org/officeDocument/2006/relationships/image" Target="../media/image104.png"/><Relationship Id="rId33" Type="http://schemas.openxmlformats.org/officeDocument/2006/relationships/customXml" Target="../ink/ink105.xml"/><Relationship Id="rId32" Type="http://schemas.openxmlformats.org/officeDocument/2006/relationships/image" Target="../media/image103.png"/><Relationship Id="rId31" Type="http://schemas.openxmlformats.org/officeDocument/2006/relationships/customXml" Target="../ink/ink104.xml"/><Relationship Id="rId30" Type="http://schemas.openxmlformats.org/officeDocument/2006/relationships/image" Target="../media/image102.png"/><Relationship Id="rId3" Type="http://schemas.openxmlformats.org/officeDocument/2006/relationships/customXml" Target="../ink/ink90.xml"/><Relationship Id="rId29" Type="http://schemas.openxmlformats.org/officeDocument/2006/relationships/customXml" Target="../ink/ink103.xml"/><Relationship Id="rId28" Type="http://schemas.openxmlformats.org/officeDocument/2006/relationships/image" Target="../media/image101.png"/><Relationship Id="rId27" Type="http://schemas.openxmlformats.org/officeDocument/2006/relationships/customXml" Target="../ink/ink102.xml"/><Relationship Id="rId26" Type="http://schemas.openxmlformats.org/officeDocument/2006/relationships/image" Target="../media/image100.png"/><Relationship Id="rId25" Type="http://schemas.openxmlformats.org/officeDocument/2006/relationships/customXml" Target="../ink/ink101.xml"/><Relationship Id="rId24" Type="http://schemas.openxmlformats.org/officeDocument/2006/relationships/image" Target="../media/image99.png"/><Relationship Id="rId23" Type="http://schemas.openxmlformats.org/officeDocument/2006/relationships/customXml" Target="../ink/ink100.xml"/><Relationship Id="rId22" Type="http://schemas.openxmlformats.org/officeDocument/2006/relationships/image" Target="../media/image98.png"/><Relationship Id="rId21" Type="http://schemas.openxmlformats.org/officeDocument/2006/relationships/customXml" Target="../ink/ink99.xml"/><Relationship Id="rId20" Type="http://schemas.openxmlformats.org/officeDocument/2006/relationships/image" Target="../media/image97.png"/><Relationship Id="rId2" Type="http://schemas.openxmlformats.org/officeDocument/2006/relationships/image" Target="../media/image88.png"/><Relationship Id="rId19" Type="http://schemas.openxmlformats.org/officeDocument/2006/relationships/customXml" Target="../ink/ink98.xml"/><Relationship Id="rId18" Type="http://schemas.openxmlformats.org/officeDocument/2006/relationships/image" Target="../media/image96.png"/><Relationship Id="rId17" Type="http://schemas.openxmlformats.org/officeDocument/2006/relationships/customXml" Target="../ink/ink97.xml"/><Relationship Id="rId16" Type="http://schemas.openxmlformats.org/officeDocument/2006/relationships/image" Target="../media/image95.png"/><Relationship Id="rId15" Type="http://schemas.openxmlformats.org/officeDocument/2006/relationships/customXml" Target="../ink/ink96.xml"/><Relationship Id="rId14" Type="http://schemas.openxmlformats.org/officeDocument/2006/relationships/image" Target="../media/image94.png"/><Relationship Id="rId13" Type="http://schemas.openxmlformats.org/officeDocument/2006/relationships/customXml" Target="../ink/ink95.xml"/><Relationship Id="rId12" Type="http://schemas.openxmlformats.org/officeDocument/2006/relationships/image" Target="../media/image93.png"/><Relationship Id="rId11" Type="http://schemas.openxmlformats.org/officeDocument/2006/relationships/customXml" Target="../ink/ink94.xml"/><Relationship Id="rId10" Type="http://schemas.openxmlformats.org/officeDocument/2006/relationships/image" Target="../media/image92.png"/><Relationship Id="rId1" Type="http://schemas.openxmlformats.org/officeDocument/2006/relationships/customXml" Target="../ink/ink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4.xml"/><Relationship Id="rId8" Type="http://schemas.openxmlformats.org/officeDocument/2006/relationships/image" Target="../media/image122.png"/><Relationship Id="rId7" Type="http://schemas.openxmlformats.org/officeDocument/2006/relationships/customXml" Target="../ink/ink123.xml"/><Relationship Id="rId6" Type="http://schemas.openxmlformats.org/officeDocument/2006/relationships/image" Target="../media/image121.png"/><Relationship Id="rId5" Type="http://schemas.openxmlformats.org/officeDocument/2006/relationships/customXml" Target="../ink/ink122.xml"/><Relationship Id="rId4" Type="http://schemas.openxmlformats.org/officeDocument/2006/relationships/image" Target="../media/image120.png"/><Relationship Id="rId3" Type="http://schemas.openxmlformats.org/officeDocument/2006/relationships/customXml" Target="../ink/ink121.xml"/><Relationship Id="rId2" Type="http://schemas.openxmlformats.org/officeDocument/2006/relationships/image" Target="../media/image11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5.png"/><Relationship Id="rId13" Type="http://schemas.openxmlformats.org/officeDocument/2006/relationships/customXml" Target="../ink/ink126.xml"/><Relationship Id="rId12" Type="http://schemas.openxmlformats.org/officeDocument/2006/relationships/image" Target="../media/image124.png"/><Relationship Id="rId11" Type="http://schemas.openxmlformats.org/officeDocument/2006/relationships/customXml" Target="../ink/ink125.xml"/><Relationship Id="rId10" Type="http://schemas.openxmlformats.org/officeDocument/2006/relationships/image" Target="../media/image123.png"/><Relationship Id="rId1" Type="http://schemas.openxmlformats.org/officeDocument/2006/relationships/customXml" Target="../ink/ink1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9.png"/><Relationship Id="rId7" Type="http://schemas.openxmlformats.org/officeDocument/2006/relationships/customXml" Target="../ink/ink130.xml"/><Relationship Id="rId6" Type="http://schemas.openxmlformats.org/officeDocument/2006/relationships/image" Target="../media/image128.png"/><Relationship Id="rId5" Type="http://schemas.openxmlformats.org/officeDocument/2006/relationships/customXml" Target="../ink/ink129.xml"/><Relationship Id="rId4" Type="http://schemas.openxmlformats.org/officeDocument/2006/relationships/image" Target="../media/image127.png"/><Relationship Id="rId3" Type="http://schemas.openxmlformats.org/officeDocument/2006/relationships/customXml" Target="../ink/ink128.xml"/><Relationship Id="rId2" Type="http://schemas.openxmlformats.org/officeDocument/2006/relationships/image" Target="../media/image126.png"/><Relationship Id="rId1" Type="http://schemas.openxmlformats.org/officeDocument/2006/relationships/customXml" Target="../ink/ink127.xml"/></Relationships>
</file>

<file path=ppt/slides/_rels/slide27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2.xml"/><Relationship Id="rId90" Type="http://schemas.openxmlformats.org/officeDocument/2006/relationships/image" Target="../media/image174.png"/><Relationship Id="rId9" Type="http://schemas.openxmlformats.org/officeDocument/2006/relationships/customXml" Target="../ink/ink135.xml"/><Relationship Id="rId89" Type="http://schemas.openxmlformats.org/officeDocument/2006/relationships/customXml" Target="../ink/ink175.xml"/><Relationship Id="rId88" Type="http://schemas.openxmlformats.org/officeDocument/2006/relationships/image" Target="../media/image173.png"/><Relationship Id="rId87" Type="http://schemas.openxmlformats.org/officeDocument/2006/relationships/customXml" Target="../ink/ink174.xml"/><Relationship Id="rId86" Type="http://schemas.openxmlformats.org/officeDocument/2006/relationships/image" Target="../media/image172.png"/><Relationship Id="rId85" Type="http://schemas.openxmlformats.org/officeDocument/2006/relationships/customXml" Target="../ink/ink173.xml"/><Relationship Id="rId84" Type="http://schemas.openxmlformats.org/officeDocument/2006/relationships/image" Target="../media/image171.png"/><Relationship Id="rId83" Type="http://schemas.openxmlformats.org/officeDocument/2006/relationships/customXml" Target="../ink/ink172.xml"/><Relationship Id="rId82" Type="http://schemas.openxmlformats.org/officeDocument/2006/relationships/image" Target="../media/image170.png"/><Relationship Id="rId81" Type="http://schemas.openxmlformats.org/officeDocument/2006/relationships/customXml" Target="../ink/ink171.xml"/><Relationship Id="rId80" Type="http://schemas.openxmlformats.org/officeDocument/2006/relationships/image" Target="../media/image169.png"/><Relationship Id="rId8" Type="http://schemas.openxmlformats.org/officeDocument/2006/relationships/image" Target="../media/image133.png"/><Relationship Id="rId79" Type="http://schemas.openxmlformats.org/officeDocument/2006/relationships/customXml" Target="../ink/ink170.xml"/><Relationship Id="rId78" Type="http://schemas.openxmlformats.org/officeDocument/2006/relationships/image" Target="../media/image168.png"/><Relationship Id="rId77" Type="http://schemas.openxmlformats.org/officeDocument/2006/relationships/customXml" Target="../ink/ink169.xml"/><Relationship Id="rId76" Type="http://schemas.openxmlformats.org/officeDocument/2006/relationships/image" Target="../media/image167.png"/><Relationship Id="rId75" Type="http://schemas.openxmlformats.org/officeDocument/2006/relationships/customXml" Target="../ink/ink168.xml"/><Relationship Id="rId74" Type="http://schemas.openxmlformats.org/officeDocument/2006/relationships/image" Target="../media/image166.png"/><Relationship Id="rId73" Type="http://schemas.openxmlformats.org/officeDocument/2006/relationships/customXml" Target="../ink/ink167.xml"/><Relationship Id="rId72" Type="http://schemas.openxmlformats.org/officeDocument/2006/relationships/image" Target="../media/image165.png"/><Relationship Id="rId71" Type="http://schemas.openxmlformats.org/officeDocument/2006/relationships/customXml" Target="../ink/ink166.xml"/><Relationship Id="rId70" Type="http://schemas.openxmlformats.org/officeDocument/2006/relationships/image" Target="../media/image164.png"/><Relationship Id="rId7" Type="http://schemas.openxmlformats.org/officeDocument/2006/relationships/customXml" Target="../ink/ink134.xml"/><Relationship Id="rId69" Type="http://schemas.openxmlformats.org/officeDocument/2006/relationships/customXml" Target="../ink/ink165.xml"/><Relationship Id="rId68" Type="http://schemas.openxmlformats.org/officeDocument/2006/relationships/image" Target="../media/image163.png"/><Relationship Id="rId67" Type="http://schemas.openxmlformats.org/officeDocument/2006/relationships/customXml" Target="../ink/ink164.xml"/><Relationship Id="rId66" Type="http://schemas.openxmlformats.org/officeDocument/2006/relationships/image" Target="../media/image162.png"/><Relationship Id="rId65" Type="http://schemas.openxmlformats.org/officeDocument/2006/relationships/customXml" Target="../ink/ink163.xml"/><Relationship Id="rId64" Type="http://schemas.openxmlformats.org/officeDocument/2006/relationships/image" Target="../media/image161.png"/><Relationship Id="rId63" Type="http://schemas.openxmlformats.org/officeDocument/2006/relationships/customXml" Target="../ink/ink162.xml"/><Relationship Id="rId62" Type="http://schemas.openxmlformats.org/officeDocument/2006/relationships/image" Target="../media/image160.png"/><Relationship Id="rId61" Type="http://schemas.openxmlformats.org/officeDocument/2006/relationships/customXml" Target="../ink/ink161.xml"/><Relationship Id="rId60" Type="http://schemas.openxmlformats.org/officeDocument/2006/relationships/image" Target="../media/image159.png"/><Relationship Id="rId6" Type="http://schemas.openxmlformats.org/officeDocument/2006/relationships/image" Target="../media/image132.png"/><Relationship Id="rId59" Type="http://schemas.openxmlformats.org/officeDocument/2006/relationships/customXml" Target="../ink/ink160.xml"/><Relationship Id="rId58" Type="http://schemas.openxmlformats.org/officeDocument/2006/relationships/image" Target="../media/image158.png"/><Relationship Id="rId57" Type="http://schemas.openxmlformats.org/officeDocument/2006/relationships/customXml" Target="../ink/ink159.xml"/><Relationship Id="rId56" Type="http://schemas.openxmlformats.org/officeDocument/2006/relationships/image" Target="../media/image157.png"/><Relationship Id="rId55" Type="http://schemas.openxmlformats.org/officeDocument/2006/relationships/customXml" Target="../ink/ink158.xml"/><Relationship Id="rId54" Type="http://schemas.openxmlformats.org/officeDocument/2006/relationships/image" Target="../media/image156.png"/><Relationship Id="rId53" Type="http://schemas.openxmlformats.org/officeDocument/2006/relationships/customXml" Target="../ink/ink157.xml"/><Relationship Id="rId52" Type="http://schemas.openxmlformats.org/officeDocument/2006/relationships/image" Target="../media/image155.png"/><Relationship Id="rId51" Type="http://schemas.openxmlformats.org/officeDocument/2006/relationships/customXml" Target="../ink/ink156.xml"/><Relationship Id="rId50" Type="http://schemas.openxmlformats.org/officeDocument/2006/relationships/image" Target="../media/image154.png"/><Relationship Id="rId5" Type="http://schemas.openxmlformats.org/officeDocument/2006/relationships/customXml" Target="../ink/ink133.xml"/><Relationship Id="rId49" Type="http://schemas.openxmlformats.org/officeDocument/2006/relationships/customXml" Target="../ink/ink155.xml"/><Relationship Id="rId48" Type="http://schemas.openxmlformats.org/officeDocument/2006/relationships/image" Target="../media/image153.png"/><Relationship Id="rId47" Type="http://schemas.openxmlformats.org/officeDocument/2006/relationships/customXml" Target="../ink/ink154.xml"/><Relationship Id="rId46" Type="http://schemas.openxmlformats.org/officeDocument/2006/relationships/image" Target="../media/image152.png"/><Relationship Id="rId45" Type="http://schemas.openxmlformats.org/officeDocument/2006/relationships/customXml" Target="../ink/ink153.xml"/><Relationship Id="rId44" Type="http://schemas.openxmlformats.org/officeDocument/2006/relationships/image" Target="../media/image151.png"/><Relationship Id="rId43" Type="http://schemas.openxmlformats.org/officeDocument/2006/relationships/customXml" Target="../ink/ink152.xml"/><Relationship Id="rId42" Type="http://schemas.openxmlformats.org/officeDocument/2006/relationships/image" Target="../media/image150.png"/><Relationship Id="rId41" Type="http://schemas.openxmlformats.org/officeDocument/2006/relationships/customXml" Target="../ink/ink151.xml"/><Relationship Id="rId40" Type="http://schemas.openxmlformats.org/officeDocument/2006/relationships/image" Target="../media/image149.png"/><Relationship Id="rId4" Type="http://schemas.openxmlformats.org/officeDocument/2006/relationships/image" Target="../media/image131.png"/><Relationship Id="rId39" Type="http://schemas.openxmlformats.org/officeDocument/2006/relationships/customXml" Target="../ink/ink150.xml"/><Relationship Id="rId38" Type="http://schemas.openxmlformats.org/officeDocument/2006/relationships/image" Target="../media/image148.png"/><Relationship Id="rId37" Type="http://schemas.openxmlformats.org/officeDocument/2006/relationships/customXml" Target="../ink/ink149.xml"/><Relationship Id="rId36" Type="http://schemas.openxmlformats.org/officeDocument/2006/relationships/image" Target="../media/image147.png"/><Relationship Id="rId35" Type="http://schemas.openxmlformats.org/officeDocument/2006/relationships/customXml" Target="../ink/ink148.xml"/><Relationship Id="rId34" Type="http://schemas.openxmlformats.org/officeDocument/2006/relationships/image" Target="../media/image146.png"/><Relationship Id="rId33" Type="http://schemas.openxmlformats.org/officeDocument/2006/relationships/customXml" Target="../ink/ink147.xml"/><Relationship Id="rId32" Type="http://schemas.openxmlformats.org/officeDocument/2006/relationships/image" Target="../media/image145.png"/><Relationship Id="rId31" Type="http://schemas.openxmlformats.org/officeDocument/2006/relationships/customXml" Target="../ink/ink146.xml"/><Relationship Id="rId30" Type="http://schemas.openxmlformats.org/officeDocument/2006/relationships/image" Target="../media/image144.png"/><Relationship Id="rId3" Type="http://schemas.openxmlformats.org/officeDocument/2006/relationships/customXml" Target="../ink/ink132.xml"/><Relationship Id="rId29" Type="http://schemas.openxmlformats.org/officeDocument/2006/relationships/customXml" Target="../ink/ink145.xml"/><Relationship Id="rId28" Type="http://schemas.openxmlformats.org/officeDocument/2006/relationships/image" Target="../media/image143.png"/><Relationship Id="rId27" Type="http://schemas.openxmlformats.org/officeDocument/2006/relationships/customXml" Target="../ink/ink144.xml"/><Relationship Id="rId26" Type="http://schemas.openxmlformats.org/officeDocument/2006/relationships/image" Target="../media/image142.png"/><Relationship Id="rId25" Type="http://schemas.openxmlformats.org/officeDocument/2006/relationships/customXml" Target="../ink/ink143.xml"/><Relationship Id="rId24" Type="http://schemas.openxmlformats.org/officeDocument/2006/relationships/image" Target="../media/image141.png"/><Relationship Id="rId23" Type="http://schemas.openxmlformats.org/officeDocument/2006/relationships/customXml" Target="../ink/ink142.xml"/><Relationship Id="rId22" Type="http://schemas.openxmlformats.org/officeDocument/2006/relationships/image" Target="../media/image140.png"/><Relationship Id="rId21" Type="http://schemas.openxmlformats.org/officeDocument/2006/relationships/customXml" Target="../ink/ink141.xml"/><Relationship Id="rId20" Type="http://schemas.openxmlformats.org/officeDocument/2006/relationships/image" Target="../media/image139.png"/><Relationship Id="rId2" Type="http://schemas.openxmlformats.org/officeDocument/2006/relationships/image" Target="../media/image130.png"/><Relationship Id="rId19" Type="http://schemas.openxmlformats.org/officeDocument/2006/relationships/customXml" Target="../ink/ink140.xml"/><Relationship Id="rId18" Type="http://schemas.openxmlformats.org/officeDocument/2006/relationships/image" Target="../media/image138.png"/><Relationship Id="rId17" Type="http://schemas.openxmlformats.org/officeDocument/2006/relationships/customXml" Target="../ink/ink139.xml"/><Relationship Id="rId16" Type="http://schemas.openxmlformats.org/officeDocument/2006/relationships/image" Target="../media/image137.png"/><Relationship Id="rId15" Type="http://schemas.openxmlformats.org/officeDocument/2006/relationships/customXml" Target="../ink/ink138.xml"/><Relationship Id="rId14" Type="http://schemas.openxmlformats.org/officeDocument/2006/relationships/image" Target="../media/image136.png"/><Relationship Id="rId13" Type="http://schemas.openxmlformats.org/officeDocument/2006/relationships/customXml" Target="../ink/ink137.xml"/><Relationship Id="rId12" Type="http://schemas.openxmlformats.org/officeDocument/2006/relationships/image" Target="../media/image135.png"/><Relationship Id="rId11" Type="http://schemas.openxmlformats.org/officeDocument/2006/relationships/customXml" Target="../ink/ink136.xml"/><Relationship Id="rId10" Type="http://schemas.openxmlformats.org/officeDocument/2006/relationships/image" Target="../media/image134.png"/><Relationship Id="rId1" Type="http://schemas.openxmlformats.org/officeDocument/2006/relationships/customXml" Target="../ink/ink13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8.png"/><Relationship Id="rId7" Type="http://schemas.openxmlformats.org/officeDocument/2006/relationships/customXml" Target="../ink/ink179.xml"/><Relationship Id="rId6" Type="http://schemas.openxmlformats.org/officeDocument/2006/relationships/image" Target="../media/image177.png"/><Relationship Id="rId5" Type="http://schemas.openxmlformats.org/officeDocument/2006/relationships/customXml" Target="../ink/ink178.xml"/><Relationship Id="rId4" Type="http://schemas.openxmlformats.org/officeDocument/2006/relationships/image" Target="../media/image176.png"/><Relationship Id="rId3" Type="http://schemas.openxmlformats.org/officeDocument/2006/relationships/customXml" Target="../ink/ink177.xml"/><Relationship Id="rId2" Type="http://schemas.openxmlformats.org/officeDocument/2006/relationships/image" Target="../media/image175.png"/><Relationship Id="rId1" Type="http://schemas.openxmlformats.org/officeDocument/2006/relationships/customXml" Target="../ink/ink17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4.xml"/><Relationship Id="rId8" Type="http://schemas.openxmlformats.org/officeDocument/2006/relationships/image" Target="../media/image182.png"/><Relationship Id="rId7" Type="http://schemas.openxmlformats.org/officeDocument/2006/relationships/customXml" Target="../ink/ink183.xml"/><Relationship Id="rId6" Type="http://schemas.openxmlformats.org/officeDocument/2006/relationships/image" Target="../media/image181.png"/><Relationship Id="rId5" Type="http://schemas.openxmlformats.org/officeDocument/2006/relationships/customXml" Target="../ink/ink182.xml"/><Relationship Id="rId4" Type="http://schemas.openxmlformats.org/officeDocument/2006/relationships/image" Target="../media/image180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96.png"/><Relationship Id="rId37" Type="http://schemas.openxmlformats.org/officeDocument/2006/relationships/customXml" Target="../ink/ink198.xml"/><Relationship Id="rId36" Type="http://schemas.openxmlformats.org/officeDocument/2006/relationships/image" Target="../media/image195.png"/><Relationship Id="rId35" Type="http://schemas.openxmlformats.org/officeDocument/2006/relationships/customXml" Target="../ink/ink197.xml"/><Relationship Id="rId34" Type="http://schemas.openxmlformats.org/officeDocument/2006/relationships/image" Target="../media/image194.png"/><Relationship Id="rId33" Type="http://schemas.openxmlformats.org/officeDocument/2006/relationships/customXml" Target="../ink/ink196.xml"/><Relationship Id="rId32" Type="http://schemas.openxmlformats.org/officeDocument/2006/relationships/image" Target="../media/image193.png"/><Relationship Id="rId31" Type="http://schemas.openxmlformats.org/officeDocument/2006/relationships/customXml" Target="../ink/ink195.xml"/><Relationship Id="rId30" Type="http://schemas.openxmlformats.org/officeDocument/2006/relationships/image" Target="../media/image192.png"/><Relationship Id="rId3" Type="http://schemas.openxmlformats.org/officeDocument/2006/relationships/customXml" Target="../ink/ink181.xml"/><Relationship Id="rId29" Type="http://schemas.openxmlformats.org/officeDocument/2006/relationships/customXml" Target="../ink/ink194.xml"/><Relationship Id="rId28" Type="http://schemas.openxmlformats.org/officeDocument/2006/relationships/image" Target="../media/image191.png"/><Relationship Id="rId27" Type="http://schemas.openxmlformats.org/officeDocument/2006/relationships/customXml" Target="../ink/ink193.xml"/><Relationship Id="rId26" Type="http://schemas.openxmlformats.org/officeDocument/2006/relationships/image" Target="../media/image190.png"/><Relationship Id="rId25" Type="http://schemas.openxmlformats.org/officeDocument/2006/relationships/customXml" Target="../ink/ink192.xml"/><Relationship Id="rId24" Type="http://schemas.openxmlformats.org/officeDocument/2006/relationships/image" Target="../media/image189.png"/><Relationship Id="rId23" Type="http://schemas.openxmlformats.org/officeDocument/2006/relationships/customXml" Target="../ink/ink191.xml"/><Relationship Id="rId22" Type="http://schemas.openxmlformats.org/officeDocument/2006/relationships/image" Target="../media/image188.png"/><Relationship Id="rId21" Type="http://schemas.openxmlformats.org/officeDocument/2006/relationships/customXml" Target="../ink/ink190.xml"/><Relationship Id="rId20" Type="http://schemas.openxmlformats.org/officeDocument/2006/relationships/image" Target="../media/image187.png"/><Relationship Id="rId2" Type="http://schemas.openxmlformats.org/officeDocument/2006/relationships/image" Target="../media/image179.png"/><Relationship Id="rId19" Type="http://schemas.openxmlformats.org/officeDocument/2006/relationships/customXml" Target="../ink/ink189.xml"/><Relationship Id="rId18" Type="http://schemas.openxmlformats.org/officeDocument/2006/relationships/image" Target="../media/image186.png"/><Relationship Id="rId17" Type="http://schemas.openxmlformats.org/officeDocument/2006/relationships/customXml" Target="../ink/ink188.xml"/><Relationship Id="rId16" Type="http://schemas.openxmlformats.org/officeDocument/2006/relationships/image" Target="../media/image185.png"/><Relationship Id="rId15" Type="http://schemas.openxmlformats.org/officeDocument/2006/relationships/customXml" Target="../ink/ink187.xml"/><Relationship Id="rId14" Type="http://schemas.openxmlformats.org/officeDocument/2006/relationships/image" Target="../media/image184.png"/><Relationship Id="rId13" Type="http://schemas.openxmlformats.org/officeDocument/2006/relationships/customXml" Target="../ink/ink186.xml"/><Relationship Id="rId12" Type="http://schemas.openxmlformats.org/officeDocument/2006/relationships/image" Target="../media/image5.png"/><Relationship Id="rId11" Type="http://schemas.openxmlformats.org/officeDocument/2006/relationships/customXml" Target="../ink/ink185.xml"/><Relationship Id="rId10" Type="http://schemas.openxmlformats.org/officeDocument/2006/relationships/image" Target="../media/image183.png"/><Relationship Id="rId1" Type="http://schemas.openxmlformats.org/officeDocument/2006/relationships/customXml" Target="../ink/ink1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3.xml"/><Relationship Id="rId8" Type="http://schemas.openxmlformats.org/officeDocument/2006/relationships/image" Target="../media/image200.png"/><Relationship Id="rId7" Type="http://schemas.openxmlformats.org/officeDocument/2006/relationships/customXml" Target="../ink/ink202.xml"/><Relationship Id="rId67" Type="http://schemas.openxmlformats.org/officeDocument/2006/relationships/slideLayout" Target="../slideLayouts/slideLayout2.xml"/><Relationship Id="rId66" Type="http://schemas.openxmlformats.org/officeDocument/2006/relationships/image" Target="../media/image229.png"/><Relationship Id="rId65" Type="http://schemas.openxmlformats.org/officeDocument/2006/relationships/customXml" Target="../ink/ink231.xml"/><Relationship Id="rId64" Type="http://schemas.openxmlformats.org/officeDocument/2006/relationships/image" Target="../media/image228.png"/><Relationship Id="rId63" Type="http://schemas.openxmlformats.org/officeDocument/2006/relationships/customXml" Target="../ink/ink230.xml"/><Relationship Id="rId62" Type="http://schemas.openxmlformats.org/officeDocument/2006/relationships/image" Target="../media/image227.png"/><Relationship Id="rId61" Type="http://schemas.openxmlformats.org/officeDocument/2006/relationships/customXml" Target="../ink/ink229.xml"/><Relationship Id="rId60" Type="http://schemas.openxmlformats.org/officeDocument/2006/relationships/image" Target="../media/image226.png"/><Relationship Id="rId6" Type="http://schemas.openxmlformats.org/officeDocument/2006/relationships/image" Target="../media/image199.png"/><Relationship Id="rId59" Type="http://schemas.openxmlformats.org/officeDocument/2006/relationships/customXml" Target="../ink/ink228.xml"/><Relationship Id="rId58" Type="http://schemas.openxmlformats.org/officeDocument/2006/relationships/image" Target="../media/image225.png"/><Relationship Id="rId57" Type="http://schemas.openxmlformats.org/officeDocument/2006/relationships/customXml" Target="../ink/ink227.xml"/><Relationship Id="rId56" Type="http://schemas.openxmlformats.org/officeDocument/2006/relationships/image" Target="../media/image224.png"/><Relationship Id="rId55" Type="http://schemas.openxmlformats.org/officeDocument/2006/relationships/customXml" Target="../ink/ink226.xml"/><Relationship Id="rId54" Type="http://schemas.openxmlformats.org/officeDocument/2006/relationships/image" Target="../media/image223.png"/><Relationship Id="rId53" Type="http://schemas.openxmlformats.org/officeDocument/2006/relationships/customXml" Target="../ink/ink225.xml"/><Relationship Id="rId52" Type="http://schemas.openxmlformats.org/officeDocument/2006/relationships/image" Target="../media/image222.png"/><Relationship Id="rId51" Type="http://schemas.openxmlformats.org/officeDocument/2006/relationships/customXml" Target="../ink/ink224.xml"/><Relationship Id="rId50" Type="http://schemas.openxmlformats.org/officeDocument/2006/relationships/image" Target="../media/image221.png"/><Relationship Id="rId5" Type="http://schemas.openxmlformats.org/officeDocument/2006/relationships/customXml" Target="../ink/ink201.xml"/><Relationship Id="rId49" Type="http://schemas.openxmlformats.org/officeDocument/2006/relationships/customXml" Target="../ink/ink223.xml"/><Relationship Id="rId48" Type="http://schemas.openxmlformats.org/officeDocument/2006/relationships/image" Target="../media/image220.png"/><Relationship Id="rId47" Type="http://schemas.openxmlformats.org/officeDocument/2006/relationships/customXml" Target="../ink/ink222.xml"/><Relationship Id="rId46" Type="http://schemas.openxmlformats.org/officeDocument/2006/relationships/image" Target="../media/image219.png"/><Relationship Id="rId45" Type="http://schemas.openxmlformats.org/officeDocument/2006/relationships/customXml" Target="../ink/ink221.xml"/><Relationship Id="rId44" Type="http://schemas.openxmlformats.org/officeDocument/2006/relationships/image" Target="../media/image218.png"/><Relationship Id="rId43" Type="http://schemas.openxmlformats.org/officeDocument/2006/relationships/customXml" Target="../ink/ink220.xml"/><Relationship Id="rId42" Type="http://schemas.openxmlformats.org/officeDocument/2006/relationships/image" Target="../media/image217.png"/><Relationship Id="rId41" Type="http://schemas.openxmlformats.org/officeDocument/2006/relationships/customXml" Target="../ink/ink219.xml"/><Relationship Id="rId40" Type="http://schemas.openxmlformats.org/officeDocument/2006/relationships/image" Target="../media/image216.png"/><Relationship Id="rId4" Type="http://schemas.openxmlformats.org/officeDocument/2006/relationships/image" Target="../media/image198.png"/><Relationship Id="rId39" Type="http://schemas.openxmlformats.org/officeDocument/2006/relationships/customXml" Target="../ink/ink218.xml"/><Relationship Id="rId38" Type="http://schemas.openxmlformats.org/officeDocument/2006/relationships/image" Target="../media/image215.png"/><Relationship Id="rId37" Type="http://schemas.openxmlformats.org/officeDocument/2006/relationships/customXml" Target="../ink/ink217.xml"/><Relationship Id="rId36" Type="http://schemas.openxmlformats.org/officeDocument/2006/relationships/image" Target="../media/image214.png"/><Relationship Id="rId35" Type="http://schemas.openxmlformats.org/officeDocument/2006/relationships/customXml" Target="../ink/ink216.xml"/><Relationship Id="rId34" Type="http://schemas.openxmlformats.org/officeDocument/2006/relationships/image" Target="../media/image213.png"/><Relationship Id="rId33" Type="http://schemas.openxmlformats.org/officeDocument/2006/relationships/customXml" Target="../ink/ink215.xml"/><Relationship Id="rId32" Type="http://schemas.openxmlformats.org/officeDocument/2006/relationships/image" Target="../media/image212.png"/><Relationship Id="rId31" Type="http://schemas.openxmlformats.org/officeDocument/2006/relationships/customXml" Target="../ink/ink214.xml"/><Relationship Id="rId30" Type="http://schemas.openxmlformats.org/officeDocument/2006/relationships/image" Target="../media/image211.png"/><Relationship Id="rId3" Type="http://schemas.openxmlformats.org/officeDocument/2006/relationships/customXml" Target="../ink/ink200.xml"/><Relationship Id="rId29" Type="http://schemas.openxmlformats.org/officeDocument/2006/relationships/customXml" Target="../ink/ink213.xml"/><Relationship Id="rId28" Type="http://schemas.openxmlformats.org/officeDocument/2006/relationships/image" Target="../media/image210.png"/><Relationship Id="rId27" Type="http://schemas.openxmlformats.org/officeDocument/2006/relationships/customXml" Target="../ink/ink212.xml"/><Relationship Id="rId26" Type="http://schemas.openxmlformats.org/officeDocument/2006/relationships/image" Target="../media/image209.png"/><Relationship Id="rId25" Type="http://schemas.openxmlformats.org/officeDocument/2006/relationships/customXml" Target="../ink/ink211.xml"/><Relationship Id="rId24" Type="http://schemas.openxmlformats.org/officeDocument/2006/relationships/image" Target="../media/image208.png"/><Relationship Id="rId23" Type="http://schemas.openxmlformats.org/officeDocument/2006/relationships/customXml" Target="../ink/ink210.xml"/><Relationship Id="rId22" Type="http://schemas.openxmlformats.org/officeDocument/2006/relationships/image" Target="../media/image207.png"/><Relationship Id="rId21" Type="http://schemas.openxmlformats.org/officeDocument/2006/relationships/customXml" Target="../ink/ink209.xml"/><Relationship Id="rId20" Type="http://schemas.openxmlformats.org/officeDocument/2006/relationships/image" Target="../media/image206.png"/><Relationship Id="rId2" Type="http://schemas.openxmlformats.org/officeDocument/2006/relationships/image" Target="../media/image197.png"/><Relationship Id="rId19" Type="http://schemas.openxmlformats.org/officeDocument/2006/relationships/customXml" Target="../ink/ink208.xml"/><Relationship Id="rId18" Type="http://schemas.openxmlformats.org/officeDocument/2006/relationships/image" Target="../media/image205.png"/><Relationship Id="rId17" Type="http://schemas.openxmlformats.org/officeDocument/2006/relationships/customXml" Target="../ink/ink207.xml"/><Relationship Id="rId16" Type="http://schemas.openxmlformats.org/officeDocument/2006/relationships/image" Target="../media/image204.png"/><Relationship Id="rId15" Type="http://schemas.openxmlformats.org/officeDocument/2006/relationships/customXml" Target="../ink/ink206.xml"/><Relationship Id="rId14" Type="http://schemas.openxmlformats.org/officeDocument/2006/relationships/image" Target="../media/image203.png"/><Relationship Id="rId13" Type="http://schemas.openxmlformats.org/officeDocument/2006/relationships/customXml" Target="../ink/ink205.xml"/><Relationship Id="rId12" Type="http://schemas.openxmlformats.org/officeDocument/2006/relationships/image" Target="../media/image202.png"/><Relationship Id="rId11" Type="http://schemas.openxmlformats.org/officeDocument/2006/relationships/customXml" Target="../ink/ink204.xml"/><Relationship Id="rId10" Type="http://schemas.openxmlformats.org/officeDocument/2006/relationships/image" Target="../media/image201.png"/><Relationship Id="rId1" Type="http://schemas.openxmlformats.org/officeDocument/2006/relationships/customXml" Target="../ink/ink19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6.xml"/><Relationship Id="rId8" Type="http://schemas.openxmlformats.org/officeDocument/2006/relationships/image" Target="../media/image233.png"/><Relationship Id="rId7" Type="http://schemas.openxmlformats.org/officeDocument/2006/relationships/customXml" Target="../ink/ink235.xml"/><Relationship Id="rId6" Type="http://schemas.openxmlformats.org/officeDocument/2006/relationships/image" Target="../media/image232.png"/><Relationship Id="rId5" Type="http://schemas.openxmlformats.org/officeDocument/2006/relationships/customXml" Target="../ink/ink234.xml"/><Relationship Id="rId4" Type="http://schemas.openxmlformats.org/officeDocument/2006/relationships/image" Target="../media/image231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245.png"/><Relationship Id="rId31" Type="http://schemas.openxmlformats.org/officeDocument/2006/relationships/customXml" Target="../ink/ink247.xml"/><Relationship Id="rId30" Type="http://schemas.openxmlformats.org/officeDocument/2006/relationships/image" Target="../media/image244.png"/><Relationship Id="rId3" Type="http://schemas.openxmlformats.org/officeDocument/2006/relationships/customXml" Target="../ink/ink233.xml"/><Relationship Id="rId29" Type="http://schemas.openxmlformats.org/officeDocument/2006/relationships/customXml" Target="../ink/ink246.xml"/><Relationship Id="rId28" Type="http://schemas.openxmlformats.org/officeDocument/2006/relationships/image" Target="../media/image243.png"/><Relationship Id="rId27" Type="http://schemas.openxmlformats.org/officeDocument/2006/relationships/customXml" Target="../ink/ink245.xml"/><Relationship Id="rId26" Type="http://schemas.openxmlformats.org/officeDocument/2006/relationships/image" Target="../media/image242.png"/><Relationship Id="rId25" Type="http://schemas.openxmlformats.org/officeDocument/2006/relationships/customXml" Target="../ink/ink244.xml"/><Relationship Id="rId24" Type="http://schemas.openxmlformats.org/officeDocument/2006/relationships/image" Target="../media/image241.png"/><Relationship Id="rId23" Type="http://schemas.openxmlformats.org/officeDocument/2006/relationships/customXml" Target="../ink/ink243.xml"/><Relationship Id="rId22" Type="http://schemas.openxmlformats.org/officeDocument/2006/relationships/image" Target="../media/image240.png"/><Relationship Id="rId21" Type="http://schemas.openxmlformats.org/officeDocument/2006/relationships/customXml" Target="../ink/ink242.xml"/><Relationship Id="rId20" Type="http://schemas.openxmlformats.org/officeDocument/2006/relationships/image" Target="../media/image239.png"/><Relationship Id="rId2" Type="http://schemas.openxmlformats.org/officeDocument/2006/relationships/image" Target="../media/image230.png"/><Relationship Id="rId19" Type="http://schemas.openxmlformats.org/officeDocument/2006/relationships/customXml" Target="../ink/ink241.xml"/><Relationship Id="rId18" Type="http://schemas.openxmlformats.org/officeDocument/2006/relationships/image" Target="../media/image238.png"/><Relationship Id="rId17" Type="http://schemas.openxmlformats.org/officeDocument/2006/relationships/customXml" Target="../ink/ink240.xml"/><Relationship Id="rId16" Type="http://schemas.openxmlformats.org/officeDocument/2006/relationships/image" Target="../media/image237.png"/><Relationship Id="rId15" Type="http://schemas.openxmlformats.org/officeDocument/2006/relationships/customXml" Target="../ink/ink239.xml"/><Relationship Id="rId14" Type="http://schemas.openxmlformats.org/officeDocument/2006/relationships/image" Target="../media/image236.png"/><Relationship Id="rId13" Type="http://schemas.openxmlformats.org/officeDocument/2006/relationships/customXml" Target="../ink/ink238.xml"/><Relationship Id="rId12" Type="http://schemas.openxmlformats.org/officeDocument/2006/relationships/image" Target="../media/image235.png"/><Relationship Id="rId11" Type="http://schemas.openxmlformats.org/officeDocument/2006/relationships/customXml" Target="../ink/ink237.xml"/><Relationship Id="rId10" Type="http://schemas.openxmlformats.org/officeDocument/2006/relationships/image" Target="../media/image234.png"/><Relationship Id="rId1" Type="http://schemas.openxmlformats.org/officeDocument/2006/relationships/customXml" Target="../ink/ink2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7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1.xml"/><Relationship Id="rId8" Type="http://schemas.openxmlformats.org/officeDocument/2006/relationships/image" Target="../media/image252.png"/><Relationship Id="rId7" Type="http://schemas.openxmlformats.org/officeDocument/2006/relationships/customXml" Target="../ink/ink250.xml"/><Relationship Id="rId6" Type="http://schemas.openxmlformats.org/officeDocument/2006/relationships/image" Target="../media/image251.png"/><Relationship Id="rId5" Type="http://schemas.openxmlformats.org/officeDocument/2006/relationships/customXml" Target="../ink/ink249.xml"/><Relationship Id="rId4" Type="http://schemas.openxmlformats.org/officeDocument/2006/relationships/image" Target="../media/image250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262.png"/><Relationship Id="rId31" Type="http://schemas.openxmlformats.org/officeDocument/2006/relationships/customXml" Target="../ink/ink263.xml"/><Relationship Id="rId30" Type="http://schemas.openxmlformats.org/officeDocument/2006/relationships/image" Target="../media/image261.png"/><Relationship Id="rId3" Type="http://schemas.openxmlformats.org/officeDocument/2006/relationships/customXml" Target="../ink/ink248.xml"/><Relationship Id="rId29" Type="http://schemas.openxmlformats.org/officeDocument/2006/relationships/customXml" Target="../ink/ink262.xml"/><Relationship Id="rId28" Type="http://schemas.openxmlformats.org/officeDocument/2006/relationships/image" Target="../media/image260.png"/><Relationship Id="rId27" Type="http://schemas.openxmlformats.org/officeDocument/2006/relationships/customXml" Target="../ink/ink261.xml"/><Relationship Id="rId26" Type="http://schemas.openxmlformats.org/officeDocument/2006/relationships/customXml" Target="../ink/ink260.xml"/><Relationship Id="rId25" Type="http://schemas.openxmlformats.org/officeDocument/2006/relationships/image" Target="../media/image259.png"/><Relationship Id="rId24" Type="http://schemas.openxmlformats.org/officeDocument/2006/relationships/customXml" Target="../ink/ink259.xml"/><Relationship Id="rId23" Type="http://schemas.openxmlformats.org/officeDocument/2006/relationships/image" Target="../media/image258.png"/><Relationship Id="rId22" Type="http://schemas.openxmlformats.org/officeDocument/2006/relationships/customXml" Target="../ink/ink258.xml"/><Relationship Id="rId21" Type="http://schemas.openxmlformats.org/officeDocument/2006/relationships/image" Target="../media/image257.png"/><Relationship Id="rId20" Type="http://schemas.openxmlformats.org/officeDocument/2006/relationships/customXml" Target="../ink/ink257.xml"/><Relationship Id="rId2" Type="http://schemas.openxmlformats.org/officeDocument/2006/relationships/image" Target="../media/image249.png"/><Relationship Id="rId19" Type="http://schemas.openxmlformats.org/officeDocument/2006/relationships/image" Target="../media/image256.png"/><Relationship Id="rId18" Type="http://schemas.openxmlformats.org/officeDocument/2006/relationships/customXml" Target="../ink/ink256.xml"/><Relationship Id="rId17" Type="http://schemas.openxmlformats.org/officeDocument/2006/relationships/image" Target="../media/image255.png"/><Relationship Id="rId16" Type="http://schemas.openxmlformats.org/officeDocument/2006/relationships/customXml" Target="../ink/ink255.xml"/><Relationship Id="rId15" Type="http://schemas.openxmlformats.org/officeDocument/2006/relationships/customXml" Target="../ink/ink254.xml"/><Relationship Id="rId14" Type="http://schemas.openxmlformats.org/officeDocument/2006/relationships/image" Target="../media/image5.png"/><Relationship Id="rId13" Type="http://schemas.openxmlformats.org/officeDocument/2006/relationships/customXml" Target="../ink/ink253.xml"/><Relationship Id="rId12" Type="http://schemas.openxmlformats.org/officeDocument/2006/relationships/image" Target="../media/image254.png"/><Relationship Id="rId11" Type="http://schemas.openxmlformats.org/officeDocument/2006/relationships/customXml" Target="../ink/ink252.xml"/><Relationship Id="rId10" Type="http://schemas.openxmlformats.org/officeDocument/2006/relationships/image" Target="../media/image253.png"/><Relationship Id="rId1" Type="http://schemas.openxmlformats.org/officeDocument/2006/relationships/image" Target="../media/image2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3.png"/><Relationship Id="rId1" Type="http://schemas.openxmlformats.org/officeDocument/2006/relationships/customXml" Target="../ink/ink264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customXml" Target="../ink/ink267.xml"/><Relationship Id="rId4" Type="http://schemas.openxmlformats.org/officeDocument/2006/relationships/image" Target="../media/image265.png"/><Relationship Id="rId3" Type="http://schemas.openxmlformats.org/officeDocument/2006/relationships/customXml" Target="../ink/ink266.xml"/><Relationship Id="rId2" Type="http://schemas.openxmlformats.org/officeDocument/2006/relationships/image" Target="../media/image264.png"/><Relationship Id="rId1" Type="http://schemas.openxmlformats.org/officeDocument/2006/relationships/customXml" Target="../ink/ink2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9.png"/><Relationship Id="rId7" Type="http://schemas.openxmlformats.org/officeDocument/2006/relationships/customXml" Target="../ink/ink271.xml"/><Relationship Id="rId6" Type="http://schemas.openxmlformats.org/officeDocument/2006/relationships/image" Target="../media/image268.png"/><Relationship Id="rId5" Type="http://schemas.openxmlformats.org/officeDocument/2006/relationships/customXml" Target="../ink/ink270.xml"/><Relationship Id="rId4" Type="http://schemas.openxmlformats.org/officeDocument/2006/relationships/image" Target="../media/image267.png"/><Relationship Id="rId3" Type="http://schemas.openxmlformats.org/officeDocument/2006/relationships/customXml" Target="../ink/ink269.xml"/><Relationship Id="rId2" Type="http://schemas.openxmlformats.org/officeDocument/2006/relationships/image" Target="../media/image5.png"/><Relationship Id="rId1" Type="http://schemas.openxmlformats.org/officeDocument/2006/relationships/customXml" Target="../ink/ink26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0.png"/><Relationship Id="rId1" Type="http://schemas.openxmlformats.org/officeDocument/2006/relationships/customXml" Target="../ink/ink27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7.xml"/><Relationship Id="rId8" Type="http://schemas.openxmlformats.org/officeDocument/2006/relationships/image" Target="../media/image274.png"/><Relationship Id="rId7" Type="http://schemas.openxmlformats.org/officeDocument/2006/relationships/customXml" Target="../ink/ink276.xml"/><Relationship Id="rId6" Type="http://schemas.openxmlformats.org/officeDocument/2006/relationships/image" Target="../media/image273.png"/><Relationship Id="rId5" Type="http://schemas.openxmlformats.org/officeDocument/2006/relationships/customXml" Target="../ink/ink275.xml"/><Relationship Id="rId4" Type="http://schemas.openxmlformats.org/officeDocument/2006/relationships/image" Target="../media/image272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288.png"/><Relationship Id="rId37" Type="http://schemas.openxmlformats.org/officeDocument/2006/relationships/customXml" Target="../ink/ink291.xml"/><Relationship Id="rId36" Type="http://schemas.openxmlformats.org/officeDocument/2006/relationships/image" Target="../media/image287.png"/><Relationship Id="rId35" Type="http://schemas.openxmlformats.org/officeDocument/2006/relationships/customXml" Target="../ink/ink290.xml"/><Relationship Id="rId34" Type="http://schemas.openxmlformats.org/officeDocument/2006/relationships/image" Target="../media/image286.png"/><Relationship Id="rId33" Type="http://schemas.openxmlformats.org/officeDocument/2006/relationships/customXml" Target="../ink/ink289.xml"/><Relationship Id="rId32" Type="http://schemas.openxmlformats.org/officeDocument/2006/relationships/image" Target="../media/image285.png"/><Relationship Id="rId31" Type="http://schemas.openxmlformats.org/officeDocument/2006/relationships/customXml" Target="../ink/ink288.xml"/><Relationship Id="rId30" Type="http://schemas.openxmlformats.org/officeDocument/2006/relationships/image" Target="../media/image284.png"/><Relationship Id="rId3" Type="http://schemas.openxmlformats.org/officeDocument/2006/relationships/customXml" Target="../ink/ink274.xml"/><Relationship Id="rId29" Type="http://schemas.openxmlformats.org/officeDocument/2006/relationships/customXml" Target="../ink/ink287.xml"/><Relationship Id="rId28" Type="http://schemas.openxmlformats.org/officeDocument/2006/relationships/image" Target="../media/image283.png"/><Relationship Id="rId27" Type="http://schemas.openxmlformats.org/officeDocument/2006/relationships/customXml" Target="../ink/ink286.xml"/><Relationship Id="rId26" Type="http://schemas.openxmlformats.org/officeDocument/2006/relationships/image" Target="../media/image282.png"/><Relationship Id="rId25" Type="http://schemas.openxmlformats.org/officeDocument/2006/relationships/customXml" Target="../ink/ink285.xml"/><Relationship Id="rId24" Type="http://schemas.openxmlformats.org/officeDocument/2006/relationships/image" Target="../media/image281.png"/><Relationship Id="rId23" Type="http://schemas.openxmlformats.org/officeDocument/2006/relationships/customXml" Target="../ink/ink284.xml"/><Relationship Id="rId22" Type="http://schemas.openxmlformats.org/officeDocument/2006/relationships/image" Target="../media/image280.png"/><Relationship Id="rId21" Type="http://schemas.openxmlformats.org/officeDocument/2006/relationships/customXml" Target="../ink/ink283.xml"/><Relationship Id="rId20" Type="http://schemas.openxmlformats.org/officeDocument/2006/relationships/image" Target="../media/image279.png"/><Relationship Id="rId2" Type="http://schemas.openxmlformats.org/officeDocument/2006/relationships/image" Target="../media/image271.png"/><Relationship Id="rId19" Type="http://schemas.openxmlformats.org/officeDocument/2006/relationships/customXml" Target="../ink/ink282.xml"/><Relationship Id="rId18" Type="http://schemas.openxmlformats.org/officeDocument/2006/relationships/image" Target="../media/image278.png"/><Relationship Id="rId17" Type="http://schemas.openxmlformats.org/officeDocument/2006/relationships/customXml" Target="../ink/ink281.xml"/><Relationship Id="rId16" Type="http://schemas.openxmlformats.org/officeDocument/2006/relationships/image" Target="../media/image5.png"/><Relationship Id="rId15" Type="http://schemas.openxmlformats.org/officeDocument/2006/relationships/customXml" Target="../ink/ink280.xml"/><Relationship Id="rId14" Type="http://schemas.openxmlformats.org/officeDocument/2006/relationships/image" Target="../media/image277.png"/><Relationship Id="rId13" Type="http://schemas.openxmlformats.org/officeDocument/2006/relationships/customXml" Target="../ink/ink279.xml"/><Relationship Id="rId12" Type="http://schemas.openxmlformats.org/officeDocument/2006/relationships/image" Target="../media/image276.png"/><Relationship Id="rId11" Type="http://schemas.openxmlformats.org/officeDocument/2006/relationships/customXml" Target="../ink/ink278.xml"/><Relationship Id="rId10" Type="http://schemas.openxmlformats.org/officeDocument/2006/relationships/image" Target="../media/image275.png"/><Relationship Id="rId1" Type="http://schemas.openxmlformats.org/officeDocument/2006/relationships/customXml" Target="../ink/ink273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0.png"/><Relationship Id="rId3" Type="http://schemas.openxmlformats.org/officeDocument/2006/relationships/customXml" Target="../ink/ink293.xml"/><Relationship Id="rId2" Type="http://schemas.openxmlformats.org/officeDocument/2006/relationships/image" Target="../media/image289.png"/><Relationship Id="rId1" Type="http://schemas.openxmlformats.org/officeDocument/2006/relationships/customXml" Target="../ink/ink29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97.xml"/><Relationship Id="rId8" Type="http://schemas.openxmlformats.org/officeDocument/2006/relationships/image" Target="../media/image295.png"/><Relationship Id="rId7" Type="http://schemas.openxmlformats.org/officeDocument/2006/relationships/customXml" Target="../ink/ink296.xml"/><Relationship Id="rId6" Type="http://schemas.openxmlformats.org/officeDocument/2006/relationships/image" Target="../media/image294.png"/><Relationship Id="rId5" Type="http://schemas.openxmlformats.org/officeDocument/2006/relationships/customXml" Target="../ink/ink295.xml"/><Relationship Id="rId4" Type="http://schemas.openxmlformats.org/officeDocument/2006/relationships/image" Target="../media/image293.png"/><Relationship Id="rId3" Type="http://schemas.openxmlformats.org/officeDocument/2006/relationships/customXml" Target="../ink/ink294.xml"/><Relationship Id="rId2" Type="http://schemas.openxmlformats.org/officeDocument/2006/relationships/image" Target="../media/image29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6.png"/><Relationship Id="rId1" Type="http://schemas.openxmlformats.org/officeDocument/2006/relationships/image" Target="../media/image29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ustomXml" Target="../ink/ink29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0.png"/><Relationship Id="rId7" Type="http://schemas.openxmlformats.org/officeDocument/2006/relationships/customXml" Target="../ink/ink302.xml"/><Relationship Id="rId6" Type="http://schemas.openxmlformats.org/officeDocument/2006/relationships/image" Target="../media/image299.png"/><Relationship Id="rId5" Type="http://schemas.openxmlformats.org/officeDocument/2006/relationships/customXml" Target="../ink/ink301.xml"/><Relationship Id="rId4" Type="http://schemas.openxmlformats.org/officeDocument/2006/relationships/image" Target="../media/image298.png"/><Relationship Id="rId3" Type="http://schemas.openxmlformats.org/officeDocument/2006/relationships/customXml" Target="../ink/ink300.xml"/><Relationship Id="rId2" Type="http://schemas.openxmlformats.org/officeDocument/2006/relationships/image" Target="../media/image297.png"/><Relationship Id="rId1" Type="http://schemas.openxmlformats.org/officeDocument/2006/relationships/customXml" Target="../ink/ink299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customXml" Target="../ink/ink305.xml"/><Relationship Id="rId7" Type="http://schemas.openxmlformats.org/officeDocument/2006/relationships/image" Target="../media/image303.png"/><Relationship Id="rId6" Type="http://schemas.openxmlformats.org/officeDocument/2006/relationships/customXml" Target="../ink/ink304.xml"/><Relationship Id="rId5" Type="http://schemas.openxmlformats.org/officeDocument/2006/relationships/image" Target="../media/image302.png"/><Relationship Id="rId4" Type="http://schemas.openxmlformats.org/officeDocument/2006/relationships/customXml" Target="../ink/ink303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5.png"/><Relationship Id="rId32" Type="http://schemas.openxmlformats.org/officeDocument/2006/relationships/customXml" Target="../ink/ink317.xml"/><Relationship Id="rId31" Type="http://schemas.openxmlformats.org/officeDocument/2006/relationships/image" Target="../media/image315.png"/><Relationship Id="rId30" Type="http://schemas.openxmlformats.org/officeDocument/2006/relationships/customXml" Target="../ink/ink316.xml"/><Relationship Id="rId3" Type="http://schemas.openxmlformats.org/officeDocument/2006/relationships/image" Target="../media/image301.png"/><Relationship Id="rId29" Type="http://schemas.openxmlformats.org/officeDocument/2006/relationships/image" Target="../media/image314.png"/><Relationship Id="rId28" Type="http://schemas.openxmlformats.org/officeDocument/2006/relationships/customXml" Target="../ink/ink315.xml"/><Relationship Id="rId27" Type="http://schemas.openxmlformats.org/officeDocument/2006/relationships/image" Target="../media/image313.png"/><Relationship Id="rId26" Type="http://schemas.openxmlformats.org/officeDocument/2006/relationships/customXml" Target="../ink/ink314.xml"/><Relationship Id="rId25" Type="http://schemas.openxmlformats.org/officeDocument/2006/relationships/image" Target="../media/image312.png"/><Relationship Id="rId24" Type="http://schemas.openxmlformats.org/officeDocument/2006/relationships/customXml" Target="../ink/ink313.xml"/><Relationship Id="rId23" Type="http://schemas.openxmlformats.org/officeDocument/2006/relationships/image" Target="../media/image311.png"/><Relationship Id="rId22" Type="http://schemas.openxmlformats.org/officeDocument/2006/relationships/customXml" Target="../ink/ink312.xml"/><Relationship Id="rId21" Type="http://schemas.openxmlformats.org/officeDocument/2006/relationships/image" Target="../media/image310.png"/><Relationship Id="rId20" Type="http://schemas.openxmlformats.org/officeDocument/2006/relationships/customXml" Target="../ink/ink311.xml"/><Relationship Id="rId2" Type="http://schemas.openxmlformats.org/officeDocument/2006/relationships/tags" Target="../tags/tag3.xml"/><Relationship Id="rId19" Type="http://schemas.openxmlformats.org/officeDocument/2006/relationships/image" Target="../media/image309.png"/><Relationship Id="rId18" Type="http://schemas.openxmlformats.org/officeDocument/2006/relationships/customXml" Target="../ink/ink310.xml"/><Relationship Id="rId17" Type="http://schemas.openxmlformats.org/officeDocument/2006/relationships/image" Target="../media/image308.png"/><Relationship Id="rId16" Type="http://schemas.openxmlformats.org/officeDocument/2006/relationships/customXml" Target="../ink/ink309.xml"/><Relationship Id="rId15" Type="http://schemas.openxmlformats.org/officeDocument/2006/relationships/image" Target="../media/image307.png"/><Relationship Id="rId14" Type="http://schemas.openxmlformats.org/officeDocument/2006/relationships/customXml" Target="../ink/ink308.xml"/><Relationship Id="rId13" Type="http://schemas.openxmlformats.org/officeDocument/2006/relationships/image" Target="../media/image306.png"/><Relationship Id="rId12" Type="http://schemas.openxmlformats.org/officeDocument/2006/relationships/customXml" Target="../ink/ink307.xml"/><Relationship Id="rId11" Type="http://schemas.openxmlformats.org/officeDocument/2006/relationships/image" Target="../media/image305.png"/><Relationship Id="rId10" Type="http://schemas.openxmlformats.org/officeDocument/2006/relationships/customXml" Target="../ink/ink306.xml"/><Relationship Id="rId1" Type="http://schemas.openxmlformats.org/officeDocument/2006/relationships/tags" Target="../tags/tag2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9.png"/><Relationship Id="rId8" Type="http://schemas.openxmlformats.org/officeDocument/2006/relationships/customXml" Target="../ink/ink321.xml"/><Relationship Id="rId7" Type="http://schemas.openxmlformats.org/officeDocument/2006/relationships/image" Target="../media/image318.png"/><Relationship Id="rId6" Type="http://schemas.openxmlformats.org/officeDocument/2006/relationships/customXml" Target="../ink/ink320.xml"/><Relationship Id="rId5" Type="http://schemas.openxmlformats.org/officeDocument/2006/relationships/image" Target="../media/image317.png"/><Relationship Id="rId4" Type="http://schemas.openxmlformats.org/officeDocument/2006/relationships/customXml" Target="../ink/ink319.xml"/><Relationship Id="rId3" Type="http://schemas.openxmlformats.org/officeDocument/2006/relationships/image" Target="../media/image5.png"/><Relationship Id="rId27" Type="http://schemas.openxmlformats.org/officeDocument/2006/relationships/slideLayout" Target="../slideLayouts/slideLayout2.xml"/><Relationship Id="rId26" Type="http://schemas.openxmlformats.org/officeDocument/2006/relationships/customXml" Target="../ink/ink333.xml"/><Relationship Id="rId25" Type="http://schemas.openxmlformats.org/officeDocument/2006/relationships/customXml" Target="../ink/ink332.xml"/><Relationship Id="rId24" Type="http://schemas.openxmlformats.org/officeDocument/2006/relationships/customXml" Target="../ink/ink331.xml"/><Relationship Id="rId23" Type="http://schemas.openxmlformats.org/officeDocument/2006/relationships/image" Target="../media/image323.png"/><Relationship Id="rId22" Type="http://schemas.openxmlformats.org/officeDocument/2006/relationships/customXml" Target="../ink/ink330.xml"/><Relationship Id="rId21" Type="http://schemas.openxmlformats.org/officeDocument/2006/relationships/image" Target="../media/image322.png"/><Relationship Id="rId20" Type="http://schemas.openxmlformats.org/officeDocument/2006/relationships/customXml" Target="../ink/ink329.xml"/><Relationship Id="rId2" Type="http://schemas.openxmlformats.org/officeDocument/2006/relationships/customXml" Target="../ink/ink318.xml"/><Relationship Id="rId19" Type="http://schemas.openxmlformats.org/officeDocument/2006/relationships/image" Target="../media/image321.png"/><Relationship Id="rId18" Type="http://schemas.openxmlformats.org/officeDocument/2006/relationships/customXml" Target="../ink/ink328.xml"/><Relationship Id="rId17" Type="http://schemas.openxmlformats.org/officeDocument/2006/relationships/image" Target="../media/image139.png"/><Relationship Id="rId16" Type="http://schemas.openxmlformats.org/officeDocument/2006/relationships/customXml" Target="../ink/ink327.xml"/><Relationship Id="rId15" Type="http://schemas.openxmlformats.org/officeDocument/2006/relationships/customXml" Target="../ink/ink326.xml"/><Relationship Id="rId14" Type="http://schemas.openxmlformats.org/officeDocument/2006/relationships/customXml" Target="../ink/ink325.xml"/><Relationship Id="rId13" Type="http://schemas.openxmlformats.org/officeDocument/2006/relationships/image" Target="../media/image320.png"/><Relationship Id="rId12" Type="http://schemas.openxmlformats.org/officeDocument/2006/relationships/customXml" Target="../ink/ink324.xml"/><Relationship Id="rId11" Type="http://schemas.openxmlformats.org/officeDocument/2006/relationships/customXml" Target="../ink/ink323.xml"/><Relationship Id="rId10" Type="http://schemas.openxmlformats.org/officeDocument/2006/relationships/customXml" Target="../ink/ink322.xml"/><Relationship Id="rId1" Type="http://schemas.openxmlformats.org/officeDocument/2006/relationships/image" Target="../media/image316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customXml" Target="../ink/ink338.xml"/><Relationship Id="rId8" Type="http://schemas.openxmlformats.org/officeDocument/2006/relationships/image" Target="../media/image327.png"/><Relationship Id="rId7" Type="http://schemas.openxmlformats.org/officeDocument/2006/relationships/customXml" Target="../ink/ink337.xml"/><Relationship Id="rId6" Type="http://schemas.openxmlformats.org/officeDocument/2006/relationships/image" Target="../media/image326.png"/><Relationship Id="rId5" Type="http://schemas.openxmlformats.org/officeDocument/2006/relationships/customXml" Target="../ink/ink336.x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344.png"/><Relationship Id="rId41" Type="http://schemas.openxmlformats.org/officeDocument/2006/relationships/customXml" Target="../ink/ink354.xml"/><Relationship Id="rId40" Type="http://schemas.openxmlformats.org/officeDocument/2006/relationships/image" Target="../media/image343.png"/><Relationship Id="rId4" Type="http://schemas.openxmlformats.org/officeDocument/2006/relationships/image" Target="../media/image325.png"/><Relationship Id="rId39" Type="http://schemas.openxmlformats.org/officeDocument/2006/relationships/customXml" Target="../ink/ink353.xml"/><Relationship Id="rId38" Type="http://schemas.openxmlformats.org/officeDocument/2006/relationships/image" Target="../media/image342.png"/><Relationship Id="rId37" Type="http://schemas.openxmlformats.org/officeDocument/2006/relationships/customXml" Target="../ink/ink352.xml"/><Relationship Id="rId36" Type="http://schemas.openxmlformats.org/officeDocument/2006/relationships/image" Target="../media/image341.png"/><Relationship Id="rId35" Type="http://schemas.openxmlformats.org/officeDocument/2006/relationships/customXml" Target="../ink/ink351.xml"/><Relationship Id="rId34" Type="http://schemas.openxmlformats.org/officeDocument/2006/relationships/image" Target="../media/image340.png"/><Relationship Id="rId33" Type="http://schemas.openxmlformats.org/officeDocument/2006/relationships/customXml" Target="../ink/ink350.xml"/><Relationship Id="rId32" Type="http://schemas.openxmlformats.org/officeDocument/2006/relationships/image" Target="../media/image339.png"/><Relationship Id="rId31" Type="http://schemas.openxmlformats.org/officeDocument/2006/relationships/customXml" Target="../ink/ink349.xml"/><Relationship Id="rId30" Type="http://schemas.openxmlformats.org/officeDocument/2006/relationships/image" Target="../media/image338.png"/><Relationship Id="rId3" Type="http://schemas.openxmlformats.org/officeDocument/2006/relationships/customXml" Target="../ink/ink335.xml"/><Relationship Id="rId29" Type="http://schemas.openxmlformats.org/officeDocument/2006/relationships/customXml" Target="../ink/ink348.xml"/><Relationship Id="rId28" Type="http://schemas.openxmlformats.org/officeDocument/2006/relationships/image" Target="../media/image337.png"/><Relationship Id="rId27" Type="http://schemas.openxmlformats.org/officeDocument/2006/relationships/customXml" Target="../ink/ink347.xml"/><Relationship Id="rId26" Type="http://schemas.openxmlformats.org/officeDocument/2006/relationships/image" Target="../media/image336.png"/><Relationship Id="rId25" Type="http://schemas.openxmlformats.org/officeDocument/2006/relationships/customXml" Target="../ink/ink346.xml"/><Relationship Id="rId24" Type="http://schemas.openxmlformats.org/officeDocument/2006/relationships/image" Target="../media/image335.png"/><Relationship Id="rId23" Type="http://schemas.openxmlformats.org/officeDocument/2006/relationships/customXml" Target="../ink/ink345.xml"/><Relationship Id="rId22" Type="http://schemas.openxmlformats.org/officeDocument/2006/relationships/image" Target="../media/image334.png"/><Relationship Id="rId21" Type="http://schemas.openxmlformats.org/officeDocument/2006/relationships/customXml" Target="../ink/ink344.xml"/><Relationship Id="rId20" Type="http://schemas.openxmlformats.org/officeDocument/2006/relationships/image" Target="../media/image333.png"/><Relationship Id="rId2" Type="http://schemas.openxmlformats.org/officeDocument/2006/relationships/image" Target="../media/image324.png"/><Relationship Id="rId19" Type="http://schemas.openxmlformats.org/officeDocument/2006/relationships/customXml" Target="../ink/ink343.xml"/><Relationship Id="rId18" Type="http://schemas.openxmlformats.org/officeDocument/2006/relationships/image" Target="../media/image332.png"/><Relationship Id="rId17" Type="http://schemas.openxmlformats.org/officeDocument/2006/relationships/customXml" Target="../ink/ink342.xml"/><Relationship Id="rId16" Type="http://schemas.openxmlformats.org/officeDocument/2006/relationships/image" Target="../media/image331.png"/><Relationship Id="rId15" Type="http://schemas.openxmlformats.org/officeDocument/2006/relationships/customXml" Target="../ink/ink341.xml"/><Relationship Id="rId14" Type="http://schemas.openxmlformats.org/officeDocument/2006/relationships/image" Target="../media/image330.png"/><Relationship Id="rId13" Type="http://schemas.openxmlformats.org/officeDocument/2006/relationships/customXml" Target="../ink/ink340.xml"/><Relationship Id="rId12" Type="http://schemas.openxmlformats.org/officeDocument/2006/relationships/image" Target="../media/image329.png"/><Relationship Id="rId11" Type="http://schemas.openxmlformats.org/officeDocument/2006/relationships/customXml" Target="../ink/ink339.xml"/><Relationship Id="rId10" Type="http://schemas.openxmlformats.org/officeDocument/2006/relationships/image" Target="../media/image328.png"/><Relationship Id="rId1" Type="http://schemas.openxmlformats.org/officeDocument/2006/relationships/customXml" Target="../ink/ink334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8.png"/><Relationship Id="rId7" Type="http://schemas.openxmlformats.org/officeDocument/2006/relationships/customXml" Target="../ink/ink358.xml"/><Relationship Id="rId6" Type="http://schemas.openxmlformats.org/officeDocument/2006/relationships/image" Target="../media/image347.png"/><Relationship Id="rId5" Type="http://schemas.openxmlformats.org/officeDocument/2006/relationships/customXml" Target="../ink/ink357.xml"/><Relationship Id="rId4" Type="http://schemas.openxmlformats.org/officeDocument/2006/relationships/image" Target="../media/image346.png"/><Relationship Id="rId3" Type="http://schemas.openxmlformats.org/officeDocument/2006/relationships/customXml" Target="../ink/ink356.xml"/><Relationship Id="rId2" Type="http://schemas.openxmlformats.org/officeDocument/2006/relationships/image" Target="../media/image345.png"/><Relationship Id="rId1" Type="http://schemas.openxmlformats.org/officeDocument/2006/relationships/customXml" Target="../ink/ink3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noi.cn/xw/2022-07-27/766893.s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8.png"/><Relationship Id="rId7" Type="http://schemas.openxmlformats.org/officeDocument/2006/relationships/customXml" Target="../ink/ink6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5" Type="http://schemas.openxmlformats.org/officeDocument/2006/relationships/customXml" Target="../ink/ink10.xml"/><Relationship Id="rId14" Type="http://schemas.openxmlformats.org/officeDocument/2006/relationships/image" Target="../media/image11.png"/><Relationship Id="rId13" Type="http://schemas.openxmlformats.org/officeDocument/2006/relationships/customXml" Target="../ink/ink9.xml"/><Relationship Id="rId12" Type="http://schemas.openxmlformats.org/officeDocument/2006/relationships/image" Target="../media/image10.png"/><Relationship Id="rId11" Type="http://schemas.openxmlformats.org/officeDocument/2006/relationships/customXml" Target="../ink/ink8.xml"/><Relationship Id="rId10" Type="http://schemas.openxmlformats.org/officeDocument/2006/relationships/image" Target="../media/image9.png"/><Relationship Id="rId1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2021 </a:t>
            </a:r>
            <a:r>
              <a:rPr lang="zh-CN" altLang="en-US" sz="4000" dirty="0"/>
              <a:t>年</a:t>
            </a:r>
            <a:r>
              <a:rPr lang="en-US" altLang="zh-CN" sz="4000" dirty="0"/>
              <a:t> CSP-S</a:t>
            </a:r>
            <a:br>
              <a:rPr lang="en-US" altLang="zh-CN" sz="4000" dirty="0"/>
            </a:br>
            <a:r>
              <a:rPr lang="zh-CN" altLang="en-US" sz="4000" dirty="0"/>
              <a:t>第一轮真题讲解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WYXkk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考点：基础知识</a:t>
            </a:r>
            <a:endParaRPr lang="zh-CN" altLang="en-US"/>
          </a:p>
          <a:p>
            <a:r>
              <a:rPr lang="zh-CN" altLang="en-US"/>
              <a:t>栈空间用于传递函数参数、保存临时变量等；</a:t>
            </a:r>
            <a:endParaRPr lang="zh-CN" altLang="en-US"/>
          </a:p>
          <a:p>
            <a:r>
              <a:rPr lang="zh-CN" altLang="en-US"/>
              <a:t>堆空间指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new </a:t>
            </a:r>
            <a:r>
              <a:rPr lang="zh-CN" altLang="en-US"/>
              <a:t>申请的空间；</a:t>
            </a:r>
            <a:endParaRPr lang="zh-CN" altLang="en-US"/>
          </a:p>
          <a:p>
            <a:r>
              <a:rPr lang="zh-CN" altLang="en-US"/>
              <a:t>没有队列空间与链表空间的概念。</a:t>
            </a:r>
            <a:endParaRPr lang="zh-CN" altLang="en-US"/>
          </a:p>
          <a:p>
            <a:r>
              <a:rPr lang="zh-CN" altLang="en-US"/>
              <a:t>因此递归调用层数过多时，栈空间就会存储过多函数参数等，导致溢出。</a:t>
            </a:r>
            <a:endParaRPr lang="zh-CN" altLang="en-US"/>
          </a:p>
          <a:p>
            <a:r>
              <a:rPr lang="zh-CN" altLang="en-US"/>
              <a:t>实际上这就是常说的</a:t>
            </a:r>
            <a:r>
              <a:rPr lang="en-US" altLang="zh-CN"/>
              <a:t>“</a:t>
            </a:r>
            <a:r>
              <a:rPr lang="zh-CN" altLang="en-US"/>
              <a:t>递归爆栈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以下排序方法中，（ ）是不稳定的。</a:t>
            </a:r>
            <a:endParaRPr lang="zh-CN" altLang="en-US"/>
          </a:p>
          <a:p>
            <a:r>
              <a:rPr lang="zh-CN" altLang="en-US"/>
              <a:t>A. 插入排序</a:t>
            </a:r>
            <a:endParaRPr lang="zh-CN" altLang="en-US"/>
          </a:p>
          <a:p>
            <a:r>
              <a:rPr lang="zh-CN" altLang="en-US"/>
              <a:t>B. 冒泡排序</a:t>
            </a:r>
            <a:endParaRPr lang="zh-CN" altLang="en-US"/>
          </a:p>
          <a:p>
            <a:r>
              <a:rPr lang="zh-CN" altLang="en-US"/>
              <a:t>C. 堆排序</a:t>
            </a:r>
            <a:endParaRPr lang="zh-CN" altLang="en-US"/>
          </a:p>
          <a:p>
            <a:r>
              <a:rPr lang="zh-CN" altLang="en-US"/>
              <a:t>D. 归并排序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考点：排序稳定性</a:t>
            </a:r>
            <a:endParaRPr lang="zh-CN" altLang="en-US"/>
          </a:p>
          <a:p>
            <a:r>
              <a:rPr lang="zh-CN" altLang="en-US"/>
              <a:t>一个排序算法，如果排序后相同的数仍然保持初始序列的顺序，那么叫做稳定排序，否则叫不稳定排序。</a:t>
            </a:r>
            <a:endParaRPr lang="zh-CN" altLang="en-US"/>
          </a:p>
          <a:p>
            <a:r>
              <a:rPr lang="zh-CN" altLang="en-US"/>
              <a:t>插入排序、冒泡排序和归并排序都是稳定的，堆排序则不是。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其他的常见排序算法中，选择排序是不稳定的，快速排序是不稳定的，库函数</a:t>
            </a:r>
            <a:r>
              <a:rPr lang="en-US" altLang="zh-CN"/>
              <a:t> sort </a:t>
            </a:r>
            <a:r>
              <a:rPr lang="zh-CN" altLang="en-US"/>
              <a:t>是不稳定的（</a:t>
            </a:r>
            <a:r>
              <a:rPr lang="en-US" altLang="zh-CN"/>
              <a:t>stable_sort </a:t>
            </a:r>
            <a:r>
              <a:rPr lang="zh-CN" altLang="en-US"/>
              <a:t>是稳定的）。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通常而言排序的稳定性无需过多关心，需要稳定性的场景可以给每个元素标记</a:t>
            </a:r>
            <a:r>
              <a:rPr lang="en-US" altLang="zh-CN"/>
              <a:t> id </a:t>
            </a:r>
            <a:r>
              <a:rPr lang="zh-CN" altLang="en-US"/>
              <a:t>表示初始顺序并以其为第二关键字排序。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以比较为基本运算，对于 2n 个数，同时找到最大值和最小值，最坏情况下需要的最小的比较次数为（ ）。</a:t>
            </a:r>
            <a:endParaRPr lang="zh-CN" altLang="en-US"/>
          </a:p>
          <a:p>
            <a:r>
              <a:rPr lang="zh-CN" altLang="en-US"/>
              <a:t>A. 4n-2</a:t>
            </a:r>
            <a:endParaRPr lang="zh-CN" altLang="en-US"/>
          </a:p>
          <a:p>
            <a:r>
              <a:rPr lang="zh-CN" altLang="en-US"/>
              <a:t>B. 3n+1</a:t>
            </a:r>
            <a:endParaRPr lang="zh-CN" altLang="en-US"/>
          </a:p>
          <a:p>
            <a:r>
              <a:rPr lang="zh-CN" altLang="en-US"/>
              <a:t>C. 3n-2</a:t>
            </a:r>
            <a:endParaRPr lang="zh-CN" altLang="en-US"/>
          </a:p>
          <a:p>
            <a:r>
              <a:rPr lang="zh-CN" altLang="en-US"/>
              <a:t>D. 2n+1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考点：人类智慧</a:t>
            </a:r>
            <a:endParaRPr lang="en-US" altLang="zh-CN"/>
          </a:p>
          <a:p>
            <a:r>
              <a:rPr lang="en-US" altLang="zh-CN"/>
              <a:t>4n-2 </a:t>
            </a:r>
            <a:r>
              <a:rPr lang="zh-CN" altLang="en-US"/>
              <a:t>次很容易想到：分别顺序找最大小值。</a:t>
            </a:r>
            <a:endParaRPr lang="zh-CN" altLang="en-US"/>
          </a:p>
          <a:p>
            <a:r>
              <a:rPr lang="zh-CN" altLang="en-US"/>
              <a:t>很明显可以至少优化掉一次，因为前两个数被比较了两次。</a:t>
            </a:r>
            <a:endParaRPr lang="zh-CN" altLang="en-US"/>
          </a:p>
          <a:p>
            <a:r>
              <a:rPr lang="zh-CN" altLang="en-US"/>
              <a:t>此时可以想到，比较一次相当于把其中一个排除最大值，另一个排除最小值。</a:t>
            </a:r>
            <a:endParaRPr lang="zh-CN" altLang="en-US"/>
          </a:p>
          <a:p>
            <a:r>
              <a:rPr lang="zh-CN" altLang="en-US"/>
              <a:t>所以可以分成</a:t>
            </a:r>
            <a:r>
              <a:rPr lang="en-US" altLang="zh-CN"/>
              <a:t> n </a:t>
            </a:r>
            <a:r>
              <a:rPr lang="zh-CN" altLang="en-US"/>
              <a:t>组，每组两个比大小，然后大的顺序找最大，小的顺序找最小。</a:t>
            </a:r>
            <a:endParaRPr lang="zh-CN" altLang="en-US"/>
          </a:p>
          <a:p>
            <a:r>
              <a:rPr lang="zh-CN" altLang="en-US"/>
              <a:t>这样需要</a:t>
            </a:r>
            <a:r>
              <a:rPr lang="en-US" altLang="zh-CN"/>
              <a:t> 3n-2 </a:t>
            </a:r>
            <a:r>
              <a:rPr lang="zh-CN" altLang="en-US"/>
              <a:t>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5227955"/>
          </a:xfrm>
        </p:spPr>
        <p:txBody>
          <a:bodyPr/>
          <a:p>
            <a:r>
              <a:rPr lang="zh-CN" altLang="en-US"/>
              <a:t>那么怎么证明</a:t>
            </a:r>
            <a:r>
              <a:rPr lang="en-US" altLang="zh-CN"/>
              <a:t> 3n-2 </a:t>
            </a:r>
            <a:r>
              <a:rPr lang="zh-CN" altLang="en-US"/>
              <a:t>次最小呢？</a:t>
            </a:r>
            <a:endParaRPr lang="zh-CN" altLang="en-US"/>
          </a:p>
          <a:p>
            <a:r>
              <a:rPr lang="zh-CN" altLang="en-US"/>
              <a:t>这个问题等价于有一个</a:t>
            </a:r>
            <a:r>
              <a:rPr lang="en-US" altLang="zh-CN"/>
              <a:t> 2n </a:t>
            </a:r>
            <a:r>
              <a:rPr lang="zh-CN" altLang="en-US"/>
              <a:t>个点的完全</a:t>
            </a:r>
            <a:r>
              <a:rPr lang="en-US" altLang="zh-CN"/>
              <a:t> DAG</a:t>
            </a:r>
            <a:r>
              <a:rPr lang="zh-CN" altLang="en-US"/>
              <a:t>，每次可以询问一条边的方向，需要求出其拓扑序的第一位和最后一位。</a:t>
            </a:r>
            <a:endParaRPr lang="zh-CN" altLang="en-US"/>
          </a:p>
          <a:p>
            <a:r>
              <a:rPr lang="zh-CN" altLang="en-US"/>
              <a:t>由于所有无入度点都可以作为拓扑序第一位，另一边同理，所以一次询问相当于两个点一个排除第一位一个排除最后一位。</a:t>
            </a:r>
            <a:endParaRPr lang="zh-CN" altLang="en-US"/>
          </a:p>
          <a:p>
            <a:r>
              <a:rPr lang="zh-CN" altLang="en-US"/>
              <a:t>如果询问的两点</a:t>
            </a:r>
            <a:r>
              <a:rPr lang="en-US" altLang="zh-CN"/>
              <a:t> A,B </a:t>
            </a:r>
            <a:r>
              <a:rPr lang="zh-CN" altLang="en-US"/>
              <a:t>中有一点曾经询问过，那么回答</a:t>
            </a:r>
            <a:r>
              <a:rPr lang="en-US" altLang="zh-CN"/>
              <a:t> A-&gt;B </a:t>
            </a:r>
            <a:r>
              <a:rPr lang="zh-CN" altLang="en-US"/>
              <a:t>和</a:t>
            </a:r>
            <a:r>
              <a:rPr lang="en-US" altLang="zh-CN"/>
              <a:t> B-&gt;A </a:t>
            </a:r>
            <a:r>
              <a:rPr lang="zh-CN" altLang="en-US"/>
              <a:t>至少有一个会给出重复信息。如果其中一个会产生矛盾，那么另一个必定给出了两条重复信息且不矛盾。</a:t>
            </a:r>
            <a:endParaRPr lang="zh-CN" altLang="en-US"/>
          </a:p>
          <a:p>
            <a:r>
              <a:rPr lang="zh-CN" altLang="en-US"/>
              <a:t>所以最坏情况下至多有</a:t>
            </a:r>
            <a:r>
              <a:rPr lang="en-US" altLang="zh-CN"/>
              <a:t> n </a:t>
            </a:r>
            <a:r>
              <a:rPr lang="zh-CN" altLang="en-US"/>
              <a:t>次询问能得到两条新信息，即至少需要</a:t>
            </a:r>
            <a:r>
              <a:rPr lang="en-US" altLang="zh-CN"/>
              <a:t> 3n-2 </a:t>
            </a:r>
            <a:r>
              <a:rPr lang="zh-CN" altLang="en-US"/>
              <a:t>次询问来获得</a:t>
            </a:r>
            <a:r>
              <a:rPr lang="en-US" altLang="zh-CN"/>
              <a:t> 4n-2 </a:t>
            </a:r>
            <a:r>
              <a:rPr lang="zh-CN" altLang="en-US"/>
              <a:t>条信息。</a:t>
            </a:r>
            <a:endParaRPr lang="zh-CN" altLang="en-US"/>
          </a:p>
          <a:p>
            <a:r>
              <a:rPr lang="zh-CN" altLang="en-US"/>
              <a:t>（此处是构造最坏情况，可以不考虑相等）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实际上本题在</a:t>
            </a:r>
            <a:r>
              <a:rPr lang="en-US" altLang="zh-CN"/>
              <a:t> </a:t>
            </a:r>
            <a:r>
              <a:rPr lang="zh-CN" altLang="en-US"/>
              <a:t>NOIP 2014 提高组初赛试题中完全一致的出现过。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270000" y="3187700"/>
              <a:ext cx="4489450" cy="76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270000" y="3187700"/>
                <a:ext cx="4489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387850" y="3975100"/>
              <a:ext cx="196850" cy="44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387850" y="3975100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622800" y="3898900"/>
              <a:ext cx="108585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622800" y="3898900"/>
                <a:ext cx="1085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318000" y="3975100"/>
              <a:ext cx="48260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318000" y="3975100"/>
                <a:ext cx="482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362200" y="664845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362200" y="6648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355850" y="66421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2355850" y="6642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368550" y="6521450"/>
              <a:ext cx="3149600" cy="127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2368550" y="6521450"/>
                <a:ext cx="3149600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6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现有一个地址区间为 0～10 的哈希表，对于出现冲突情况，会往后找第一个空的地址存储（到 10 冲突了就从 0 开始往后），现在要依次存储（0，1, 2，3，4，5，6，7），哈希函数为 h(x)=x</a:t>
            </a:r>
            <a:r>
              <a:rPr lang="zh-CN" altLang="en-US" baseline="30000"/>
              <a:t>2</a:t>
            </a:r>
            <a:r>
              <a:rPr lang="zh-CN" altLang="en-US"/>
              <a:t> mod 11。请问 7 存储在哈希表哪个地址中（ ）。</a:t>
            </a:r>
            <a:endParaRPr lang="zh-CN" altLang="en-US"/>
          </a:p>
          <a:p>
            <a:r>
              <a:rPr lang="zh-CN" altLang="en-US"/>
              <a:t>A. 5</a:t>
            </a:r>
            <a:endParaRPr lang="zh-CN" altLang="en-US"/>
          </a:p>
          <a:p>
            <a:r>
              <a:rPr lang="zh-CN" altLang="en-US"/>
              <a:t>B. 6</a:t>
            </a:r>
            <a:endParaRPr lang="zh-CN" altLang="en-US"/>
          </a:p>
          <a:p>
            <a:r>
              <a:rPr lang="zh-CN" altLang="en-US"/>
              <a:t>C. 7</a:t>
            </a:r>
            <a:endParaRPr lang="zh-CN" altLang="en-US"/>
          </a:p>
          <a:p>
            <a:r>
              <a:rPr lang="zh-CN" altLang="en-US"/>
              <a:t>D. 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6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考点：简单模拟，哈希表</a:t>
            </a:r>
            <a:endParaRPr lang="zh-CN" altLang="en-US"/>
          </a:p>
          <a:p>
            <a:r>
              <a:rPr lang="zh-CN" altLang="en-US"/>
              <a:t>按照题意模拟：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值</a:t>
            </a:r>
            <a:r>
              <a:rPr lang="en-US" altLang="zh-CN"/>
              <a:t> 0 1 2 3 4 5      6        7</a:t>
            </a:r>
            <a:endParaRPr lang="en-US" altLang="zh-CN"/>
          </a:p>
          <a:p>
            <a:r>
              <a:rPr lang="zh-CN" altLang="en-US"/>
              <a:t>位置</a:t>
            </a:r>
            <a:r>
              <a:rPr lang="en-US" altLang="zh-CN"/>
              <a:t> 0 1 4 9 5 3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3-&gt;4-&gt;5-&gt;</a:t>
            </a:r>
            <a:r>
              <a:rPr lang="en-US" altLang="zh-CN"/>
              <a:t>6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5-&gt;6-&gt;</a:t>
            </a:r>
            <a:r>
              <a:rPr lang="en-US" altLang="zh-CN"/>
              <a:t>7</a:t>
            </a:r>
            <a:endParaRPr lang="en-US" altLang="zh-CN"/>
          </a:p>
          <a:p>
            <a:r>
              <a:rPr lang="zh-CN" altLang="en-US"/>
              <a:t>所以答案为</a:t>
            </a:r>
            <a:r>
              <a:rPr lang="en-US" altLang="zh-CN"/>
              <a:t> 7</a:t>
            </a:r>
            <a:r>
              <a:rPr lang="zh-CN" altLang="en-US"/>
              <a:t>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62250" y="3282950"/>
              <a:ext cx="1079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62250" y="3282950"/>
                <a:ext cx="107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905000" y="3308350"/>
              <a:ext cx="11430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905000" y="3308350"/>
                <a:ext cx="114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476500" y="3289300"/>
              <a:ext cx="19050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476500" y="3289300"/>
                <a:ext cx="190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114800" y="3276600"/>
              <a:ext cx="25400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114800" y="3276600"/>
                <a:ext cx="254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432050" y="3327400"/>
              <a:ext cx="20320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432050" y="332740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152900" y="3321050"/>
              <a:ext cx="26670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152900" y="3321050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143500" y="3346450"/>
              <a:ext cx="349250" cy="44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143500" y="3346450"/>
                <a:ext cx="349250" cy="4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7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 是一个非连通简单无向图（没有自环和重边），共有 36 条边，则该图至少有（ ）个点。</a:t>
            </a:r>
            <a:endParaRPr lang="zh-CN" altLang="en-US"/>
          </a:p>
          <a:p>
            <a:r>
              <a:rPr lang="zh-CN" altLang="en-US"/>
              <a:t>A. 8</a:t>
            </a:r>
            <a:endParaRPr lang="zh-CN" altLang="en-US"/>
          </a:p>
          <a:p>
            <a:r>
              <a:rPr lang="zh-CN" altLang="en-US"/>
              <a:t>B. 9</a:t>
            </a:r>
            <a:endParaRPr lang="zh-CN" altLang="en-US"/>
          </a:p>
          <a:p>
            <a:r>
              <a:rPr lang="zh-CN" altLang="en-US"/>
              <a:t>C. 10</a:t>
            </a:r>
            <a:endParaRPr lang="zh-CN" altLang="en-US"/>
          </a:p>
          <a:p>
            <a:r>
              <a:rPr lang="zh-CN" altLang="en-US"/>
              <a:t>D. 11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578100" y="2038350"/>
              <a:ext cx="476250" cy="69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578100" y="2038350"/>
                <a:ext cx="476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146550" y="2044700"/>
              <a:ext cx="201930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146550" y="2044700"/>
                <a:ext cx="2019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984500" y="1612900"/>
              <a:ext cx="88900" cy="152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984500" y="1612900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035300" y="1441450"/>
              <a:ext cx="1447800" cy="279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035300" y="1441450"/>
                <a:ext cx="14478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445000" y="1600200"/>
              <a:ext cx="44450" cy="146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445000" y="1600200"/>
                <a:ext cx="44450" cy="146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7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考点：图</a:t>
            </a:r>
            <a:endParaRPr lang="zh-CN" altLang="en-US"/>
          </a:p>
          <a:p>
            <a:r>
              <a:rPr lang="zh-CN" altLang="en-US"/>
              <a:t>可以先看一个对偶问题，给定点数问最多多少边</a:t>
            </a:r>
            <a:endParaRPr lang="zh-CN" altLang="en-US"/>
          </a:p>
          <a:p>
            <a:r>
              <a:rPr lang="zh-CN" altLang="en-US"/>
              <a:t>考虑图何时不连通，也就是可以分成两部分，两部分之间没有边</a:t>
            </a:r>
            <a:endParaRPr lang="zh-CN" altLang="en-US"/>
          </a:p>
          <a:p>
            <a:r>
              <a:rPr lang="zh-CN" altLang="en-US"/>
              <a:t>为了让边最多，剩下的边应该放满</a:t>
            </a:r>
            <a:endParaRPr lang="zh-CN" altLang="en-US"/>
          </a:p>
          <a:p>
            <a:r>
              <a:rPr lang="zh-CN" altLang="en-US"/>
              <a:t>也就是</a:t>
            </a:r>
            <a:r>
              <a:rPr lang="en-US" altLang="zh-CN"/>
              <a:t> max(n(n-1)/2-k(n-k))</a:t>
            </a:r>
            <a:r>
              <a:rPr lang="zh-CN" altLang="en-US"/>
              <a:t>，显然</a:t>
            </a:r>
            <a:r>
              <a:rPr lang="en-US" altLang="zh-CN"/>
              <a:t> k=1 </a:t>
            </a:r>
            <a:r>
              <a:rPr lang="zh-CN" altLang="en-US"/>
              <a:t>或</a:t>
            </a:r>
            <a:r>
              <a:rPr lang="en-US" altLang="zh-CN"/>
              <a:t> n-1 </a:t>
            </a:r>
            <a:r>
              <a:rPr lang="zh-CN" altLang="en-US"/>
              <a:t>取到最大</a:t>
            </a:r>
            <a:endParaRPr lang="zh-CN" altLang="en-US"/>
          </a:p>
          <a:p>
            <a:r>
              <a:rPr lang="zh-CN" altLang="en-US"/>
              <a:t>于是答案为</a:t>
            </a:r>
            <a:r>
              <a:rPr lang="en-US" altLang="zh-CN"/>
              <a:t> (n-1)(n-2)/2</a:t>
            </a:r>
            <a:endParaRPr lang="en-US" altLang="zh-CN"/>
          </a:p>
          <a:p>
            <a:r>
              <a:rPr lang="zh-CN" altLang="en-US"/>
              <a:t>回到原题，发现</a:t>
            </a:r>
            <a:r>
              <a:rPr lang="en-US" altLang="zh-CN"/>
              <a:t> n=10 </a:t>
            </a:r>
            <a:r>
              <a:rPr lang="zh-CN" altLang="en-US"/>
              <a:t>的时候最多有</a:t>
            </a:r>
            <a:r>
              <a:rPr lang="en-US" altLang="zh-CN"/>
              <a:t> 36 </a:t>
            </a:r>
            <a:r>
              <a:rPr lang="zh-CN" altLang="en-US"/>
              <a:t>条，所以答案是</a:t>
            </a:r>
            <a:r>
              <a:rPr lang="en-US" altLang="zh-CN"/>
              <a:t> 10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这题改成</a:t>
            </a:r>
            <a:r>
              <a:rPr lang="en-US" altLang="zh-CN"/>
              <a:t> 28 </a:t>
            </a:r>
            <a:r>
              <a:rPr lang="zh-CN" altLang="en-US"/>
              <a:t>条边是一道原题，再去掉不连通又是一道原题。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924300" y="2959100"/>
              <a:ext cx="1384300" cy="114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924300" y="2959100"/>
                <a:ext cx="138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46800" y="2882900"/>
              <a:ext cx="1968500" cy="120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146800" y="2882900"/>
                <a:ext cx="1968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178050" y="3721100"/>
              <a:ext cx="102235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178050" y="3721100"/>
                <a:ext cx="1022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416300" y="3721100"/>
              <a:ext cx="77470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416300" y="3721100"/>
                <a:ext cx="77470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如果仅仅是通过初赛，通常难度不会太高</a:t>
            </a:r>
            <a:endParaRPr lang="zh-CN" altLang="en-US"/>
          </a:p>
          <a:p>
            <a:r>
              <a:rPr lang="zh-CN" altLang="en-US"/>
              <a:t>但是初赛题目本身的难度正在逐渐上升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8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令根结点的高度为 1，则一棵含有 2021 个结点的二叉树的高度至少为（ ）。</a:t>
            </a:r>
            <a:endParaRPr lang="zh-CN" altLang="en-US"/>
          </a:p>
          <a:p>
            <a:r>
              <a:rPr lang="zh-CN" altLang="en-US"/>
              <a:t>A. 10</a:t>
            </a:r>
            <a:endParaRPr lang="zh-CN" altLang="en-US"/>
          </a:p>
          <a:p>
            <a:r>
              <a:rPr lang="zh-CN" altLang="en-US"/>
              <a:t>B. 11</a:t>
            </a:r>
            <a:endParaRPr lang="zh-CN" altLang="en-US"/>
          </a:p>
          <a:p>
            <a:r>
              <a:rPr lang="zh-CN" altLang="en-US"/>
              <a:t>C. 12</a:t>
            </a:r>
            <a:endParaRPr lang="zh-CN" altLang="en-US"/>
          </a:p>
          <a:p>
            <a:r>
              <a:rPr lang="zh-CN" altLang="en-US"/>
              <a:t>D. 2021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8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考点：二叉树</a:t>
            </a:r>
            <a:endParaRPr lang="zh-CN" altLang="en-US"/>
          </a:p>
          <a:p>
            <a:r>
              <a:rPr lang="zh-CN" altLang="en-US"/>
              <a:t>同样考虑对偶问题，前若干层最多能放几个点。</a:t>
            </a:r>
            <a:endParaRPr lang="zh-CN" altLang="en-US"/>
          </a:p>
          <a:p>
            <a:r>
              <a:rPr lang="zh-CN" altLang="en-US"/>
              <a:t>显然第</a:t>
            </a:r>
            <a:r>
              <a:rPr lang="en-US" altLang="zh-CN"/>
              <a:t> n </a:t>
            </a:r>
            <a:r>
              <a:rPr lang="zh-CN" altLang="en-US"/>
              <a:t>层能放</a:t>
            </a:r>
            <a:r>
              <a:rPr lang="en-US" altLang="zh-CN"/>
              <a:t> 2</a:t>
            </a:r>
            <a:r>
              <a:rPr lang="en-US" altLang="zh-CN" baseline="30000"/>
              <a:t>n-1</a:t>
            </a:r>
            <a:r>
              <a:rPr lang="en-US" altLang="zh-CN"/>
              <a:t> </a:t>
            </a:r>
            <a:r>
              <a:rPr lang="zh-CN" altLang="en-US"/>
              <a:t>个，所以前</a:t>
            </a:r>
            <a:r>
              <a:rPr lang="en-US" altLang="zh-CN"/>
              <a:t> n </a:t>
            </a:r>
            <a:r>
              <a:rPr lang="zh-CN" altLang="en-US"/>
              <a:t>层能放</a:t>
            </a:r>
            <a:r>
              <a:rPr lang="en-US" altLang="zh-CN"/>
              <a:t> 2</a:t>
            </a:r>
            <a:r>
              <a:rPr lang="en-US" altLang="zh-CN" baseline="30000"/>
              <a:t>n</a:t>
            </a:r>
            <a:r>
              <a:rPr lang="en-US" altLang="zh-CN"/>
              <a:t>-1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观察到</a:t>
            </a:r>
            <a:r>
              <a:rPr lang="en-US" altLang="zh-CN"/>
              <a:t> 2</a:t>
            </a:r>
            <a:r>
              <a:rPr lang="en-US" altLang="zh-CN" baseline="30000"/>
              <a:t>10</a:t>
            </a:r>
            <a:r>
              <a:rPr lang="en-US" altLang="zh-CN"/>
              <a:t>-1=1023&lt;2021&lt;2047=2</a:t>
            </a:r>
            <a:r>
              <a:rPr lang="en-US" altLang="zh-CN" baseline="30000"/>
              <a:t>11</a:t>
            </a:r>
            <a:r>
              <a:rPr lang="en-US" altLang="zh-CN"/>
              <a:t>-1</a:t>
            </a:r>
            <a:r>
              <a:rPr lang="zh-CN" altLang="en-US"/>
              <a:t>，故答案为</a:t>
            </a:r>
            <a:r>
              <a:rPr lang="en-US" altLang="zh-CN"/>
              <a:t> 11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127500" y="3441700"/>
              <a:ext cx="30480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127500" y="3441700"/>
                <a:ext cx="304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879850" y="3676650"/>
              <a:ext cx="400050" cy="317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879850" y="3676650"/>
                <a:ext cx="4000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413250" y="36576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413250" y="3657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362450" y="3644900"/>
              <a:ext cx="381000" cy="196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362450" y="3644900"/>
                <a:ext cx="3810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721100" y="3937000"/>
              <a:ext cx="266700" cy="254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721100" y="3937000"/>
                <a:ext cx="266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73600" y="3816350"/>
              <a:ext cx="355600" cy="330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73600" y="3816350"/>
                <a:ext cx="355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422650" y="4127500"/>
              <a:ext cx="292100" cy="400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422650" y="4127500"/>
                <a:ext cx="2921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848100" y="4184650"/>
              <a:ext cx="247650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848100" y="4184650"/>
                <a:ext cx="2476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378200" y="4432300"/>
              <a:ext cx="260350" cy="203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378200" y="4432300"/>
                <a:ext cx="260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025900" y="4406900"/>
              <a:ext cx="228600" cy="254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025900" y="4406900"/>
                <a:ext cx="228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743450" y="4102100"/>
              <a:ext cx="228600" cy="355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743450" y="4102100"/>
                <a:ext cx="2286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679950" y="4413250"/>
              <a:ext cx="234950" cy="228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679950" y="4413250"/>
                <a:ext cx="2349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060950" y="4121150"/>
              <a:ext cx="241300" cy="355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060950" y="4121150"/>
                <a:ext cx="2413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238750" y="4375150"/>
              <a:ext cx="254000" cy="260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238750" y="4375150"/>
                <a:ext cx="2540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352800" y="4597400"/>
              <a:ext cx="171450" cy="387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352800" y="4597400"/>
                <a:ext cx="1714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232150" y="4921250"/>
              <a:ext cx="184150" cy="190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232150" y="492125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581400" y="4686300"/>
              <a:ext cx="171450" cy="317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581400" y="4686300"/>
                <a:ext cx="171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3714750" y="4953000"/>
              <a:ext cx="171450" cy="158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3714750" y="4953000"/>
                <a:ext cx="171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064000" y="4730750"/>
              <a:ext cx="63500" cy="215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064000" y="4730750"/>
                <a:ext cx="635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006850" y="4933950"/>
              <a:ext cx="139700" cy="152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006850" y="4933950"/>
                <a:ext cx="139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178300" y="4692650"/>
              <a:ext cx="177800" cy="273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178300" y="4692650"/>
                <a:ext cx="1778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375150" y="4902200"/>
              <a:ext cx="146050" cy="184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375150" y="490220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679950" y="4616450"/>
              <a:ext cx="120650" cy="254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679950" y="4616450"/>
                <a:ext cx="1206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635500" y="4864100"/>
              <a:ext cx="146050" cy="1968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635500" y="4864100"/>
                <a:ext cx="146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4845050" y="4686300"/>
              <a:ext cx="171450" cy="317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4845050" y="4686300"/>
                <a:ext cx="171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022850" y="4953000"/>
              <a:ext cx="177800" cy="184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022850" y="4953000"/>
                <a:ext cx="1778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429250" y="4635500"/>
              <a:ext cx="139700" cy="2349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429250" y="4635500"/>
                <a:ext cx="1397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327650" y="4857750"/>
              <a:ext cx="241300" cy="2413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327650" y="4857750"/>
                <a:ext cx="241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5537200" y="4629150"/>
              <a:ext cx="273050" cy="4064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5537200" y="4629150"/>
                <a:ext cx="2730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5784850" y="4845050"/>
              <a:ext cx="158750" cy="2984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5784850" y="4845050"/>
                <a:ext cx="1587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496050" y="3321050"/>
              <a:ext cx="57150" cy="323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496050" y="3321050"/>
                <a:ext cx="571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477000" y="3689350"/>
              <a:ext cx="165100" cy="2159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477000" y="3689350"/>
                <a:ext cx="165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496050" y="4070350"/>
              <a:ext cx="203200" cy="4000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496050" y="4070350"/>
                <a:ext cx="2032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6502400" y="4514850"/>
              <a:ext cx="342900" cy="2413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6502400" y="4514850"/>
                <a:ext cx="3429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762750" y="4591050"/>
              <a:ext cx="31750" cy="4445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762750" y="4591050"/>
                <a:ext cx="317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7200900" y="3282950"/>
              <a:ext cx="25400" cy="2540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7200900" y="3282950"/>
                <a:ext cx="25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7169150" y="3651250"/>
              <a:ext cx="215900" cy="1905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7169150" y="3651250"/>
                <a:ext cx="215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226300" y="4083050"/>
              <a:ext cx="247650" cy="1206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226300" y="4083050"/>
                <a:ext cx="2476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7404100" y="4083050"/>
              <a:ext cx="19050" cy="3873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7404100" y="4083050"/>
                <a:ext cx="190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7397750" y="4406900"/>
              <a:ext cx="184150" cy="4191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7397750" y="4406900"/>
                <a:ext cx="1841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6731000" y="5035550"/>
              <a:ext cx="196850" cy="190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6731000" y="5035550"/>
                <a:ext cx="196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7264400" y="5060950"/>
              <a:ext cx="196850" cy="165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7264400" y="5060950"/>
                <a:ext cx="196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7416800" y="4895850"/>
              <a:ext cx="114300" cy="127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7416800" y="489585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7581900" y="4927600"/>
              <a:ext cx="158750" cy="63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7581900" y="492760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7778750" y="4883150"/>
              <a:ext cx="57150" cy="2222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7778750" y="4883150"/>
                <a:ext cx="571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8216900" y="3270250"/>
              <a:ext cx="12700" cy="2349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8216900" y="3270250"/>
                <a:ext cx="127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8147050" y="3638550"/>
              <a:ext cx="152400" cy="2540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8147050" y="3638550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8235950" y="4070350"/>
              <a:ext cx="177800" cy="2540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8235950" y="4070350"/>
                <a:ext cx="177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8197850" y="4470400"/>
              <a:ext cx="12700" cy="2286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8197850" y="4470400"/>
                <a:ext cx="12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8407400" y="4546600"/>
              <a:ext cx="127000" cy="2794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8407400" y="4546600"/>
                <a:ext cx="127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8477250" y="4559300"/>
              <a:ext cx="196850" cy="571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8477250" y="4559300"/>
                <a:ext cx="196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8039100" y="5016500"/>
              <a:ext cx="228600" cy="2159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8039100" y="5016500"/>
                <a:ext cx="2286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8216900" y="4838700"/>
              <a:ext cx="158750" cy="152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8216900" y="4838700"/>
                <a:ext cx="158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8470900" y="5060950"/>
              <a:ext cx="152400" cy="127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8470900" y="5060950"/>
                <a:ext cx="152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8724900" y="4914900"/>
              <a:ext cx="31750" cy="3619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8724900" y="4914900"/>
                <a:ext cx="31750" cy="361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9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前序遍历和中序遍历相同的二叉树为且仅为（ ）。</a:t>
            </a:r>
            <a:endParaRPr lang="zh-CN" altLang="en-US"/>
          </a:p>
          <a:p>
            <a:r>
              <a:rPr lang="zh-CN" altLang="en-US"/>
              <a:t>A. 只有 1 个点的二叉树</a:t>
            </a:r>
            <a:endParaRPr lang="zh-CN" altLang="en-US"/>
          </a:p>
          <a:p>
            <a:r>
              <a:rPr lang="zh-CN" altLang="en-US"/>
              <a:t>B. 根结点没有左子树的二叉树</a:t>
            </a:r>
            <a:endParaRPr lang="zh-CN" altLang="en-US"/>
          </a:p>
          <a:p>
            <a:r>
              <a:rPr lang="zh-CN" altLang="en-US"/>
              <a:t>C. 非叶子结点只有左子树的二叉树</a:t>
            </a:r>
            <a:endParaRPr lang="zh-CN" altLang="en-US"/>
          </a:p>
          <a:p>
            <a:r>
              <a:rPr lang="zh-CN" altLang="en-US"/>
              <a:t>D. 非叶子结点只有右子树的二叉树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9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考点：二叉树的遍历</a:t>
            </a:r>
            <a:endParaRPr lang="zh-CN" altLang="en-US"/>
          </a:p>
          <a:p>
            <a:r>
              <a:rPr lang="zh-CN" altLang="en-US"/>
              <a:t>前序遍历的根节点在首位，而中序遍历的根节点在左子树后，</a:t>
            </a:r>
            <a:endParaRPr lang="zh-CN" altLang="en-US"/>
          </a:p>
          <a:p>
            <a:r>
              <a:rPr lang="zh-CN" altLang="en-US"/>
              <a:t>因此满足条件则左子树为空。</a:t>
            </a:r>
            <a:endParaRPr lang="zh-CN" altLang="en-US"/>
          </a:p>
          <a:p>
            <a:r>
              <a:rPr lang="zh-CN" altLang="en-US"/>
              <a:t>右子树也要满足前序</a:t>
            </a:r>
            <a:r>
              <a:rPr lang="en-US" altLang="zh-CN"/>
              <a:t>=</a:t>
            </a:r>
            <a:r>
              <a:rPr lang="zh-CN" altLang="en-US"/>
              <a:t>中序，以此类推所有节点都没有左子树。</a:t>
            </a:r>
            <a:endParaRPr lang="zh-CN" altLang="en-US"/>
          </a:p>
          <a:p>
            <a:r>
              <a:rPr lang="zh-CN" altLang="en-US"/>
              <a:t>也就是说除了叶子其他节点都只有右子树。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828800" y="4457700"/>
              <a:ext cx="12700" cy="323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828800" y="4457700"/>
                <a:ext cx="12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809750" y="4445000"/>
              <a:ext cx="285750" cy="241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809750" y="4445000"/>
                <a:ext cx="285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184400" y="4445000"/>
              <a:ext cx="19685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184400" y="4445000"/>
                <a:ext cx="196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209800" y="4451350"/>
              <a:ext cx="203200" cy="304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209800" y="4451350"/>
                <a:ext cx="203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635250" y="4387850"/>
              <a:ext cx="203200" cy="285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635250" y="4387850"/>
                <a:ext cx="2032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882900" y="4375150"/>
              <a:ext cx="247650" cy="3492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882900" y="4375150"/>
                <a:ext cx="2476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828800" y="4457700"/>
              <a:ext cx="142240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828800" y="4457700"/>
                <a:ext cx="1422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438650" y="4146550"/>
              <a:ext cx="285750" cy="425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438650" y="4146550"/>
                <a:ext cx="2857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010150" y="4076700"/>
              <a:ext cx="18415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010150" y="407670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953000" y="4076700"/>
              <a:ext cx="241300" cy="349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953000" y="4076700"/>
                <a:ext cx="2413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353050" y="4140200"/>
              <a:ext cx="228600" cy="222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353050" y="4140200"/>
                <a:ext cx="2286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657850" y="4038600"/>
              <a:ext cx="247650" cy="431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657850" y="4038600"/>
                <a:ext cx="2476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153150" y="4076700"/>
              <a:ext cx="133350" cy="6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153150" y="407670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083300" y="4070350"/>
              <a:ext cx="247650" cy="374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083300" y="4070350"/>
                <a:ext cx="2476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451600" y="4159250"/>
              <a:ext cx="25400" cy="260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451600" y="4159250"/>
                <a:ext cx="25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457950" y="4127500"/>
              <a:ext cx="203200" cy="234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457950" y="4127500"/>
                <a:ext cx="203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686550" y="4064000"/>
              <a:ext cx="215900" cy="361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686550" y="4064000"/>
                <a:ext cx="2159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464050" y="4711700"/>
              <a:ext cx="184150" cy="25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464050" y="471170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451350" y="4686300"/>
              <a:ext cx="196850" cy="361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451350" y="4686300"/>
                <a:ext cx="1968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756150" y="4794250"/>
              <a:ext cx="190500" cy="184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756150" y="4794250"/>
                <a:ext cx="1905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022850" y="4673600"/>
              <a:ext cx="228600" cy="387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022850" y="4673600"/>
                <a:ext cx="2286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5562600" y="4679950"/>
              <a:ext cx="273050" cy="450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5562600" y="4679950"/>
                <a:ext cx="2730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045200" y="4705350"/>
              <a:ext cx="177800" cy="19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045200" y="4705350"/>
                <a:ext cx="177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045200" y="4705350"/>
              <a:ext cx="228600" cy="2667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045200" y="4705350"/>
                <a:ext cx="228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375400" y="4756150"/>
              <a:ext cx="12700" cy="304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375400" y="4756150"/>
                <a:ext cx="127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388100" y="4718050"/>
              <a:ext cx="222250" cy="228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388100" y="4718050"/>
                <a:ext cx="2222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718300" y="4673600"/>
              <a:ext cx="190500" cy="336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718300" y="4673600"/>
                <a:ext cx="1905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848350" y="4552950"/>
              <a:ext cx="38100" cy="184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848350" y="4552950"/>
                <a:ext cx="38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5969000" y="4489450"/>
              <a:ext cx="12700" cy="1460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5969000" y="4489450"/>
                <a:ext cx="12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4260850" y="4622800"/>
              <a:ext cx="1206500" cy="533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4260850" y="4622800"/>
                <a:ext cx="12065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4959350" y="4095750"/>
              <a:ext cx="1016000" cy="2413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4959350" y="4095750"/>
                <a:ext cx="1016000" cy="241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10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定义一种字符串操作为交换相邻两个字符。将“DACFEB”变为 “ABCDEF”最少需要（ ）次上述操作。</a:t>
            </a:r>
            <a:endParaRPr lang="zh-CN" altLang="en-US"/>
          </a:p>
          <a:p>
            <a:r>
              <a:rPr lang="zh-CN" altLang="en-US"/>
              <a:t>A. 7</a:t>
            </a:r>
            <a:endParaRPr lang="zh-CN" altLang="en-US"/>
          </a:p>
          <a:p>
            <a:r>
              <a:rPr lang="zh-CN" altLang="en-US"/>
              <a:t>B. 8</a:t>
            </a:r>
            <a:endParaRPr lang="zh-CN" altLang="en-US"/>
          </a:p>
          <a:p>
            <a:r>
              <a:rPr lang="zh-CN" altLang="en-US"/>
              <a:t>C. 9</a:t>
            </a:r>
            <a:endParaRPr lang="zh-CN" altLang="en-US"/>
          </a:p>
          <a:p>
            <a:r>
              <a:rPr lang="zh-CN" altLang="en-US"/>
              <a:t>D. 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172200" y="2076450"/>
              <a:ext cx="336550" cy="133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172200" y="2076450"/>
                <a:ext cx="336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242050" y="2101850"/>
              <a:ext cx="6350" cy="1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242050" y="21018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267450" y="2089150"/>
              <a:ext cx="15875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267450" y="208915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470650" y="2006600"/>
              <a:ext cx="628650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470650" y="2006600"/>
                <a:ext cx="628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521450" y="2019300"/>
              <a:ext cx="15875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521450" y="2019300"/>
                <a:ext cx="158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642100" y="2012950"/>
              <a:ext cx="101600" cy="127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642100" y="2012950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654800" y="2089150"/>
              <a:ext cx="317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654800" y="2089150"/>
                <a:ext cx="3175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10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考点：逆序对</a:t>
            </a:r>
            <a:endParaRPr lang="zh-CN" altLang="en-US"/>
          </a:p>
          <a:p>
            <a:r>
              <a:rPr lang="zh-CN" altLang="en-US"/>
              <a:t>只允许相邻交换时，最小操作次数就是逆序对数，因为每次相邻交换最多消除一对逆序对，且在有序之前必定有相邻逆序对。</a:t>
            </a:r>
            <a:endParaRPr lang="zh-CN" altLang="en-US"/>
          </a:p>
          <a:p>
            <a:r>
              <a:rPr lang="zh-CN" altLang="en-US"/>
              <a:t>稍微枚举一下可以得到这里有</a:t>
            </a:r>
            <a:r>
              <a:rPr lang="en-US" altLang="zh-CN"/>
              <a:t> 7 </a:t>
            </a:r>
            <a:r>
              <a:rPr lang="zh-CN" altLang="en-US"/>
              <a:t>对逆序对。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不知道逆序对也可以做这题。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 A </a:t>
            </a:r>
            <a:r>
              <a:rPr lang="zh-CN" altLang="en-US"/>
              <a:t>换到最前面，把</a:t>
            </a:r>
            <a:r>
              <a:rPr lang="en-US" altLang="zh-CN"/>
              <a:t> B </a:t>
            </a:r>
            <a:r>
              <a:rPr lang="zh-CN" altLang="en-US"/>
              <a:t>换到第二，以此类推，发现需要</a:t>
            </a:r>
            <a:r>
              <a:rPr lang="en-US" altLang="zh-CN"/>
              <a:t> 7 </a:t>
            </a:r>
            <a:r>
              <a:rPr lang="zh-CN" altLang="en-US"/>
              <a:t>次。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有如下递归代码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solve(t, n):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if t=1 return 1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else return 5*solve(t-1,n) mod n</a:t>
            </a:r>
            <a:endParaRPr lang="zh-CN" altLang="en-US"/>
          </a:p>
          <a:p>
            <a:r>
              <a:rPr lang="zh-CN" altLang="en-US"/>
              <a:t>则 solve(23,23)的结果为（ ）。</a:t>
            </a:r>
            <a:endParaRPr lang="zh-CN" altLang="en-US"/>
          </a:p>
          <a:p>
            <a:r>
              <a:rPr lang="zh-CN" altLang="en-US"/>
              <a:t>A. 1</a:t>
            </a:r>
            <a:endParaRPr lang="zh-CN" altLang="en-US"/>
          </a:p>
          <a:p>
            <a:r>
              <a:rPr lang="zh-CN" altLang="en-US"/>
              <a:t>B. 7</a:t>
            </a:r>
            <a:endParaRPr lang="zh-CN" altLang="en-US"/>
          </a:p>
          <a:p>
            <a:r>
              <a:rPr lang="zh-CN" altLang="en-US"/>
              <a:t>C. 12</a:t>
            </a:r>
            <a:endParaRPr lang="zh-CN" altLang="en-US"/>
          </a:p>
          <a:p>
            <a:r>
              <a:rPr lang="zh-CN" altLang="en-US"/>
              <a:t>D. 22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657350" y="2489200"/>
              <a:ext cx="8318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657350" y="2489200"/>
                <a:ext cx="831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19400" y="3124200"/>
              <a:ext cx="1898650" cy="69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19400" y="3124200"/>
                <a:ext cx="1898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682750" y="2794000"/>
              <a:ext cx="43815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682750" y="2794000"/>
                <a:ext cx="438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009900" y="2819400"/>
              <a:ext cx="3556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009900" y="2819400"/>
                <a:ext cx="355600" cy="31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考点：基础数论</a:t>
            </a:r>
            <a:endParaRPr lang="zh-CN" altLang="en-US"/>
          </a:p>
          <a:p>
            <a:r>
              <a:rPr lang="zh-CN" altLang="en-US"/>
              <a:t>观察代码，</a:t>
            </a:r>
            <a:r>
              <a:rPr lang="en-US" altLang="zh-CN"/>
              <a:t>f(t,n)=5f(t-1,n)%n</a:t>
            </a:r>
            <a:r>
              <a:rPr lang="zh-CN" altLang="en-US"/>
              <a:t>，显然有</a:t>
            </a:r>
            <a:r>
              <a:rPr lang="en-US" altLang="zh-CN"/>
              <a:t> f(t,n)=5</a:t>
            </a:r>
            <a:r>
              <a:rPr lang="en-US" altLang="zh-CN" baseline="30000"/>
              <a:t>t-1</a:t>
            </a:r>
            <a:r>
              <a:rPr lang="en-US" altLang="zh-CN"/>
              <a:t>%n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于是</a:t>
            </a:r>
            <a:r>
              <a:rPr lang="en-US" altLang="zh-CN"/>
              <a:t> f(23,23)=5</a:t>
            </a:r>
            <a:r>
              <a:rPr lang="en-US" altLang="zh-CN" baseline="30000"/>
              <a:t>22</a:t>
            </a:r>
            <a:r>
              <a:rPr lang="en-US" altLang="zh-CN"/>
              <a:t>%23</a:t>
            </a:r>
            <a:r>
              <a:rPr lang="zh-CN" altLang="en-US"/>
              <a:t>，通过费马小定理知道这就是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当然人脑快速幂甚至枚举硬算也不是不可以。</a:t>
            </a:r>
            <a:endParaRPr lang="zh-CN" altLang="en-US"/>
          </a:p>
          <a:p>
            <a:r>
              <a:rPr lang="zh-CN" altLang="en-US"/>
              <a:t>比如快速幂计算（这里等号是模</a:t>
            </a:r>
            <a:r>
              <a:rPr lang="en-US" altLang="zh-CN"/>
              <a:t> 23 </a:t>
            </a:r>
            <a:r>
              <a:rPr lang="zh-CN" altLang="en-US"/>
              <a:t>意义下的）：</a:t>
            </a:r>
            <a:endParaRPr lang="zh-CN" altLang="en-US"/>
          </a:p>
          <a:p>
            <a:r>
              <a:rPr lang="en-US" altLang="zh-CN"/>
              <a:t>5</a:t>
            </a:r>
            <a:r>
              <a:rPr lang="en-US" altLang="zh-CN" baseline="30000"/>
              <a:t>2</a:t>
            </a:r>
            <a:r>
              <a:rPr lang="en-US" altLang="zh-CN"/>
              <a:t>=25=2 5</a:t>
            </a:r>
            <a:r>
              <a:rPr lang="en-US" altLang="zh-CN" baseline="30000"/>
              <a:t>4</a:t>
            </a:r>
            <a:r>
              <a:rPr lang="en-US" altLang="zh-CN"/>
              <a:t>=4 5</a:t>
            </a:r>
            <a:r>
              <a:rPr lang="en-US" altLang="zh-CN" baseline="30000"/>
              <a:t>8</a:t>
            </a:r>
            <a:r>
              <a:rPr lang="en-US" altLang="zh-CN"/>
              <a:t>=16 5</a:t>
            </a:r>
            <a:r>
              <a:rPr lang="en-US" altLang="zh-CN" baseline="30000"/>
              <a:t>16</a:t>
            </a:r>
            <a:r>
              <a:rPr lang="en-US" altLang="zh-CN"/>
              <a:t>=256=3</a:t>
            </a:r>
            <a:endParaRPr lang="en-US" altLang="zh-CN"/>
          </a:p>
          <a:p>
            <a:r>
              <a:rPr lang="en-US" altLang="zh-CN"/>
              <a:t>5</a:t>
            </a:r>
            <a:r>
              <a:rPr lang="en-US" altLang="zh-CN" baseline="30000"/>
              <a:t>22</a:t>
            </a:r>
            <a:r>
              <a:rPr lang="en-US" altLang="zh-CN"/>
              <a:t>=5</a:t>
            </a:r>
            <a:r>
              <a:rPr lang="en-US" altLang="zh-CN" baseline="30000"/>
              <a:t>2</a:t>
            </a:r>
            <a:r>
              <a:rPr lang="en-US" altLang="zh-CN"/>
              <a:t>*5</a:t>
            </a:r>
            <a:r>
              <a:rPr lang="en-US" altLang="zh-CN" baseline="30000"/>
              <a:t>4</a:t>
            </a:r>
            <a:r>
              <a:rPr lang="en-US" altLang="zh-CN"/>
              <a:t>*5</a:t>
            </a:r>
            <a:r>
              <a:rPr lang="en-US" altLang="zh-CN" baseline="30000"/>
              <a:t>16</a:t>
            </a:r>
            <a:r>
              <a:rPr lang="en-US" altLang="zh-CN"/>
              <a:t>=24=1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152650" y="2476500"/>
              <a:ext cx="558800" cy="88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152650" y="2476500"/>
                <a:ext cx="558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651500" y="2463800"/>
              <a:ext cx="603250" cy="82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651500" y="2463800"/>
                <a:ext cx="603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597650" y="2508250"/>
              <a:ext cx="65405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597650" y="2508250"/>
                <a:ext cx="654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565400" y="2933700"/>
              <a:ext cx="38100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565400" y="2933700"/>
                <a:ext cx="381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984500" y="2863850"/>
              <a:ext cx="361950" cy="69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984500" y="2863850"/>
                <a:ext cx="3619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23900" y="4108450"/>
              <a:ext cx="34290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23900" y="4108450"/>
                <a:ext cx="342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835150" y="4108450"/>
              <a:ext cx="30480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835150" y="4108450"/>
                <a:ext cx="304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089400" y="2927350"/>
              <a:ext cx="158750" cy="57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089400" y="2927350"/>
                <a:ext cx="158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292600" y="2889250"/>
              <a:ext cx="1371600" cy="88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292600" y="2889250"/>
                <a:ext cx="13716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984750" y="3060700"/>
              <a:ext cx="36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984750" y="30607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972050" y="3048000"/>
              <a:ext cx="76200" cy="1022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972050" y="3048000"/>
                <a:ext cx="7620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794250" y="3905250"/>
              <a:ext cx="450850" cy="209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794250" y="3905250"/>
                <a:ext cx="4508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105400" y="4235450"/>
              <a:ext cx="184150" cy="520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105400" y="4235450"/>
                <a:ext cx="1841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289550" y="4229100"/>
              <a:ext cx="254000" cy="209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289550" y="4229100"/>
                <a:ext cx="2540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276850" y="4286250"/>
              <a:ext cx="279400" cy="76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276850" y="4286250"/>
                <a:ext cx="279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892800" y="4070350"/>
              <a:ext cx="203200" cy="107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892800" y="4070350"/>
                <a:ext cx="2032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816600" y="4178300"/>
              <a:ext cx="69850" cy="254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816600" y="4178300"/>
                <a:ext cx="698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899150" y="4203700"/>
              <a:ext cx="196850" cy="57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899150" y="4203700"/>
                <a:ext cx="196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032500" y="4159250"/>
              <a:ext cx="38100" cy="158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032500" y="4159250"/>
                <a:ext cx="38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962650" y="4267200"/>
              <a:ext cx="203200" cy="152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962650" y="4267200"/>
                <a:ext cx="203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949950" y="4311650"/>
              <a:ext cx="165100" cy="241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949950" y="4311650"/>
                <a:ext cx="1651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038850" y="4445000"/>
              <a:ext cx="247650" cy="190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038850" y="4445000"/>
                <a:ext cx="2476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5124450" y="5232400"/>
              <a:ext cx="393700" cy="1905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5124450" y="5232400"/>
                <a:ext cx="393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321300" y="4972050"/>
              <a:ext cx="82550" cy="2286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321300" y="4972050"/>
                <a:ext cx="825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359400" y="4946650"/>
              <a:ext cx="171450" cy="158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359400" y="4946650"/>
                <a:ext cx="171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594350" y="4997450"/>
              <a:ext cx="171450" cy="6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594350" y="4997450"/>
                <a:ext cx="171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822950" y="4870450"/>
              <a:ext cx="31750" cy="228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822950" y="4870450"/>
                <a:ext cx="31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064250" y="5086350"/>
              <a:ext cx="285750" cy="31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064250" y="5086350"/>
                <a:ext cx="285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089650" y="5156200"/>
              <a:ext cx="260350" cy="12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089650" y="5156200"/>
                <a:ext cx="260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089650" y="5194300"/>
              <a:ext cx="254000" cy="12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089650" y="5194300"/>
                <a:ext cx="254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489700" y="4914900"/>
              <a:ext cx="19050" cy="292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489700" y="4914900"/>
                <a:ext cx="19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654800" y="4984750"/>
              <a:ext cx="63500" cy="234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654800" y="4984750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832600" y="5073650"/>
              <a:ext cx="222250" cy="1206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832600" y="5073650"/>
                <a:ext cx="222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7143750" y="5124450"/>
              <a:ext cx="82550" cy="76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7143750" y="5124450"/>
                <a:ext cx="82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7270750" y="4921250"/>
              <a:ext cx="203200" cy="285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7270750" y="4921250"/>
                <a:ext cx="2032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7505700" y="5080000"/>
              <a:ext cx="158750" cy="387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7505700" y="5080000"/>
                <a:ext cx="1587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7594600" y="5080000"/>
              <a:ext cx="203200" cy="1460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7594600" y="5080000"/>
                <a:ext cx="203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816850" y="4806950"/>
              <a:ext cx="196850" cy="431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816850" y="4806950"/>
                <a:ext cx="1968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6864350" y="4222750"/>
              <a:ext cx="114300" cy="3873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6864350" y="4222750"/>
                <a:ext cx="1143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6934200" y="4254500"/>
              <a:ext cx="177800" cy="1079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6934200" y="4254500"/>
                <a:ext cx="1778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7251700" y="4064000"/>
              <a:ext cx="63500" cy="400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7251700" y="4064000"/>
                <a:ext cx="635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7239000" y="4222750"/>
              <a:ext cx="146050" cy="1079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7239000" y="4222750"/>
                <a:ext cx="146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7518400" y="4229100"/>
              <a:ext cx="336550" cy="1587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7518400" y="4229100"/>
                <a:ext cx="336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4775200" y="3924300"/>
              <a:ext cx="3625850" cy="17145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4775200" y="3924300"/>
                <a:ext cx="3625850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4826000" y="3873500"/>
              <a:ext cx="533400" cy="2349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4826000" y="3873500"/>
                <a:ext cx="533400" cy="234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斐波那契数列的定义为：F1=1，F2=1，Fn=Fn-1+Fn-2 (n&gt;=3)。现在用如下程序来计算斐波那契数列的第 n 项，其时间复杂度为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F(n):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if n&lt;=2 return 1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else return F(n-1) + F(n-2)</a:t>
            </a:r>
            <a:endParaRPr lang="zh-CN" altLang="en-US"/>
          </a:p>
          <a:p>
            <a:r>
              <a:rPr lang="zh-CN" altLang="en-US"/>
              <a:t>A. O(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B. O(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C. O(2</a:t>
            </a:r>
            <a:r>
              <a:rPr lang="en-US" altLang="zh-CN" baseline="30000"/>
              <a:t>n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D. O(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098550" y="3752850"/>
              <a:ext cx="596900" cy="107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098550" y="3752850"/>
                <a:ext cx="596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143000" y="4171950"/>
              <a:ext cx="584200" cy="69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143000" y="4171950"/>
                <a:ext cx="584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098550" y="4806950"/>
              <a:ext cx="1435100" cy="139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098550" y="4806950"/>
                <a:ext cx="14351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187450" y="4591050"/>
              <a:ext cx="62865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187450" y="4591050"/>
                <a:ext cx="628650" cy="44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考点：复杂度</a:t>
            </a:r>
            <a:endParaRPr lang="zh-CN" altLang="en-US"/>
          </a:p>
          <a:p>
            <a:r>
              <a:rPr lang="zh-CN" altLang="en-US"/>
              <a:t>由于大</a:t>
            </a:r>
            <a:r>
              <a:rPr lang="en-US" altLang="zh-CN"/>
              <a:t> O </a:t>
            </a:r>
            <a:r>
              <a:rPr lang="zh-CN" altLang="en-US"/>
              <a:t>记号是不超过的意思，所以直接选最大的就好了（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直接递归求斐波那契数列的复杂度大家都知道是</a:t>
            </a:r>
            <a:r>
              <a:rPr lang="en-US" altLang="zh-CN">
                <a:sym typeface="+mn-ea"/>
              </a:rPr>
              <a:t> O</a:t>
            </a:r>
            <a:r>
              <a:rPr lang="en-US" altLang="zh-CN"/>
              <a:t>(F(n))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 F(n)≈φ</a:t>
            </a:r>
            <a:r>
              <a:rPr lang="en-US" altLang="zh-CN" baseline="30000"/>
              <a:t>n</a:t>
            </a:r>
            <a:r>
              <a:rPr lang="zh-CN" altLang="en-US"/>
              <a:t>，其中</a:t>
            </a:r>
            <a:r>
              <a:rPr lang="en-US" altLang="zh-CN">
                <a:sym typeface="+mn-ea"/>
              </a:rPr>
              <a:t>φ≈1.618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由于大</a:t>
            </a:r>
            <a:r>
              <a:rPr lang="en-US" altLang="zh-CN">
                <a:sym typeface="+mn-ea"/>
              </a:rPr>
              <a:t> O </a:t>
            </a:r>
            <a:r>
              <a:rPr lang="zh-CN" altLang="en-US">
                <a:sym typeface="+mn-ea"/>
              </a:rPr>
              <a:t>记号意思是不超过，所以写成</a:t>
            </a:r>
            <a:r>
              <a:rPr lang="en-US" altLang="zh-CN">
                <a:sym typeface="+mn-ea"/>
              </a:rPr>
              <a:t> O(2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也是对的。</a:t>
            </a:r>
            <a:endParaRPr lang="zh-CN" altLang="en-US">
              <a:sym typeface="+mn-ea"/>
            </a:endParaRPr>
          </a:p>
          <a:p>
            <a:endParaRPr lang="zh-CN" altLang="en-US" baseline="30000">
              <a:sym typeface="+mn-ea"/>
            </a:endParaRPr>
          </a:p>
          <a:p>
            <a:r>
              <a:rPr lang="zh-CN" altLang="en-US">
                <a:sym typeface="+mn-ea"/>
              </a:rPr>
              <a:t>另外，大</a:t>
            </a:r>
            <a:r>
              <a:rPr lang="en-US" altLang="zh-CN">
                <a:sym typeface="+mn-ea"/>
              </a:rPr>
              <a:t>Θ</a:t>
            </a:r>
            <a:r>
              <a:rPr lang="zh-CN" altLang="en-US">
                <a:sym typeface="+mn-ea"/>
              </a:rPr>
              <a:t>记号指的是精确值，这时就必须精确判断了。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225550" y="2520950"/>
              <a:ext cx="118745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225550" y="2520950"/>
                <a:ext cx="1187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692400" y="2463800"/>
              <a:ext cx="1003300" cy="69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692400" y="2463800"/>
                <a:ext cx="1003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956300" y="2451100"/>
              <a:ext cx="66040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956300" y="2451100"/>
                <a:ext cx="660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495800" y="2673350"/>
              <a:ext cx="146050" cy="152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495800" y="2673350"/>
                <a:ext cx="146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775200" y="2590800"/>
              <a:ext cx="19050" cy="190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775200" y="2590800"/>
                <a:ext cx="19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749800" y="28702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749800" y="2870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940300" y="2628900"/>
              <a:ext cx="146050" cy="114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940300" y="262890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162550" y="2667000"/>
              <a:ext cx="215900" cy="184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162550" y="2667000"/>
                <a:ext cx="215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365750" y="2559050"/>
              <a:ext cx="139700" cy="114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365750" y="2559050"/>
                <a:ext cx="139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505450" y="2571750"/>
              <a:ext cx="635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505450" y="2571750"/>
                <a:ext cx="6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613400" y="2724150"/>
              <a:ext cx="203200" cy="152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613400" y="2724150"/>
                <a:ext cx="203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873750" y="2717800"/>
              <a:ext cx="203200" cy="209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873750" y="2717800"/>
                <a:ext cx="2032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153150" y="2590800"/>
              <a:ext cx="152400" cy="114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153150" y="2590800"/>
                <a:ext cx="152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432550" y="3346450"/>
              <a:ext cx="1003300" cy="69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432550" y="3346450"/>
                <a:ext cx="1003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746250" y="4933950"/>
              <a:ext cx="52070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746250" y="4933950"/>
                <a:ext cx="5207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885950" y="5264150"/>
              <a:ext cx="209550" cy="3746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885950" y="5264150"/>
                <a:ext cx="2095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917700" y="5372100"/>
              <a:ext cx="23495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917700" y="5372100"/>
                <a:ext cx="234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993900" y="5054600"/>
              <a:ext cx="101600" cy="139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993900" y="5054600"/>
                <a:ext cx="101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2051050" y="4997450"/>
              <a:ext cx="152400" cy="25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2051050" y="4997450"/>
                <a:ext cx="152400" cy="2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关于做题策略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做题策略上我无法提供有效建议，因为我觉得初赛比较简单，直接顺着做过去都能提前不少完成（</a:t>
            </a:r>
            <a:endParaRPr lang="zh-CN" altLang="en-US"/>
          </a:p>
          <a:p>
            <a:r>
              <a:rPr lang="zh-CN" altLang="en-US"/>
              <a:t>可以参考前几天</a:t>
            </a:r>
            <a:r>
              <a:rPr lang="en-US" altLang="zh-CN"/>
              <a:t> J </a:t>
            </a:r>
            <a:r>
              <a:rPr lang="zh-CN" altLang="en-US"/>
              <a:t>组的课，阮行止老师好像提供了一些做题策略上的有效建议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 8 个苹果从左到右排成一排，你要从中挑选至少一个苹果，并且不能同时挑选相邻的两个苹果，一共有（ ）种方案。</a:t>
            </a:r>
            <a:endParaRPr lang="zh-CN" altLang="en-US"/>
          </a:p>
          <a:p>
            <a:r>
              <a:rPr lang="zh-CN" altLang="en-US"/>
              <a:t>A. 36</a:t>
            </a:r>
            <a:endParaRPr lang="zh-CN" altLang="en-US"/>
          </a:p>
          <a:p>
            <a:r>
              <a:rPr lang="zh-CN" altLang="en-US"/>
              <a:t>B. 48</a:t>
            </a:r>
            <a:endParaRPr lang="zh-CN" altLang="en-US"/>
          </a:p>
          <a:p>
            <a:r>
              <a:rPr lang="zh-CN" altLang="en-US"/>
              <a:t>C. 54</a:t>
            </a:r>
            <a:endParaRPr lang="zh-CN" altLang="en-US"/>
          </a:p>
          <a:p>
            <a:r>
              <a:rPr lang="zh-CN" altLang="en-US"/>
              <a:t>D. 64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考点：基础组合</a:t>
            </a:r>
            <a:endParaRPr lang="zh-CN" altLang="en-US"/>
          </a:p>
          <a:p>
            <a:r>
              <a:rPr lang="zh-CN" altLang="en-US"/>
              <a:t>按选出了多少个分类。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8 </a:t>
            </a:r>
            <a:r>
              <a:rPr lang="zh-CN" altLang="en-US"/>
              <a:t>个里面选</a:t>
            </a:r>
            <a:r>
              <a:rPr lang="en-US" altLang="zh-CN"/>
              <a:t> k </a:t>
            </a:r>
            <a:r>
              <a:rPr lang="zh-CN" altLang="en-US"/>
              <a:t>个不相邻，那么在每两个之间拿走一个，就变成了</a:t>
            </a:r>
            <a:r>
              <a:rPr lang="en-US" altLang="zh-CN"/>
              <a:t> 9-k </a:t>
            </a:r>
            <a:r>
              <a:rPr lang="zh-CN" altLang="en-US"/>
              <a:t>个里面任选</a:t>
            </a:r>
            <a:r>
              <a:rPr lang="en-US" altLang="zh-CN"/>
              <a:t> k </a:t>
            </a:r>
            <a:r>
              <a:rPr lang="zh-CN" altLang="en-US"/>
              <a:t>个的问题了。</a:t>
            </a:r>
            <a:endParaRPr lang="zh-CN" altLang="en-US"/>
          </a:p>
          <a:p>
            <a:r>
              <a:rPr lang="zh-CN" altLang="en-US"/>
              <a:t>所以答案是</a:t>
            </a:r>
            <a:r>
              <a:rPr lang="en-US" altLang="zh-CN"/>
              <a:t> C(8,1)+C(7,2)+C(6,3)+C(5,4)=8+21+20+5=54</a:t>
            </a:r>
            <a:r>
              <a:rPr lang="zh-CN" altLang="en-US"/>
              <a:t>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197350" y="2051050"/>
              <a:ext cx="190500" cy="241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197350" y="2051050"/>
                <a:ext cx="190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635500" y="2146300"/>
              <a:ext cx="127000" cy="152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635500" y="214630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984750" y="2114550"/>
              <a:ext cx="120650" cy="17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984750" y="2114550"/>
                <a:ext cx="1206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372100" y="2082800"/>
              <a:ext cx="177800" cy="222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372100" y="2082800"/>
                <a:ext cx="177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689600" y="2120900"/>
              <a:ext cx="215900" cy="190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689600" y="2120900"/>
                <a:ext cx="215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115050" y="2171700"/>
              <a:ext cx="15875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115050" y="2171700"/>
                <a:ext cx="158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502400" y="2057400"/>
              <a:ext cx="165100" cy="209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502400" y="2057400"/>
                <a:ext cx="165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788150" y="2032000"/>
              <a:ext cx="222250" cy="260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788150" y="203200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781550" y="1822450"/>
              <a:ext cx="38100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781550" y="1822450"/>
                <a:ext cx="38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762500" y="2000250"/>
              <a:ext cx="1270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762500" y="200025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699000" y="1949450"/>
              <a:ext cx="127000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699000" y="1949450"/>
                <a:ext cx="127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772150" y="1809750"/>
              <a:ext cx="63500" cy="171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772150" y="1809750"/>
                <a:ext cx="635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670550" y="1892300"/>
              <a:ext cx="222250" cy="158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670550" y="1892300"/>
                <a:ext cx="222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889750" y="1701800"/>
              <a:ext cx="152400" cy="311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889750" y="1701800"/>
                <a:ext cx="1524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838950" y="1784350"/>
              <a:ext cx="260350" cy="152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838950" y="1784350"/>
                <a:ext cx="260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022850" y="2063750"/>
              <a:ext cx="165100" cy="279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022850" y="2063750"/>
                <a:ext cx="165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096000" y="2108200"/>
              <a:ext cx="196850" cy="298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096000" y="2108200"/>
                <a:ext cx="1968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991100" y="2508250"/>
              <a:ext cx="16510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991100" y="2508250"/>
                <a:ext cx="165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416550" y="2527300"/>
              <a:ext cx="114300" cy="120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416550" y="2527300"/>
                <a:ext cx="114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721350" y="2520950"/>
              <a:ext cx="127000" cy="158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721350" y="2520950"/>
                <a:ext cx="127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924550" y="2514600"/>
              <a:ext cx="152400" cy="158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924550" y="2514600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267450" y="2501900"/>
              <a:ext cx="133350" cy="184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267450" y="2501900"/>
                <a:ext cx="133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502400" y="2533650"/>
              <a:ext cx="152400" cy="152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502400" y="2533650"/>
                <a:ext cx="152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422900" y="2336800"/>
              <a:ext cx="44450" cy="177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422900" y="2336800"/>
                <a:ext cx="444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359400" y="2425700"/>
              <a:ext cx="139700" cy="95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359400" y="2425700"/>
                <a:ext cx="139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032500" y="2362200"/>
              <a:ext cx="19050" cy="1143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032500" y="2362200"/>
                <a:ext cx="19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937250" y="2387600"/>
              <a:ext cx="177800" cy="101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937250" y="2387600"/>
                <a:ext cx="1778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559550" y="2343150"/>
              <a:ext cx="95250" cy="152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559550" y="2343150"/>
                <a:ext cx="952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502400" y="2406650"/>
              <a:ext cx="228600" cy="76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502400" y="2406650"/>
                <a:ext cx="228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2127250" y="3727450"/>
              <a:ext cx="685800" cy="19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2127250" y="3727450"/>
                <a:ext cx="685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3155950" y="3727450"/>
              <a:ext cx="508000" cy="889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3155950" y="3727450"/>
                <a:ext cx="508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3797300" y="3695700"/>
              <a:ext cx="819150" cy="57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3797300" y="3695700"/>
                <a:ext cx="819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4921250" y="3702050"/>
              <a:ext cx="971550" cy="76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4921250" y="3702050"/>
                <a:ext cx="971550" cy="76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设一个三位数 n=</a:t>
            </a:r>
            <a:r>
              <a:rPr lang="en-US" altLang="zh-CN"/>
              <a:t>abc</a:t>
            </a:r>
            <a:r>
              <a:rPr lang="zh-CN" altLang="en-US"/>
              <a:t>，a,b,c 均为 1～9 </a:t>
            </a:r>
            <a:r>
              <a:rPr lang="zh-CN" altLang="en-US">
                <a:solidFill>
                  <a:srgbClr val="2E75B6"/>
                </a:solidFill>
              </a:rPr>
              <a:t>之间</a:t>
            </a:r>
            <a:r>
              <a:rPr lang="zh-CN" altLang="en-US"/>
              <a:t>的整数，若以 a、b、c 作为三角形的三条边可以构成等腰三角形（包括等边），则这样的 n 有（ ）个。</a:t>
            </a:r>
            <a:endParaRPr lang="zh-CN" altLang="en-US"/>
          </a:p>
          <a:p>
            <a:r>
              <a:rPr lang="zh-CN" altLang="en-US"/>
              <a:t>A. 81</a:t>
            </a:r>
            <a:endParaRPr lang="zh-CN" altLang="en-US"/>
          </a:p>
          <a:p>
            <a:r>
              <a:rPr lang="zh-CN" altLang="en-US"/>
              <a:t>B. 120</a:t>
            </a:r>
            <a:endParaRPr lang="zh-CN" altLang="en-US"/>
          </a:p>
          <a:p>
            <a:r>
              <a:rPr lang="zh-CN" altLang="en-US"/>
              <a:t>C. 165</a:t>
            </a:r>
            <a:endParaRPr lang="zh-CN" altLang="en-US"/>
          </a:p>
          <a:p>
            <a:r>
              <a:rPr lang="zh-CN" altLang="en-US"/>
              <a:t>D. 216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0645" y="1473835"/>
            <a:ext cx="5829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100">
                <a:solidFill>
                  <a:srgbClr val="2E75B6"/>
                </a:solidFill>
              </a:rPr>
              <a:t>___</a:t>
            </a:r>
            <a:endParaRPr lang="en-US" altLang="zh-CN" sz="2100">
              <a:solidFill>
                <a:srgbClr val="2E75B6"/>
              </a:solidFill>
            </a:endParaRPr>
          </a:p>
          <a:p>
            <a:endParaRPr lang="en-US" altLang="zh-CN" sz="210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考点：基础组合</a:t>
            </a:r>
            <a:endParaRPr lang="zh-CN" altLang="en-US"/>
          </a:p>
          <a:p>
            <a:r>
              <a:rPr lang="zh-CN" altLang="en-US"/>
              <a:t>分情况，等边三角形有</a:t>
            </a:r>
            <a:r>
              <a:rPr lang="en-US" altLang="zh-CN"/>
              <a:t> 9 </a:t>
            </a:r>
            <a:r>
              <a:rPr lang="zh-CN" altLang="en-US"/>
              <a:t>种，考虑等腰但不等边。</a:t>
            </a:r>
            <a:endParaRPr lang="zh-CN" altLang="en-US"/>
          </a:p>
          <a:p>
            <a:r>
              <a:rPr lang="zh-CN" altLang="en-US"/>
              <a:t>假设腰为</a:t>
            </a:r>
            <a:r>
              <a:rPr lang="en-US" altLang="zh-CN"/>
              <a:t> a</a:t>
            </a:r>
            <a:r>
              <a:rPr lang="zh-CN" altLang="en-US"/>
              <a:t>，底为</a:t>
            </a:r>
            <a:r>
              <a:rPr lang="en-US" altLang="zh-CN"/>
              <a:t> b</a:t>
            </a:r>
            <a:r>
              <a:rPr lang="zh-CN" altLang="en-US"/>
              <a:t>，那么</a:t>
            </a:r>
            <a:r>
              <a:rPr lang="en-US" altLang="zh-CN"/>
              <a:t> 1&lt;=b&lt;=min(2a-1,9) </a:t>
            </a:r>
            <a:r>
              <a:rPr lang="zh-CN" altLang="en-US"/>
              <a:t>且</a:t>
            </a:r>
            <a:r>
              <a:rPr lang="en-US" altLang="zh-CN"/>
              <a:t> b≠a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于是</a:t>
            </a:r>
            <a:r>
              <a:rPr lang="en-US" altLang="zh-CN"/>
              <a:t> a=1,2,3,4,5,6,7,8,9 </a:t>
            </a:r>
            <a:r>
              <a:rPr lang="zh-CN" altLang="en-US"/>
              <a:t>时</a:t>
            </a:r>
            <a:r>
              <a:rPr lang="en-US" altLang="zh-CN"/>
              <a:t> b </a:t>
            </a:r>
            <a:r>
              <a:rPr lang="zh-CN" altLang="en-US"/>
              <a:t>分别有</a:t>
            </a:r>
            <a:r>
              <a:rPr lang="en-US" altLang="zh-CN"/>
              <a:t> 0,2,4,6,8,8,8,8,8 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于是总计</a:t>
            </a:r>
            <a:r>
              <a:rPr lang="en-US" altLang="zh-CN"/>
              <a:t> 52*3+9=165 </a:t>
            </a:r>
            <a:r>
              <a:rPr lang="zh-CN" altLang="en-US"/>
              <a:t>种。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886450" y="3536950"/>
              <a:ext cx="266700" cy="184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886450" y="3536950"/>
                <a:ext cx="266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84900" y="3606800"/>
              <a:ext cx="190500" cy="107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184900" y="3606800"/>
                <a:ext cx="190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400800" y="3403600"/>
              <a:ext cx="177800" cy="260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400800" y="3403600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861050" y="3994150"/>
              <a:ext cx="22860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861050" y="3994150"/>
                <a:ext cx="2286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172200" y="3873500"/>
              <a:ext cx="139700" cy="304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172200" y="3873500"/>
                <a:ext cx="1397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407150" y="3981450"/>
              <a:ext cx="247650" cy="139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407150" y="3981450"/>
                <a:ext cx="247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943600" y="4330700"/>
              <a:ext cx="139700" cy="279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943600" y="4330700"/>
                <a:ext cx="139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203950" y="4400550"/>
              <a:ext cx="203200" cy="171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203950" y="4400550"/>
                <a:ext cx="2032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508750" y="4413250"/>
              <a:ext cx="139700" cy="127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508750" y="441325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492750" y="3441700"/>
              <a:ext cx="1352550" cy="1155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492750" y="3441700"/>
                <a:ext cx="1352550" cy="1155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197100" y="3771900"/>
              <a:ext cx="330200" cy="38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197100" y="3771900"/>
                <a:ext cx="330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898650" y="3771900"/>
              <a:ext cx="171450" cy="209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898650" y="3771900"/>
                <a:ext cx="171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645150" y="3117850"/>
              <a:ext cx="2508250" cy="241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645150" y="3117850"/>
                <a:ext cx="2508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169150" y="3397250"/>
              <a:ext cx="152400" cy="400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169150" y="3397250"/>
                <a:ext cx="152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7283450" y="3536950"/>
              <a:ext cx="285750" cy="31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7283450" y="3536950"/>
                <a:ext cx="285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543800" y="3460750"/>
              <a:ext cx="292100" cy="3048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543800" y="3460750"/>
                <a:ext cx="292100" cy="304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有如下的有向图，节点为 A,B,…,J, 其中每条边的长度都标在图中。则节点 A 到节点 J 的最短路径长度为（ ）。</a:t>
            </a:r>
            <a:endParaRPr lang="zh-CN" altLang="en-US"/>
          </a:p>
          <a:p>
            <a:r>
              <a:rPr lang="zh-CN" altLang="en-US"/>
              <a:t>A. 16</a:t>
            </a:r>
            <a:endParaRPr lang="zh-CN" altLang="en-US"/>
          </a:p>
          <a:p>
            <a:r>
              <a:rPr lang="zh-CN" altLang="en-US"/>
              <a:t>B. 19</a:t>
            </a:r>
            <a:endParaRPr lang="zh-CN" altLang="en-US"/>
          </a:p>
          <a:p>
            <a:r>
              <a:rPr lang="zh-CN" altLang="en-US"/>
              <a:t>C. 20</a:t>
            </a:r>
            <a:endParaRPr lang="zh-CN" altLang="en-US"/>
          </a:p>
          <a:p>
            <a:r>
              <a:rPr lang="zh-CN" altLang="en-US"/>
              <a:t>D. 22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6570" y="2486025"/>
            <a:ext cx="7096125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考点：最短路</a:t>
            </a:r>
            <a:endParaRPr lang="zh-CN" altLang="en-US"/>
          </a:p>
          <a:p>
            <a:r>
              <a:rPr lang="zh-CN" altLang="en-US"/>
              <a:t>可以手动</a:t>
            </a:r>
            <a:r>
              <a:rPr lang="en-US" altLang="zh-CN"/>
              <a:t> Dijkstra</a:t>
            </a:r>
            <a:r>
              <a:rPr lang="zh-CN" altLang="en-US"/>
              <a:t>，或者观察到这是一个</a:t>
            </a:r>
            <a:r>
              <a:rPr lang="en-US" altLang="zh-CN"/>
              <a:t> DAG </a:t>
            </a:r>
            <a:r>
              <a:rPr lang="zh-CN" altLang="en-US"/>
              <a:t>后手动</a:t>
            </a:r>
            <a:r>
              <a:rPr lang="en-US" altLang="zh-CN"/>
              <a:t> dp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最终可以得到如下结果：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21080" y="3037205"/>
          <a:ext cx="7101840" cy="266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96125" imgH="2667000" progId="Paint.Picture">
                  <p:embed/>
                </p:oleObj>
              </mc:Choice>
              <mc:Fallback>
                <p:oleObj name="" r:id="rId1" imgW="7096125" imgH="2667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1080" y="3037205"/>
                        <a:ext cx="7101840" cy="266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</p:spPr>
        <p:txBody>
          <a:bodyPr/>
          <a:p>
            <a:r>
              <a:rPr lang="zh-CN" altLang="en-US"/>
              <a:t>阅读程序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通常来说重点在于看懂程序是在求什么。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程序分析：</a:t>
            </a:r>
            <a:endParaRPr lang="zh-CN" altLang="en-US"/>
          </a:p>
          <a:p>
            <a:r>
              <a:rPr lang="zh-CN" altLang="en-US"/>
              <a:t>第五行</a:t>
            </a:r>
            <a:r>
              <a:rPr lang="en-US" altLang="zh-CN"/>
              <a:t> acos(0.5) </a:t>
            </a:r>
            <a:r>
              <a:rPr lang="zh-CN" altLang="en-US"/>
              <a:t>根据三角函数知识可以知道是</a:t>
            </a:r>
            <a:r>
              <a:rPr lang="en-US" altLang="zh-CN"/>
              <a:t> π/3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 10,11 </a:t>
            </a:r>
            <a:r>
              <a:rPr lang="zh-CN" altLang="en-US"/>
              <a:t>行的</a:t>
            </a:r>
            <a:r>
              <a:rPr lang="en-US" altLang="zh-CN"/>
              <a:t> sq,cu </a:t>
            </a:r>
            <a:r>
              <a:rPr lang="zh-CN" altLang="en-US"/>
              <a:t>实际上就是平方和立方的简写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21 </a:t>
            </a:r>
            <a:r>
              <a:rPr lang="zh-CN" altLang="en-US"/>
              <a:t>行的</a:t>
            </a:r>
            <a:r>
              <a:rPr lang="en-US" altLang="zh-CN"/>
              <a:t> t </a:t>
            </a:r>
            <a:r>
              <a:rPr lang="zh-CN" altLang="en-US"/>
              <a:t>的表达式可以看出</a:t>
            </a:r>
            <a:r>
              <a:rPr lang="en-US" altLang="zh-CN"/>
              <a:t> a,b,c </a:t>
            </a:r>
            <a:r>
              <a:rPr lang="zh-CN" altLang="en-US"/>
              <a:t>是空间中两点的坐标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23 </a:t>
            </a:r>
            <a:r>
              <a:rPr lang="zh-CN" altLang="en-US"/>
              <a:t>行答案为</a:t>
            </a:r>
            <a:r>
              <a:rPr lang="en-US" altLang="zh-CN"/>
              <a:t> 4πr</a:t>
            </a:r>
            <a:r>
              <a:rPr lang="en-US" altLang="zh-CN" baseline="30000"/>
              <a:t>3</a:t>
            </a:r>
            <a:r>
              <a:rPr lang="en-US" altLang="zh-CN">
                <a:sym typeface="+mn-ea"/>
              </a:rPr>
              <a:t>/3</a:t>
            </a:r>
            <a:r>
              <a:rPr lang="zh-CN" altLang="en-US"/>
              <a:t>，发现是一个球的体积，前面条件则是两点距离不超过</a:t>
            </a:r>
            <a:r>
              <a:rPr lang="en-US" altLang="zh-CN"/>
              <a:t> d1-d2</a:t>
            </a:r>
            <a:r>
              <a:rPr lang="zh-CN" altLang="en-US"/>
              <a:t>，结合平面几何中圆的情况可以猜测</a:t>
            </a:r>
            <a:r>
              <a:rPr lang="en-US" altLang="zh-CN"/>
              <a:t> d </a:t>
            </a:r>
            <a:r>
              <a:rPr lang="zh-CN" altLang="en-US"/>
              <a:t>是两个球的半径，此处是两球包含的情况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24 </a:t>
            </a:r>
            <a:r>
              <a:rPr lang="zh-CN" altLang="en-US"/>
              <a:t>行则是两球相离，答案为</a:t>
            </a:r>
            <a:r>
              <a:rPr lang="en-US" altLang="zh-CN"/>
              <a:t> 0</a:t>
            </a:r>
            <a:endParaRPr lang="zh-CN" altLang="en-US"/>
          </a:p>
          <a:p>
            <a:r>
              <a:rPr lang="zh-CN" altLang="en-US"/>
              <a:t>再后面一段应该是相交但不包含的情况，表达式比较抽象可以不分析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16. 将第 21 行中 t 的类型声明从 int 改为 double，不会影响程序运行的结果。（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这题没有涉及整数除，当然没有区别。故填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r>
              <a:rPr lang="zh-CN" altLang="en-US"/>
              <a:t>17. 将第 26、27 行中的“/ sqrt(t) / 2”替换为“/ 2 / sqrt(t)”，不会影响程序运行的结果。（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/ </a:t>
            </a:r>
            <a:r>
              <a:rPr lang="zh-CN" altLang="en-US">
                <a:solidFill>
                  <a:srgbClr val="FF0000"/>
                </a:solidFill>
              </a:rPr>
              <a:t>之前的内容是整数，先</a:t>
            </a:r>
            <a:r>
              <a:rPr lang="en-US" altLang="zh-CN">
                <a:solidFill>
                  <a:srgbClr val="FF0000"/>
                </a:solidFill>
              </a:rPr>
              <a:t> /2 </a:t>
            </a:r>
            <a:r>
              <a:rPr lang="zh-CN" altLang="en-US">
                <a:solidFill>
                  <a:srgbClr val="FF0000"/>
                </a:solidFill>
              </a:rPr>
              <a:t>可能导致整数除法吃掉</a:t>
            </a:r>
            <a:r>
              <a:rPr lang="en-US" altLang="zh-CN">
                <a:solidFill>
                  <a:srgbClr val="FF0000"/>
                </a:solidFill>
              </a:rPr>
              <a:t> 0.5</a:t>
            </a:r>
            <a:r>
              <a:rPr lang="zh-CN" altLang="en-US">
                <a:solidFill>
                  <a:srgbClr val="FF0000"/>
                </a:solidFill>
              </a:rPr>
              <a:t>，所以会影响。故填×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18. 将第 28 行中的“x * x”改成“sq(x)”、“y * y”改成“sq(y)” ，不会影响程序运行的结果。（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这里的</a:t>
            </a:r>
            <a:r>
              <a:rPr lang="en-US" altLang="zh-CN">
                <a:solidFill>
                  <a:srgbClr val="FF0000"/>
                </a:solidFill>
              </a:rPr>
              <a:t> x,y </a:t>
            </a:r>
            <a:r>
              <a:rPr lang="zh-CN" altLang="en-US">
                <a:solidFill>
                  <a:srgbClr val="FF0000"/>
                </a:solidFill>
              </a:rPr>
              <a:t>是浮点，而</a:t>
            </a:r>
            <a:r>
              <a:rPr lang="en-US" altLang="zh-CN">
                <a:solidFill>
                  <a:srgbClr val="FF0000"/>
                </a:solidFill>
              </a:rPr>
              <a:t> sq </a:t>
            </a:r>
            <a:r>
              <a:rPr lang="zh-CN" altLang="en-US">
                <a:solidFill>
                  <a:srgbClr val="FF0000"/>
                </a:solidFill>
              </a:rPr>
              <a:t>的参数是整型，会被自动舍入而影响答案。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故填×。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19. 当输入为“0 0 0 1 1 0 0 1”时，输出为“1.3090”。（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带入硬算发现会输出</a:t>
            </a:r>
            <a:r>
              <a:rPr lang="en-US" altLang="zh-CN">
                <a:solidFill>
                  <a:srgbClr val="FF0000"/>
                </a:solidFill>
              </a:rPr>
              <a:t> 5π/12</a:t>
            </a:r>
            <a:r>
              <a:rPr lang="zh-CN" altLang="en-US">
                <a:solidFill>
                  <a:srgbClr val="FF0000"/>
                </a:solidFill>
              </a:rPr>
              <a:t>，带入</a:t>
            </a:r>
            <a:r>
              <a:rPr lang="en-US" altLang="zh-CN">
                <a:solidFill>
                  <a:srgbClr val="FF0000"/>
                </a:solidFill>
              </a:rPr>
              <a:t>π=3.14159 </a:t>
            </a:r>
            <a:r>
              <a:rPr lang="zh-CN" altLang="en-US">
                <a:solidFill>
                  <a:srgbClr val="FF0000"/>
                </a:solidFill>
              </a:rPr>
              <a:t>得到</a:t>
            </a:r>
            <a:r>
              <a:rPr lang="en-US" altLang="zh-CN">
                <a:solidFill>
                  <a:srgbClr val="FF0000"/>
                </a:solidFill>
              </a:rPr>
              <a:t> 1.30899</a:t>
            </a:r>
            <a:r>
              <a:rPr lang="zh-CN" altLang="en-US">
                <a:solidFill>
                  <a:srgbClr val="FF0000"/>
                </a:solidFill>
              </a:rPr>
              <a:t>，四舍五入后为</a:t>
            </a:r>
            <a:r>
              <a:rPr lang="en-US" altLang="zh-CN">
                <a:solidFill>
                  <a:srgbClr val="FF0000"/>
                </a:solidFill>
              </a:rPr>
              <a:t> 1.3090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故填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20. 当输入为“1 1 1 1 1 1 1 2”时，输出为（ ）。</a:t>
            </a:r>
            <a:endParaRPr lang="en-US" altLang="zh-CN"/>
          </a:p>
          <a:p>
            <a:r>
              <a:rPr lang="en-US" altLang="zh-CN"/>
              <a:t>A. “3.1416” B. “6.2832” C. “4.7124” D. “4.1888”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同上带入硬算，得到</a:t>
            </a:r>
            <a:r>
              <a:rPr lang="en-US" altLang="zh-CN">
                <a:solidFill>
                  <a:srgbClr val="FF0000"/>
                </a:solidFill>
              </a:rPr>
              <a:t> 4.18878≈4.1888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21. 这段代码的含义为（ ）。</a:t>
            </a:r>
            <a:endParaRPr lang="zh-CN" altLang="en-US"/>
          </a:p>
          <a:p>
            <a:r>
              <a:rPr lang="zh-CN" altLang="en-US"/>
              <a:t>A. 求圆的面积并 B. 求球的体积并</a:t>
            </a:r>
            <a:endParaRPr lang="zh-CN" altLang="en-US"/>
          </a:p>
          <a:p>
            <a:r>
              <a:rPr lang="zh-CN" altLang="en-US"/>
              <a:t>C. 求球的体积交 D. 求椭球的体积并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包含时是小球的体积，分离时是</a:t>
            </a:r>
            <a:r>
              <a:rPr lang="en-US" altLang="zh-CN">
                <a:solidFill>
                  <a:srgbClr val="FF0000"/>
                </a:solidFill>
              </a:rPr>
              <a:t> 0</a:t>
            </a:r>
            <a:r>
              <a:rPr lang="zh-CN" altLang="en-US">
                <a:solidFill>
                  <a:srgbClr val="FF0000"/>
                </a:solidFill>
              </a:rPr>
              <a:t>，只能是球体积交了。选</a:t>
            </a:r>
            <a:r>
              <a:rPr lang="en-US" altLang="zh-CN">
                <a:solidFill>
                  <a:srgbClr val="FF0000"/>
                </a:solidFill>
              </a:rPr>
              <a:t> C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7027" y="1854200"/>
            <a:ext cx="5418023" cy="2349654"/>
          </a:xfrm>
        </p:spPr>
        <p:txBody>
          <a:bodyPr>
            <a:normAutofit/>
          </a:bodyPr>
          <a:lstStyle/>
          <a:p>
            <a:r>
              <a:rPr lang="zh-CN" altLang="en-US" dirty="0"/>
              <a:t>单项选择题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通常有不少送分，只有两三题会比较困难。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至于为什么球体积交是用程序给出的这个公式计算的，推导比较复杂，看看就好，不理解也没关系，反正和解题无关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463165"/>
            <a:ext cx="3964305" cy="4317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2463165"/>
            <a:ext cx="3996055" cy="2410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679450" y="3492500"/>
              <a:ext cx="3365500" cy="107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679450" y="3492500"/>
                <a:ext cx="3365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403850" y="2895600"/>
              <a:ext cx="146050" cy="234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403850" y="2895600"/>
                <a:ext cx="146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5594350" y="3041650"/>
              <a:ext cx="6350" cy="76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5594350" y="304165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7169150" y="2851150"/>
              <a:ext cx="247650" cy="247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7169150" y="2851150"/>
                <a:ext cx="247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7435850" y="3054350"/>
              <a:ext cx="158750" cy="107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7435850" y="3054350"/>
                <a:ext cx="158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6788150" y="383540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6788150" y="3835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6654800" y="38671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6654800" y="3867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6648450" y="3740150"/>
              <a:ext cx="450850" cy="260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6648450" y="3740150"/>
                <a:ext cx="450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6877050" y="3784600"/>
              <a:ext cx="114300" cy="241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6877050" y="3784600"/>
                <a:ext cx="114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6838950" y="3873500"/>
              <a:ext cx="234950" cy="6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6838950" y="3873500"/>
                <a:ext cx="234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1327150" y="2641600"/>
              <a:ext cx="933450" cy="114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1327150" y="2641600"/>
                <a:ext cx="933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2349500" y="2654300"/>
              <a:ext cx="2298700" cy="196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2349500" y="2654300"/>
                <a:ext cx="22987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6165850" y="359410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4"/>
            </p:blipFill>
            <p:spPr>
              <a:xfrm>
                <a:off x="6165850" y="3594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6134100" y="3581400"/>
              <a:ext cx="457200" cy="152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6134100" y="3581400"/>
                <a:ext cx="457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6083300" y="2660650"/>
              <a:ext cx="438150" cy="18732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6083300" y="2660650"/>
                <a:ext cx="438150" cy="187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641350" y="5854700"/>
              <a:ext cx="3714750" cy="317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641350" y="5854700"/>
                <a:ext cx="3714750" cy="317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程序分析：</a:t>
            </a:r>
            <a:endParaRPr lang="zh-CN" altLang="en-US"/>
          </a:p>
          <a:p>
            <a:r>
              <a:rPr lang="zh-CN" altLang="en-US"/>
              <a:t>上来是一个结构体</a:t>
            </a:r>
            <a:r>
              <a:rPr lang="en-US" altLang="zh-CN"/>
              <a:t> Node</a:t>
            </a:r>
            <a:r>
              <a:rPr lang="zh-CN" altLang="en-US"/>
              <a:t>，有四个成员：</a:t>
            </a:r>
            <a:r>
              <a:rPr lang="en-US" altLang="zh-CN"/>
              <a:t>h j m w</a:t>
            </a:r>
            <a:r>
              <a:rPr lang="zh-CN" altLang="en-US"/>
              <a:t>，下面是初始化函数，再下面是</a:t>
            </a:r>
            <a:r>
              <a:rPr lang="en-US" altLang="zh-CN"/>
              <a:t> Node+Node </a:t>
            </a:r>
            <a:r>
              <a:rPr lang="zh-CN" altLang="en-US"/>
              <a:t>的规则。</a:t>
            </a:r>
            <a:endParaRPr lang="zh-CN" altLang="en-US"/>
          </a:p>
          <a:p>
            <a:r>
              <a:rPr lang="zh-CN" altLang="en-US"/>
              <a:t>观察接下来的</a:t>
            </a:r>
            <a:r>
              <a:rPr lang="en-US" altLang="zh-CN"/>
              <a:t> solve1</a:t>
            </a:r>
            <a:r>
              <a:rPr lang="zh-CN" altLang="en-US"/>
              <a:t>，发现类似于一个分治处理，</a:t>
            </a:r>
            <a:r>
              <a:rPr lang="zh-CN"/>
              <a:t>注意到边界处</a:t>
            </a:r>
            <a:r>
              <a:rPr lang="zh-CN" altLang="en-US"/>
              <a:t>返回值的最后一项是</a:t>
            </a:r>
            <a:r>
              <a:rPr lang="en-US" altLang="zh-CN"/>
              <a:t> a[h]</a:t>
            </a:r>
            <a:r>
              <a:rPr lang="zh-CN" altLang="en-US"/>
              <a:t>，说明</a:t>
            </a:r>
            <a:r>
              <a:rPr lang="en-US" altLang="zh-CN"/>
              <a:t> w </a:t>
            </a:r>
            <a:r>
              <a:rPr lang="zh-CN" altLang="en-US"/>
              <a:t>指区间和。</a:t>
            </a:r>
            <a:endParaRPr lang="zh-CN" altLang="en-US"/>
          </a:p>
          <a:p>
            <a:r>
              <a:rPr lang="zh-CN" altLang="en-US"/>
              <a:t>再观察</a:t>
            </a:r>
            <a:r>
              <a:rPr lang="en-US" altLang="zh-CN"/>
              <a:t> h</a:t>
            </a:r>
            <a:r>
              <a:rPr lang="zh-CN" altLang="en-US"/>
              <a:t>，有</a:t>
            </a:r>
            <a:r>
              <a:rPr lang="en-US" altLang="zh-CN"/>
              <a:t> h’=max(l.h,l.w+r.h)</a:t>
            </a:r>
            <a:r>
              <a:rPr lang="zh-CN" altLang="en-US"/>
              <a:t>，可以发现这是前缀和最大值，</a:t>
            </a:r>
            <a:r>
              <a:rPr lang="en-US" altLang="zh-CN"/>
              <a:t>m </a:t>
            </a:r>
            <a:r>
              <a:rPr lang="zh-CN" altLang="en-US"/>
              <a:t>则是后缀和最大值，</a:t>
            </a:r>
            <a:r>
              <a:rPr lang="en-US" altLang="zh-CN"/>
              <a:t>j </a:t>
            </a:r>
            <a:r>
              <a:rPr lang="zh-CN" altLang="en-US"/>
              <a:t>则是最大子段和。写过线段树带修最大子段和的应该会非常熟悉。</a:t>
            </a:r>
            <a:endParaRPr lang="zh-CN" altLang="en-US"/>
          </a:p>
          <a:p>
            <a:r>
              <a:rPr lang="zh-CN" altLang="en-US"/>
              <a:t>接下来看</a:t>
            </a:r>
            <a:r>
              <a:rPr lang="en-US" altLang="zh-CN"/>
              <a:t> solve2</a:t>
            </a:r>
            <a:r>
              <a:rPr lang="zh-CN" altLang="en-US"/>
              <a:t>。和</a:t>
            </a:r>
            <a:r>
              <a:rPr lang="en-US" altLang="zh-CN"/>
              <a:t> solve1 </a:t>
            </a:r>
            <a:r>
              <a:rPr lang="zh-CN" altLang="en-US"/>
              <a:t>类似</a:t>
            </a:r>
            <a:r>
              <a:rPr lang="zh-CN" altLang="en-US"/>
              <a:t>分治求，只不过</a:t>
            </a:r>
            <a:r>
              <a:rPr lang="en-US" altLang="zh-CN"/>
              <a:t> h </a:t>
            </a:r>
            <a:r>
              <a:rPr lang="zh-CN" altLang="en-US"/>
              <a:t>和</a:t>
            </a:r>
            <a:r>
              <a:rPr lang="en-US" altLang="zh-CN"/>
              <a:t> m </a:t>
            </a:r>
            <a:r>
              <a:rPr lang="zh-CN" altLang="en-US"/>
              <a:t>改成每次暴力计算，只传递最大子段和。</a:t>
            </a:r>
            <a:endParaRPr lang="zh-CN" altLang="en-US"/>
          </a:p>
          <a:p>
            <a:r>
              <a:rPr lang="zh-CN" altLang="en-US"/>
              <a:t>那么这两个程序就是最大子段和的两个实现。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22.程序总是会正常执行并输出两行两个相等的数。（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&lt;=</a:t>
            </a:r>
            <a:r>
              <a:rPr lang="en-US" altLang="zh-CN">
                <a:solidFill>
                  <a:srgbClr val="FF0000"/>
                </a:solidFill>
              </a:rPr>
              <a:t>0 </a:t>
            </a:r>
            <a:r>
              <a:rPr lang="zh-CN" altLang="en-US">
                <a:solidFill>
                  <a:srgbClr val="FF0000"/>
                </a:solidFill>
              </a:rPr>
              <a:t>时会在第一步发现</a:t>
            </a:r>
            <a:r>
              <a:rPr lang="en-US" altLang="zh-CN">
                <a:solidFill>
                  <a:srgbClr val="FF0000"/>
                </a:solidFill>
              </a:rPr>
              <a:t> l&lt;r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 -1</a:t>
            </a:r>
            <a:r>
              <a:rPr lang="zh-CN" altLang="en-US">
                <a:solidFill>
                  <a:srgbClr val="FF0000"/>
                </a:solidFill>
              </a:rPr>
              <a:t>，所以总是正常执行，且输出的两个数一致。故填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23.第 28 行与第 38 行分别有可能执行两次及以上。（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28 38 </a:t>
            </a:r>
            <a:r>
              <a:rPr lang="zh-CN" altLang="en-US">
                <a:solidFill>
                  <a:srgbClr val="FF0000"/>
                </a:solidFill>
              </a:rPr>
              <a:t>两行是</a:t>
            </a:r>
            <a:r>
              <a:rPr lang="en-US" altLang="zh-CN">
                <a:solidFill>
                  <a:srgbClr val="FF0000"/>
                </a:solidFill>
              </a:rPr>
              <a:t> l&lt;r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 -1</a:t>
            </a:r>
            <a:r>
              <a:rPr lang="zh-CN" altLang="en-US">
                <a:solidFill>
                  <a:srgbClr val="FF0000"/>
                </a:solidFill>
              </a:rPr>
              <a:t>，只可能在</a:t>
            </a:r>
            <a:r>
              <a:rPr lang="en-US" altLang="zh-CN">
                <a:solidFill>
                  <a:srgbClr val="FF0000"/>
                </a:solidFill>
              </a:rPr>
              <a:t> n&lt;=0 </a:t>
            </a:r>
            <a:r>
              <a:rPr lang="zh-CN" altLang="en-US">
                <a:solidFill>
                  <a:srgbClr val="FF0000"/>
                </a:solidFill>
              </a:rPr>
              <a:t>时开头返回。故填×。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24.当输入为“5 -10 11 -9 5 -7”时，输出的第二行为“7”。（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11 </a:t>
            </a:r>
            <a:r>
              <a:rPr lang="zh-CN" altLang="en-US">
                <a:solidFill>
                  <a:srgbClr val="FF0000"/>
                </a:solidFill>
              </a:rPr>
              <a:t>是一个子段和，答案当然不是</a:t>
            </a:r>
            <a:r>
              <a:rPr lang="en-US" altLang="zh-CN">
                <a:solidFill>
                  <a:srgbClr val="FF0000"/>
                </a:solidFill>
              </a:rPr>
              <a:t> 7</a:t>
            </a:r>
            <a:r>
              <a:rPr lang="zh-CN" altLang="en-US">
                <a:solidFill>
                  <a:srgbClr val="FF0000"/>
                </a:solidFill>
              </a:rPr>
              <a:t>。故填×。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054350" y="4356100"/>
              <a:ext cx="53975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054350" y="4356100"/>
                <a:ext cx="539750" cy="50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4881880"/>
          </a:xfrm>
        </p:spPr>
        <p:txBody>
          <a:bodyPr/>
          <a:p>
            <a:r>
              <a:rPr lang="zh-CN" altLang="en-US"/>
              <a:t>25.solve1(1, n) 的时间复杂度为（ ）。</a:t>
            </a:r>
            <a:endParaRPr lang="zh-CN" altLang="en-US"/>
          </a:p>
          <a:p>
            <a:r>
              <a:rPr lang="zh-CN" altLang="en-US"/>
              <a:t>A. Θ(log </a:t>
            </a:r>
            <a:r>
              <a:rPr lang="en-US" altLang="zh-CN"/>
              <a:t>n</a:t>
            </a:r>
            <a:r>
              <a:rPr lang="zh-CN" altLang="en-US"/>
              <a:t>) B. Θ(</a:t>
            </a:r>
            <a:r>
              <a:rPr lang="en-US" altLang="zh-CN"/>
              <a:t>n</a:t>
            </a:r>
            <a:r>
              <a:rPr lang="zh-CN" altLang="en-US"/>
              <a:t>) C. Θ(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 D. Θ(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solve1 </a:t>
            </a:r>
            <a:r>
              <a:rPr lang="zh-CN" altLang="en-US">
                <a:solidFill>
                  <a:srgbClr val="FF0000"/>
                </a:solidFill>
              </a:rPr>
              <a:t>可以看成线段树建树，而建树是线性的，所以选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26.solve2(1, n) 的时间复杂度为（ ）。</a:t>
            </a:r>
            <a:endParaRPr lang="zh-CN" altLang="en-US"/>
          </a:p>
          <a:p>
            <a:r>
              <a:rPr lang="zh-CN" altLang="en-US">
                <a:sym typeface="+mn-ea"/>
              </a:rPr>
              <a:t>A. Θ(log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B. Θ(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C. Θ(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 log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D. Θ(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30000">
                <a:sym typeface="+mn-ea"/>
              </a:rPr>
              <a:t>2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solve2 </a:t>
            </a:r>
            <a:r>
              <a:rPr lang="zh-CN" altLang="en-US">
                <a:solidFill>
                  <a:srgbClr val="FF0000"/>
                </a:solidFill>
              </a:rPr>
              <a:t>每一层都恰好访问了每个元素一遍，而有</a:t>
            </a:r>
            <a:r>
              <a:rPr lang="en-US" altLang="zh-CN">
                <a:solidFill>
                  <a:srgbClr val="FF0000"/>
                </a:solidFill>
              </a:rPr>
              <a:t> log </a:t>
            </a:r>
            <a:r>
              <a:rPr lang="zh-CN" altLang="en-US">
                <a:solidFill>
                  <a:srgbClr val="FF0000"/>
                </a:solidFill>
              </a:rPr>
              <a:t>层，所以是</a:t>
            </a:r>
            <a:r>
              <a:rPr lang="en-US" altLang="zh-CN">
                <a:solidFill>
                  <a:srgbClr val="FF0000"/>
                </a:solidFill>
              </a:rPr>
              <a:t> n log n</a:t>
            </a:r>
            <a:r>
              <a:rPr lang="zh-CN" altLang="en-US">
                <a:solidFill>
                  <a:srgbClr val="FF0000"/>
                </a:solidFill>
              </a:rPr>
              <a:t>。故选</a:t>
            </a:r>
            <a:r>
              <a:rPr lang="en-US" altLang="zh-CN">
                <a:solidFill>
                  <a:srgbClr val="FF0000"/>
                </a:solidFill>
              </a:rPr>
              <a:t> C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27.当输入为“10 -3 2 10 0 -8 9 -4 -5 9 4”时，输出的第一行为（ ）。</a:t>
            </a:r>
            <a:endParaRPr lang="zh-CN" altLang="en-US"/>
          </a:p>
          <a:p>
            <a:r>
              <a:rPr lang="zh-CN" altLang="en-US"/>
              <a:t>A. “13” B. “17” C. “24” D. “12”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使用熟知的从头扫一遍的做法得到答案为</a:t>
            </a:r>
            <a:r>
              <a:rPr lang="en-US" altLang="zh-CN">
                <a:solidFill>
                  <a:srgbClr val="FF0000"/>
                </a:solidFill>
              </a:rPr>
              <a:t> 17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注意开头的</a:t>
            </a:r>
            <a:r>
              <a:rPr lang="en-US" altLang="zh-CN">
                <a:solidFill>
                  <a:srgbClr val="FF0000"/>
                </a:solidFill>
              </a:rPr>
              <a:t> 10 </a:t>
            </a:r>
            <a:r>
              <a:rPr lang="zh-CN" altLang="en-US">
                <a:solidFill>
                  <a:srgbClr val="FF0000"/>
                </a:solidFill>
              </a:rPr>
              <a:t>是元素个数！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143000" y="2457450"/>
              <a:ext cx="23495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143000" y="2457450"/>
                <a:ext cx="2349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225800" y="4832350"/>
              <a:ext cx="2927350" cy="120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225800" y="4832350"/>
                <a:ext cx="2927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413000" y="4584700"/>
              <a:ext cx="355600" cy="463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413000" y="4584700"/>
                <a:ext cx="355600" cy="463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静态最大子段和有一个更加常用的线性做法。</a:t>
            </a:r>
            <a:endParaRPr lang="zh-CN" altLang="en-US"/>
          </a:p>
          <a:p>
            <a:r>
              <a:rPr lang="zh-CN" altLang="en-US"/>
              <a:t>记</a:t>
            </a:r>
            <a:r>
              <a:rPr lang="en-US" altLang="zh-CN"/>
              <a:t> dp[i] </a:t>
            </a:r>
            <a:r>
              <a:rPr lang="zh-CN" altLang="en-US"/>
              <a:t>为以</a:t>
            </a:r>
            <a:r>
              <a:rPr lang="en-US" altLang="zh-CN"/>
              <a:t> a[i] </a:t>
            </a:r>
            <a:r>
              <a:rPr lang="zh-CN" altLang="en-US"/>
              <a:t>为结尾的子段的和的最大值。</a:t>
            </a:r>
            <a:endParaRPr lang="zh-CN" altLang="en-US"/>
          </a:p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为结尾的</a:t>
            </a:r>
            <a:r>
              <a:rPr lang="zh-CN" altLang="en-US"/>
              <a:t>子段要么只有</a:t>
            </a:r>
            <a:r>
              <a:rPr lang="en-US" altLang="zh-CN"/>
              <a:t> a[i]</a:t>
            </a:r>
            <a:r>
              <a:rPr lang="zh-CN" altLang="en-US"/>
              <a:t>，要么去掉</a:t>
            </a:r>
            <a:r>
              <a:rPr lang="en-US" altLang="zh-CN"/>
              <a:t> a[i] </a:t>
            </a:r>
            <a:r>
              <a:rPr lang="zh-CN" altLang="en-US"/>
              <a:t>变成以</a:t>
            </a:r>
            <a:r>
              <a:rPr lang="en-US" altLang="zh-CN"/>
              <a:t> a[i-1] </a:t>
            </a:r>
            <a:r>
              <a:rPr lang="zh-CN" altLang="en-US"/>
              <a:t>结尾的子段，于是</a:t>
            </a:r>
            <a:r>
              <a:rPr lang="en-US" altLang="zh-CN"/>
              <a:t> dp[i]=max(a[i],a[i]+dp[i-1])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这个过程用两个变量可以边读边做，代码非常短。</a:t>
            </a:r>
            <a:endParaRPr lang="zh-CN" altLang="en-US"/>
          </a:p>
          <a:p>
            <a:r>
              <a:rPr lang="zh-CN" altLang="en-US"/>
              <a:t>实际上，它和</a:t>
            </a:r>
            <a:r>
              <a:rPr lang="en-US" altLang="zh-CN"/>
              <a:t> solve1 </a:t>
            </a:r>
            <a:r>
              <a:rPr lang="zh-CN" altLang="en-US"/>
              <a:t>本质几乎一样，只是</a:t>
            </a:r>
            <a:r>
              <a:rPr lang="en-US" altLang="zh-CN"/>
              <a:t> solve1 </a:t>
            </a:r>
            <a:r>
              <a:rPr lang="zh-CN" altLang="en-US"/>
              <a:t>从中间砍，而这个方法从一端砍。</a:t>
            </a:r>
            <a:endParaRPr lang="zh-CN" altLang="en-US"/>
          </a:p>
          <a:p>
            <a:r>
              <a:rPr lang="en-US" altLang="zh-CN"/>
              <a:t>solve1 </a:t>
            </a:r>
            <a:r>
              <a:rPr lang="zh-CN" altLang="en-US"/>
              <a:t>的方法可以建线段树然后支持修改和区间查。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代码分析：</a:t>
            </a:r>
            <a:endParaRPr lang="zh-CN" altLang="en-US"/>
          </a:p>
          <a:p>
            <a:r>
              <a:rPr lang="zh-CN" altLang="en-US"/>
              <a:t>首先看</a:t>
            </a:r>
            <a:r>
              <a:rPr lang="en-US" altLang="zh-CN"/>
              <a:t> init</a:t>
            </a:r>
            <a:r>
              <a:rPr lang="zh-CN" altLang="en-US"/>
              <a:t>。发现</a:t>
            </a:r>
            <a:r>
              <a:rPr lang="en-US" altLang="zh-CN"/>
              <a:t> base </a:t>
            </a:r>
            <a:r>
              <a:rPr lang="zh-CN" altLang="en-US"/>
              <a:t>被赋值为</a:t>
            </a:r>
            <a:r>
              <a:rPr lang="en-US" altLang="zh-CN"/>
              <a:t> [A-Z][a-z][0-9]+/</a:t>
            </a:r>
            <a:r>
              <a:rPr lang="zh-CN" altLang="en-US"/>
              <a:t>，然后</a:t>
            </a:r>
            <a:r>
              <a:rPr lang="en-US" altLang="zh-CN"/>
              <a:t> table[base[i]]=i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接下来看到一个</a:t>
            </a:r>
            <a:r>
              <a:rPr lang="en-US" altLang="zh-CN"/>
              <a:t> encode </a:t>
            </a:r>
            <a:r>
              <a:rPr lang="zh-CN" altLang="en-US"/>
              <a:t>和一个</a:t>
            </a:r>
            <a:r>
              <a:rPr lang="en-US" altLang="zh-CN"/>
              <a:t> decode</a:t>
            </a:r>
            <a:r>
              <a:rPr lang="zh-CN" altLang="en-US"/>
              <a:t>，看起来是把字符串编码或解码为另一个字符串，而且应该互逆。主函数更加证实这一点。</a:t>
            </a:r>
            <a:endParaRPr lang="zh-CN" altLang="en-US"/>
          </a:p>
          <a:p>
            <a:r>
              <a:rPr lang="zh-CN" altLang="en-US"/>
              <a:t>观察</a:t>
            </a:r>
            <a:r>
              <a:rPr lang="en-US" altLang="zh-CN"/>
              <a:t> encode</a:t>
            </a:r>
            <a:r>
              <a:rPr lang="zh-CN" altLang="en-US"/>
              <a:t>，发现是取出原字符串的连续三位，转为二进制，得到</a:t>
            </a:r>
            <a:r>
              <a:rPr lang="en-US" altLang="zh-CN"/>
              <a:t> 24bit</a:t>
            </a:r>
            <a:r>
              <a:rPr lang="zh-CN" altLang="en-US"/>
              <a:t>，然后六位一分隔得到四个</a:t>
            </a:r>
            <a:r>
              <a:rPr lang="en-US" altLang="zh-CN"/>
              <a:t> 0~63</a:t>
            </a:r>
            <a:r>
              <a:rPr lang="zh-CN" altLang="en-US"/>
              <a:t>，并用</a:t>
            </a:r>
            <a:r>
              <a:rPr lang="en-US" altLang="zh-CN"/>
              <a:t> base </a:t>
            </a:r>
            <a:r>
              <a:rPr lang="zh-CN" altLang="en-US"/>
              <a:t>表示，其中</a:t>
            </a:r>
            <a:r>
              <a:rPr lang="zh-CN" altLang="en-US">
                <a:sym typeface="+mn-ea"/>
              </a:rPr>
              <a:t>不足位数使用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补足</a:t>
            </a:r>
            <a:r>
              <a:rPr lang="zh-CN" altLang="en-US"/>
              <a:t>。</a:t>
            </a:r>
            <a:r>
              <a:rPr lang="en-US" altLang="zh-CN"/>
              <a:t>decode </a:t>
            </a:r>
            <a:r>
              <a:rPr lang="zh-CN" altLang="en-US"/>
              <a:t>则是完全相反的过程。</a:t>
            </a:r>
            <a:endParaRPr lang="zh-CN" altLang="en-US"/>
          </a:p>
          <a:p>
            <a:r>
              <a:rPr lang="zh-CN" altLang="en-US"/>
              <a:t>实际上这就是所谓的</a:t>
            </a:r>
            <a:r>
              <a:rPr lang="en-US" altLang="zh-CN"/>
              <a:t> base64 </a:t>
            </a:r>
            <a:r>
              <a:rPr lang="zh-CN" altLang="en-US"/>
              <a:t>编码。它的用处在于，需要传递信息时，可以一定程度上防止编码不同导致乱码等。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454400" y="302260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454400" y="3022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873500" y="3917950"/>
              <a:ext cx="850900" cy="38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873500" y="3917950"/>
                <a:ext cx="850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156200" y="3924300"/>
              <a:ext cx="1016000" cy="82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156200" y="3924300"/>
                <a:ext cx="1016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187450" y="4241800"/>
              <a:ext cx="577850" cy="82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187450" y="4241800"/>
                <a:ext cx="577850" cy="82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28.程序总是先输出一行一个整数，再输出一行一个字符串。（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解码得到的字符串可以含有换行字符，所以不一定一行。填×。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29.对于任意不含空白字符的字符串 str1，先执行程序输入“0 str1”，得到输出的第二行记为 str2；再执行程序输入“1 str2”，输出的第二行必为 str1。（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也就是先</a:t>
            </a:r>
            <a:r>
              <a:rPr lang="en-US" altLang="zh-CN">
                <a:solidFill>
                  <a:srgbClr val="FF0000"/>
                </a:solidFill>
              </a:rPr>
              <a:t> encode </a:t>
            </a:r>
            <a:r>
              <a:rPr lang="zh-CN" altLang="en-US">
                <a:solidFill>
                  <a:srgbClr val="FF0000"/>
                </a:solidFill>
              </a:rPr>
              <a:t>再</a:t>
            </a:r>
            <a:r>
              <a:rPr lang="en-US" altLang="zh-CN">
                <a:solidFill>
                  <a:srgbClr val="FF0000"/>
                </a:solidFill>
              </a:rPr>
              <a:t> decode</a:t>
            </a:r>
            <a:r>
              <a:rPr lang="zh-CN" altLang="en-US">
                <a:solidFill>
                  <a:srgbClr val="FF0000"/>
                </a:solidFill>
              </a:rPr>
              <a:t>，当然是一样的。填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30.当输入为“1 SGVsbG93b3JsZA==”时，输出的第二行为“HelloWorld”。（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实际输出为</a:t>
            </a:r>
            <a:r>
              <a:rPr lang="en-US" altLang="zh-CN">
                <a:solidFill>
                  <a:srgbClr val="FF0000"/>
                </a:solidFill>
              </a:rPr>
              <a:t> Helloworld</a:t>
            </a:r>
            <a:r>
              <a:rPr lang="zh-CN" altLang="en-US">
                <a:solidFill>
                  <a:srgbClr val="FF0000"/>
                </a:solidFill>
              </a:rPr>
              <a:t>，所以填×。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663700" y="4660900"/>
              <a:ext cx="101600" cy="19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663700" y="4660900"/>
                <a:ext cx="101600" cy="19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80" y="1716405"/>
            <a:ext cx="7889240" cy="5141595"/>
          </a:xfrm>
        </p:spPr>
        <p:txBody>
          <a:bodyPr>
            <a:normAutofit lnSpcReduction="10000"/>
          </a:bodyPr>
          <a:p>
            <a:r>
              <a:rPr lang="zh-CN" altLang="en-US"/>
              <a:t>31.设输入字符串长度为 n，encode 函数的时间复杂度为（ ）。</a:t>
            </a:r>
            <a:endParaRPr lang="zh-CN" altLang="en-US"/>
          </a:p>
          <a:p>
            <a:r>
              <a:rPr lang="zh-CN" altLang="en-US"/>
              <a:t>A. Θ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n)</a:t>
            </a:r>
            <a:r>
              <a:rPr lang="zh-CN" altLang="en-US"/>
              <a:t> B. Θ(</a:t>
            </a:r>
            <a:r>
              <a:rPr lang="en-US" altLang="zh-CN"/>
              <a:t>n</a:t>
            </a:r>
            <a:r>
              <a:rPr lang="zh-CN" altLang="en-US"/>
              <a:t>) C. Θ(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 D. Θ(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看起来是线性的操作。但是</a:t>
            </a:r>
            <a:r>
              <a:rPr lang="en-US" altLang="zh-CN">
                <a:solidFill>
                  <a:srgbClr val="FF0000"/>
                </a:solidFill>
              </a:rPr>
              <a:t> string+=b </a:t>
            </a:r>
            <a:r>
              <a:rPr lang="zh-CN" altLang="en-US">
                <a:solidFill>
                  <a:srgbClr val="FF0000"/>
                </a:solidFill>
              </a:rPr>
              <a:t>的复杂度标准并没有规定为</a:t>
            </a:r>
            <a:r>
              <a:rPr lang="en-US" altLang="zh-CN">
                <a:solidFill>
                  <a:srgbClr val="FF0000"/>
                </a:solidFill>
              </a:rPr>
              <a:t> O(|b|)</a:t>
            </a:r>
            <a:r>
              <a:rPr lang="zh-CN" altLang="en-US">
                <a:solidFill>
                  <a:srgbClr val="FF0000"/>
                </a:solidFill>
              </a:rPr>
              <a:t>。不过，通常都是如此实现的，所以还是选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32.输出的第一行为（ ）。</a:t>
            </a:r>
            <a:endParaRPr lang="zh-CN" altLang="en-US"/>
          </a:p>
          <a:p>
            <a:r>
              <a:rPr lang="zh-CN" altLang="en-US"/>
              <a:t>A. “0xff” B. “255” C. “0xFF” D. “-1”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第一行输出的就是</a:t>
            </a:r>
            <a:r>
              <a:rPr lang="en-US" altLang="zh-CN">
                <a:solidFill>
                  <a:srgbClr val="FF0000"/>
                </a:solidFill>
              </a:rPr>
              <a:t> 0xff </a:t>
            </a:r>
            <a:r>
              <a:rPr lang="zh-CN" altLang="en-US">
                <a:solidFill>
                  <a:srgbClr val="FF0000"/>
                </a:solidFill>
              </a:rPr>
              <a:t>存入</a:t>
            </a:r>
            <a:r>
              <a:rPr lang="en-US" altLang="zh-CN">
                <a:solidFill>
                  <a:srgbClr val="FF0000"/>
                </a:solidFill>
              </a:rPr>
              <a:t> char </a:t>
            </a:r>
            <a:r>
              <a:rPr lang="zh-CN" altLang="en-US">
                <a:solidFill>
                  <a:srgbClr val="FF0000"/>
                </a:solidFill>
              </a:rPr>
              <a:t>后转为</a:t>
            </a:r>
            <a:r>
              <a:rPr lang="en-US" altLang="zh-CN">
                <a:solidFill>
                  <a:srgbClr val="FF0000"/>
                </a:solidFill>
              </a:rPr>
              <a:t> int </a:t>
            </a:r>
            <a:r>
              <a:rPr lang="zh-CN" altLang="en-US">
                <a:solidFill>
                  <a:srgbClr val="FF0000"/>
                </a:solidFill>
              </a:rPr>
              <a:t>的值。</a:t>
            </a:r>
            <a:r>
              <a:rPr lang="en-US" altLang="zh-CN">
                <a:solidFill>
                  <a:srgbClr val="FF0000"/>
                </a:solidFill>
              </a:rPr>
              <a:t>char </a:t>
            </a:r>
            <a:r>
              <a:rPr lang="zh-CN" altLang="en-US">
                <a:solidFill>
                  <a:srgbClr val="FF0000"/>
                </a:solidFill>
              </a:rPr>
              <a:t>可以当做</a:t>
            </a:r>
            <a:r>
              <a:rPr lang="en-US" altLang="zh-CN">
                <a:solidFill>
                  <a:srgbClr val="FF0000"/>
                </a:solidFill>
              </a:rPr>
              <a:t> 8 </a:t>
            </a:r>
            <a:r>
              <a:rPr lang="zh-CN" altLang="en-US">
                <a:solidFill>
                  <a:srgbClr val="FF0000"/>
                </a:solidFill>
              </a:rPr>
              <a:t>位整型，但是是否有符号是实现定义的，通常是有符号。</a:t>
            </a:r>
            <a:r>
              <a:rPr lang="en-US" altLang="zh-CN">
                <a:solidFill>
                  <a:srgbClr val="FF0000"/>
                </a:solidFill>
              </a:rPr>
              <a:t>NOI Linux </a:t>
            </a:r>
            <a:r>
              <a:rPr lang="zh-CN" altLang="en-US">
                <a:solidFill>
                  <a:srgbClr val="FF0000"/>
                </a:solidFill>
              </a:rPr>
              <a:t>上实现为有符号，所以应该是</a:t>
            </a:r>
            <a:r>
              <a:rPr lang="en-US" altLang="zh-CN">
                <a:solidFill>
                  <a:srgbClr val="FF0000"/>
                </a:solidFill>
              </a:rPr>
              <a:t> -1 </a:t>
            </a:r>
            <a:r>
              <a:rPr lang="zh-CN" altLang="en-US">
                <a:solidFill>
                  <a:srgbClr val="FF0000"/>
                </a:solidFill>
              </a:rPr>
              <a:t>而不是</a:t>
            </a:r>
            <a:r>
              <a:rPr lang="en-US" altLang="zh-CN">
                <a:solidFill>
                  <a:srgbClr val="FF0000"/>
                </a:solidFill>
              </a:rPr>
              <a:t> 255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33.当输入为“0 CSP2021csp”时，输出的第二行为（ ）。</a:t>
            </a:r>
            <a:endParaRPr lang="zh-CN" altLang="en-US"/>
          </a:p>
          <a:p>
            <a:r>
              <a:rPr lang="zh-CN" altLang="en-US"/>
              <a:t>A. “Q1NQMjAyMWNzcAv=” B. “Q1NQMjAyMGNzcA==”</a:t>
            </a:r>
            <a:endParaRPr lang="zh-CN" altLang="en-US"/>
          </a:p>
          <a:p>
            <a:r>
              <a:rPr lang="zh-CN" altLang="en-US"/>
              <a:t>C. “Q1NQMjAyMGNzcAv=” D. “Q1NQMjAyMWNzcA==”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可以算出答案为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17800" y="5156200"/>
              <a:ext cx="311150" cy="19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17800" y="5156200"/>
                <a:ext cx="311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149600" y="5219700"/>
              <a:ext cx="33655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149600" y="5219700"/>
                <a:ext cx="336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619500" y="5207000"/>
              <a:ext cx="298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619500" y="5207000"/>
                <a:ext cx="298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006850" y="5213350"/>
              <a:ext cx="12700" cy="107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006850" y="521335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30250" y="5384800"/>
              <a:ext cx="304800" cy="215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30250" y="5384800"/>
                <a:ext cx="304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62000" y="5715000"/>
              <a:ext cx="323850" cy="266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62000" y="5715000"/>
                <a:ext cx="323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835650" y="5581650"/>
              <a:ext cx="50800" cy="165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835650" y="5581650"/>
                <a:ext cx="508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486150" y="49720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486150" y="4972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486150" y="4940300"/>
              <a:ext cx="190500" cy="298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486150" y="4940300"/>
                <a:ext cx="1905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6877050" y="5384800"/>
              <a:ext cx="260350" cy="31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6877050" y="5384800"/>
                <a:ext cx="260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061200" y="5289550"/>
              <a:ext cx="184150" cy="247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061200" y="5289550"/>
                <a:ext cx="184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302500" y="5372100"/>
              <a:ext cx="17780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302500" y="5372100"/>
                <a:ext cx="177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7404100" y="5353050"/>
              <a:ext cx="19050" cy="196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7404100" y="5353050"/>
                <a:ext cx="19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435850" y="5257800"/>
              <a:ext cx="215900" cy="273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435850" y="5257800"/>
                <a:ext cx="2159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978650" y="5829300"/>
              <a:ext cx="254000" cy="12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978650" y="5829300"/>
                <a:ext cx="254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137400" y="5676900"/>
              <a:ext cx="209550" cy="222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137400" y="5676900"/>
                <a:ext cx="209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7397750" y="5683250"/>
              <a:ext cx="222250" cy="139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7397750" y="5683250"/>
                <a:ext cx="222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7537450" y="5689600"/>
              <a:ext cx="44450" cy="361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7537450" y="5689600"/>
                <a:ext cx="444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7721600" y="5727700"/>
              <a:ext cx="114300" cy="330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7721600" y="5727700"/>
                <a:ext cx="114300" cy="330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如果不记得</a:t>
            </a:r>
            <a:r>
              <a:rPr lang="en-US" altLang="zh-CN"/>
              <a:t> 0aA </a:t>
            </a:r>
            <a:r>
              <a:rPr lang="zh-CN" altLang="en-US"/>
              <a:t>的</a:t>
            </a:r>
            <a:r>
              <a:rPr lang="en-US" altLang="zh-CN"/>
              <a:t> ASCII </a:t>
            </a:r>
            <a:r>
              <a:rPr lang="zh-CN" altLang="en-US"/>
              <a:t>码，我该怎么做第</a:t>
            </a:r>
            <a:r>
              <a:rPr lang="en-US" altLang="zh-CN"/>
              <a:t> 30 </a:t>
            </a:r>
            <a:r>
              <a:rPr lang="zh-CN" altLang="en-US"/>
              <a:t>题和第</a:t>
            </a:r>
            <a:r>
              <a:rPr lang="en-US" altLang="zh-CN"/>
              <a:t> 33 </a:t>
            </a:r>
            <a:r>
              <a:rPr lang="zh-CN" altLang="en-US"/>
              <a:t>题？</a:t>
            </a:r>
            <a:endParaRPr lang="zh-CN" altLang="en-US"/>
          </a:p>
          <a:p>
            <a:r>
              <a:rPr lang="zh-CN" altLang="en-US"/>
              <a:t>至少你还能记得，</a:t>
            </a:r>
            <a:r>
              <a:rPr lang="en-US" altLang="zh-CN"/>
              <a:t>0-9</a:t>
            </a:r>
            <a:r>
              <a:rPr lang="zh-CN" altLang="en-US"/>
              <a:t>，</a:t>
            </a:r>
            <a:r>
              <a:rPr lang="en-US" altLang="zh-CN"/>
              <a:t>a-z </a:t>
            </a:r>
            <a:r>
              <a:rPr lang="zh-CN" altLang="en-US"/>
              <a:t>和</a:t>
            </a:r>
            <a:r>
              <a:rPr lang="en-US" altLang="zh-CN"/>
              <a:t> A-Z </a:t>
            </a:r>
            <a:r>
              <a:rPr lang="zh-CN" altLang="en-US"/>
              <a:t>分别连续。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 30</a:t>
            </a:r>
            <a:r>
              <a:rPr lang="zh-CN" altLang="en-US"/>
              <a:t>，你可以转出来发现只有第一个是比较小的，</a:t>
            </a:r>
            <a:r>
              <a:rPr lang="en-US" altLang="zh-CN"/>
              <a:t>W </a:t>
            </a:r>
            <a:r>
              <a:rPr lang="zh-CN" altLang="en-US"/>
              <a:t>对应的位置很大，可以判断出错误。</a:t>
            </a:r>
            <a:endParaRPr lang="zh-CN" altLang="en-US"/>
          </a:p>
          <a:p>
            <a:r>
              <a:rPr lang="zh-CN" altLang="en-US"/>
              <a:t>不过在没有时间或耐心手算时，很可能会先蒙个</a:t>
            </a:r>
            <a:r>
              <a:rPr lang="en-US" altLang="zh-CN"/>
              <a:t>√</a:t>
            </a:r>
            <a:r>
              <a:rPr lang="zh-CN" altLang="en-US"/>
              <a:t>，然后寄了</a:t>
            </a:r>
            <a:r>
              <a:rPr lang="en-US" altLang="zh-CN"/>
              <a:t>:(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 33</a:t>
            </a:r>
            <a:r>
              <a:rPr lang="zh-CN" altLang="en-US"/>
              <a:t>，首先根据位数和选项的等号数可以排除</a:t>
            </a:r>
            <a:r>
              <a:rPr lang="en-US" altLang="zh-CN"/>
              <a:t> AC</a:t>
            </a:r>
            <a:r>
              <a:rPr lang="zh-CN" altLang="en-US"/>
              <a:t>，然后发现两个选项只有一位的差别，转换后也是一位的差别，就是原串的第</a:t>
            </a:r>
            <a:r>
              <a:rPr lang="en-US" altLang="zh-CN"/>
              <a:t> 7 </a:t>
            </a:r>
            <a:r>
              <a:rPr lang="zh-CN" altLang="en-US"/>
              <a:t>位的</a:t>
            </a:r>
            <a:r>
              <a:rPr lang="en-US" altLang="zh-CN"/>
              <a:t> ASCII </a:t>
            </a:r>
            <a:r>
              <a:rPr lang="zh-CN" altLang="en-US"/>
              <a:t>码是</a:t>
            </a:r>
            <a:r>
              <a:rPr lang="en-US" altLang="zh-CN"/>
              <a:t> 48 </a:t>
            </a:r>
            <a:r>
              <a:rPr lang="zh-CN" altLang="en-US"/>
              <a:t>还是</a:t>
            </a:r>
            <a:r>
              <a:rPr lang="en-US" altLang="zh-CN"/>
              <a:t> 49</a:t>
            </a:r>
            <a:r>
              <a:rPr lang="zh-CN" altLang="en-US"/>
              <a:t>。如果你使用的快读在从字符转化为数字时使用了</a:t>
            </a:r>
            <a:r>
              <a:rPr lang="en-US" altLang="zh-CN"/>
              <a:t> ^ </a:t>
            </a:r>
            <a:r>
              <a:rPr lang="zh-CN" altLang="en-US"/>
              <a:t>而不是</a:t>
            </a:r>
            <a:r>
              <a:rPr lang="en-US" altLang="zh-CN"/>
              <a:t> -</a:t>
            </a:r>
            <a:r>
              <a:rPr lang="zh-CN" altLang="en-US"/>
              <a:t>，就能说明</a:t>
            </a:r>
            <a:r>
              <a:rPr lang="en-US" altLang="zh-CN"/>
              <a:t> 0 </a:t>
            </a:r>
            <a:r>
              <a:rPr lang="zh-CN" altLang="en-US"/>
              <a:t>的</a:t>
            </a:r>
            <a:r>
              <a:rPr lang="en-US" altLang="zh-CN"/>
              <a:t> ASCII </a:t>
            </a:r>
            <a:r>
              <a:rPr lang="zh-CN" altLang="en-US"/>
              <a:t>码是偶数，所以应该是选</a:t>
            </a:r>
            <a:r>
              <a:rPr lang="en-US" altLang="zh-CN"/>
              <a:t> 49 </a:t>
            </a:r>
            <a:r>
              <a:rPr lang="zh-CN" altLang="en-US"/>
              <a:t>的那个，也就是</a:t>
            </a:r>
            <a:r>
              <a:rPr lang="en-US" altLang="zh-CN"/>
              <a:t> D</a:t>
            </a:r>
            <a:r>
              <a:rPr lang="zh-CN" altLang="en-US"/>
              <a:t>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206750" y="4965700"/>
              <a:ext cx="196850" cy="12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206750" y="4965700"/>
                <a:ext cx="196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349750" y="4959350"/>
              <a:ext cx="1841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349750" y="4959350"/>
                <a:ext cx="184150" cy="1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以前在洛谷流行过一种解密题，其中通常包含大量的</a:t>
            </a:r>
            <a:r>
              <a:rPr lang="en-US" altLang="zh-CN"/>
              <a:t> base64 </a:t>
            </a:r>
            <a:r>
              <a:rPr lang="zh-CN" altLang="en-US"/>
              <a:t>解码操作。如果你经历过那段时期应该不会对</a:t>
            </a:r>
            <a:r>
              <a:rPr lang="en-US" altLang="zh-CN"/>
              <a:t> base64 </a:t>
            </a:r>
            <a:r>
              <a:rPr lang="zh-CN" altLang="en-US"/>
              <a:t>陌生。</a:t>
            </a:r>
            <a:endParaRPr lang="zh-CN" altLang="en-US"/>
          </a:p>
          <a:p>
            <a:r>
              <a:rPr lang="en-US" altLang="zh-CN"/>
              <a:t>base64 </a:t>
            </a:r>
            <a:r>
              <a:rPr lang="zh-CN" altLang="en-US"/>
              <a:t>并非加密手段，而是编码手段，因为它对于信息没有任何实质上的保护作用。关于加密，我不是很了解，就不瞎说了。</a:t>
            </a:r>
            <a:endParaRPr lang="zh-CN" altLang="en-US"/>
          </a:p>
          <a:p>
            <a:r>
              <a:rPr lang="zh-CN" altLang="en-US"/>
              <a:t>有不少在线网站提供</a:t>
            </a:r>
            <a:r>
              <a:rPr lang="en-US" altLang="zh-CN"/>
              <a:t> base64 </a:t>
            </a:r>
            <a:r>
              <a:rPr lang="zh-CN" altLang="en-US"/>
              <a:t>编码</a:t>
            </a:r>
            <a:r>
              <a:rPr lang="en-US" altLang="zh-CN"/>
              <a:t>/</a:t>
            </a:r>
            <a:r>
              <a:rPr lang="zh-CN" altLang="en-US"/>
              <a:t>解码小程序，例如</a:t>
            </a:r>
            <a:r>
              <a:rPr lang="en-US" altLang="zh-CN"/>
              <a:t> base64.us</a:t>
            </a:r>
            <a:r>
              <a:rPr lang="zh-CN" altLang="en-US"/>
              <a:t>。另外，你还可以直接在浏览器按下</a:t>
            </a:r>
            <a:r>
              <a:rPr lang="en-US" altLang="zh-CN"/>
              <a:t> F12 </a:t>
            </a:r>
            <a:r>
              <a:rPr lang="zh-CN" altLang="en-US"/>
              <a:t>后的</a:t>
            </a:r>
            <a:r>
              <a:rPr lang="en-US" altLang="zh-CN"/>
              <a:t> Console </a:t>
            </a:r>
            <a:r>
              <a:rPr lang="zh-CN" altLang="en-US"/>
              <a:t>中使用</a:t>
            </a:r>
            <a:r>
              <a:rPr lang="en-US" altLang="zh-CN"/>
              <a:t> btoa </a:t>
            </a:r>
            <a:r>
              <a:rPr lang="zh-CN" altLang="en-US"/>
              <a:t>编码</a:t>
            </a:r>
            <a:r>
              <a:rPr lang="en-US" altLang="zh-CN"/>
              <a:t>/atob </a:t>
            </a:r>
            <a:r>
              <a:rPr lang="zh-CN" altLang="en-US"/>
              <a:t>解码，如下图。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985" y="4730115"/>
            <a:ext cx="226695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4241165"/>
            <a:ext cx="2470785" cy="2049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9455" y="629094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base64.us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8370" y="54444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F12 Console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1720850" y="2679700"/>
              <a:ext cx="1504950" cy="171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1720850" y="2679700"/>
                <a:ext cx="1504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012950" y="6597650"/>
              <a:ext cx="1085850" cy="196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012950" y="6597650"/>
                <a:ext cx="1085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749300" y="4210050"/>
              <a:ext cx="4889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749300" y="4210050"/>
                <a:ext cx="4889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089150" y="4210050"/>
              <a:ext cx="48895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089150" y="4210050"/>
                <a:ext cx="48895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Linux 系统终端中，用于列出当前目录下所含的文件和子目录的命令为（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A. ls</a:t>
            </a:r>
            <a:endParaRPr lang="en-US" altLang="zh-CN"/>
          </a:p>
          <a:p>
            <a:r>
              <a:rPr lang="en-US" altLang="zh-CN"/>
              <a:t>B. cd</a:t>
            </a:r>
            <a:endParaRPr lang="en-US" altLang="zh-CN"/>
          </a:p>
          <a:p>
            <a:r>
              <a:rPr lang="en-US" altLang="zh-CN"/>
              <a:t>C. cp</a:t>
            </a:r>
            <a:endParaRPr lang="en-US" altLang="zh-CN"/>
          </a:p>
          <a:p>
            <a:r>
              <a:rPr lang="en-US" altLang="zh-CN"/>
              <a:t>D. all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完善程序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通常而言，你需要理解代码的每一个细节才能正确填写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题意非常简洁，用多少个</a:t>
            </a:r>
            <a:r>
              <a:rPr lang="en-US" altLang="zh-CN"/>
              <a:t> 4 </a:t>
            </a:r>
            <a:r>
              <a:rPr lang="zh-CN" altLang="en-US"/>
              <a:t>才能通过加减除造一个数。</a:t>
            </a:r>
            <a:endParaRPr lang="zh-CN" altLang="en-US"/>
          </a:p>
          <a:p>
            <a:r>
              <a:rPr lang="zh-CN" altLang="en-US"/>
              <a:t>观察程序，</a:t>
            </a:r>
            <a:r>
              <a:rPr lang="en-US" altLang="zh-CN"/>
              <a:t>update </a:t>
            </a:r>
            <a:r>
              <a:rPr lang="zh-CN" altLang="en-US"/>
              <a:t>函数就是一个</a:t>
            </a:r>
            <a:r>
              <a:rPr lang="en-US" altLang="zh-CN"/>
              <a:t> min </a:t>
            </a:r>
            <a:r>
              <a:rPr lang="zh-CN" altLang="en-US"/>
              <a:t>的作用。</a:t>
            </a:r>
            <a:endParaRPr lang="zh-CN" altLang="en-US"/>
          </a:p>
          <a:p>
            <a:r>
              <a:rPr lang="zh-CN" altLang="en-US"/>
              <a:t>主函数首先把</a:t>
            </a:r>
            <a:r>
              <a:rPr lang="en-US" altLang="zh-CN"/>
              <a:t> F </a:t>
            </a:r>
            <a:r>
              <a:rPr lang="zh-CN" altLang="en-US"/>
              <a:t>全部初始化为</a:t>
            </a:r>
            <a:r>
              <a:rPr lang="en-US" altLang="zh-CN"/>
              <a:t> INT_MAX</a:t>
            </a:r>
            <a:r>
              <a:rPr lang="zh-CN" altLang="en-US"/>
              <a:t>，这个</a:t>
            </a:r>
            <a:r>
              <a:rPr lang="en-US" altLang="zh-CN"/>
              <a:t> F </a:t>
            </a:r>
            <a:r>
              <a:rPr lang="zh-CN" altLang="en-US"/>
              <a:t>应该就是答案数组。下面是第一个空，观察选项，很显然应该是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F[4]=1</a:t>
            </a:r>
            <a:r>
              <a:rPr lang="zh-CN" altLang="en-US"/>
              <a:t>，也就是</a:t>
            </a:r>
            <a:r>
              <a:rPr lang="en-US" altLang="zh-CN"/>
              <a:t> 4 </a:t>
            </a:r>
            <a:r>
              <a:rPr lang="zh-CN" altLang="en-US"/>
              <a:t>需要一个</a:t>
            </a:r>
            <a:r>
              <a:rPr lang="en-US" altLang="zh-CN"/>
              <a:t> 4 </a:t>
            </a:r>
            <a:r>
              <a:rPr lang="zh-CN" altLang="en-US"/>
              <a:t>表达。</a:t>
            </a:r>
            <a:endParaRPr lang="zh-CN" altLang="en-US"/>
          </a:p>
          <a:p>
            <a:r>
              <a:rPr lang="zh-CN" altLang="en-US"/>
              <a:t>再往下看，是一个</a:t>
            </a:r>
            <a:r>
              <a:rPr lang="en-US" altLang="zh-CN"/>
              <a:t> while </a:t>
            </a:r>
            <a:r>
              <a:rPr lang="zh-CN" altLang="en-US"/>
              <a:t>循环，条件是第二个空。</a:t>
            </a:r>
            <a:r>
              <a:rPr lang="en-US" altLang="zh-CN"/>
              <a:t>while </a:t>
            </a:r>
            <a:r>
              <a:rPr lang="zh-CN" altLang="en-US"/>
              <a:t>里是先找到一个</a:t>
            </a:r>
            <a:r>
              <a:rPr lang="en-US" altLang="zh-CN"/>
              <a:t> x</a:t>
            </a:r>
            <a:r>
              <a:rPr lang="zh-CN" altLang="en-US"/>
              <a:t>，然后标记</a:t>
            </a:r>
            <a:r>
              <a:rPr lang="en-US" altLang="zh-CN"/>
              <a:t> x </a:t>
            </a:r>
            <a:r>
              <a:rPr lang="zh-CN" altLang="en-US"/>
              <a:t>已访问，再用它更新所有数。</a:t>
            </a:r>
            <a:endParaRPr lang="zh-CN" altLang="en-US"/>
          </a:p>
          <a:p>
            <a:r>
              <a:rPr lang="zh-CN" altLang="en-US"/>
              <a:t>可以类比于</a:t>
            </a:r>
            <a:r>
              <a:rPr lang="en-US" altLang="zh-CN"/>
              <a:t> dijkstra </a:t>
            </a:r>
            <a:r>
              <a:rPr lang="zh-CN" altLang="en-US"/>
              <a:t>的思想，</a:t>
            </a:r>
            <a:r>
              <a:rPr lang="en-US" altLang="zh-CN"/>
              <a:t>Vis </a:t>
            </a:r>
            <a:r>
              <a:rPr lang="zh-CN" altLang="en-US"/>
              <a:t>表示已经确定了答案。那么第二空就应该填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A. !Vis[n]</a:t>
            </a:r>
            <a:r>
              <a:rPr lang="en-US" altLang="zh-CN"/>
              <a:t>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然后看第三问，首先应该有个</a:t>
            </a:r>
            <a:r>
              <a:rPr lang="en-US" altLang="zh-CN">
                <a:sym typeface="+mn-ea"/>
              </a:rPr>
              <a:t> !Vis[i]</a:t>
            </a:r>
            <a:r>
              <a:rPr lang="zh-CN" altLang="en-US">
                <a:sym typeface="+mn-ea"/>
              </a:rPr>
              <a:t>，而</a:t>
            </a:r>
            <a:r>
              <a:rPr lang="en-US" altLang="zh-CN">
                <a:sym typeface="+mn-ea"/>
              </a:rPr>
              <a:t> r </a:t>
            </a:r>
            <a:r>
              <a:rPr lang="zh-CN" altLang="en-US">
                <a:sym typeface="+mn-ea"/>
              </a:rPr>
              <a:t>只用于记录更新轮数，所以应该是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D. !Vis[i] &amp;&amp; F[i] &lt; F[x]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最后看第四问，问题是什么时候才用</a:t>
            </a:r>
            <a:r>
              <a:rPr lang="en-US" altLang="zh-CN"/>
              <a:t> (x,i) </a:t>
            </a:r>
            <a:r>
              <a:rPr lang="zh-CN" altLang="en-US"/>
              <a:t>更新。</a:t>
            </a:r>
            <a:endParaRPr lang="zh-CN" altLang="en-US"/>
          </a:p>
          <a:p>
            <a:r>
              <a:rPr lang="zh-CN" altLang="en-US"/>
              <a:t>同样的，类比于</a:t>
            </a:r>
            <a:r>
              <a:rPr lang="en-US" altLang="zh-CN"/>
              <a:t> dijkstra</a:t>
            </a:r>
            <a:r>
              <a:rPr lang="zh-CN" altLang="en-US"/>
              <a:t>，应该只用已经确定的点去更新，所以应该填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C. Vis[i]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所以答案为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DADC</a:t>
            </a:r>
            <a:r>
              <a:rPr lang="zh-CN" altLang="en-US"/>
              <a:t>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600450" y="50990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600450" y="50990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实际上做这题并不需要写这么复杂的爆搜。</a:t>
            </a:r>
            <a:endParaRPr lang="zh-CN" altLang="en-US"/>
          </a:p>
          <a:p>
            <a:r>
              <a:rPr lang="zh-CN" altLang="en-US"/>
              <a:t>本题的结论是，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n=4k+1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4+……+4+4/4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k+2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n=4k+2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4+……+4+(4+4)/4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k+3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n=4k+3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4+……+4+4-4/4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k+3 </a:t>
            </a:r>
            <a:r>
              <a:rPr lang="zh-CN" altLang="en-US">
                <a:sym typeface="+mn-ea"/>
              </a:rPr>
              <a:t>个。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没有乘法导致要得到大数只能靠加</a:t>
            </a:r>
            <a:r>
              <a:rPr lang="en-US" altLang="zh-CN">
                <a:sym typeface="+mn-ea"/>
              </a:rPr>
              <a:t> 4</a:t>
            </a:r>
            <a:r>
              <a:rPr lang="zh-CN" altLang="en-US">
                <a:sym typeface="+mn-ea"/>
              </a:rPr>
              <a:t>，因此有一个</a:t>
            </a:r>
            <a:r>
              <a:rPr lang="en-US" altLang="zh-CN">
                <a:sym typeface="+mn-ea"/>
              </a:rPr>
              <a:t> n/4 </a:t>
            </a:r>
            <a:r>
              <a:rPr lang="zh-CN" altLang="en-US">
                <a:sym typeface="+mn-ea"/>
              </a:rPr>
              <a:t>的下界，然后随便构造和比较一下，就能得出以上就是最优解了。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这题应该是目前为止最难的初赛题了。</a:t>
            </a:r>
            <a:endParaRPr lang="zh-CN" altLang="en-US"/>
          </a:p>
          <a:p>
            <a:r>
              <a:rPr lang="zh-CN" altLang="en-US"/>
              <a:t>题目告诉了你一个算法的过程，然后填空就是要你补全实现。</a:t>
            </a:r>
            <a:endParaRPr lang="zh-CN" altLang="en-US"/>
          </a:p>
          <a:p>
            <a:r>
              <a:rPr lang="zh-CN" altLang="en-US"/>
              <a:t>描述中出现了一个名词：笛卡尔树。它是由序列构造的一棵二叉树，要求满足堆性质，且中序遍历得到原序列。换句话说，选出最大值作为根，然后左右分别递归构造，得到的就是笛卡尔树。</a:t>
            </a:r>
            <a:endParaRPr lang="zh-CN" altLang="en-US"/>
          </a:p>
          <a:p>
            <a:r>
              <a:rPr lang="zh-CN" altLang="en-US"/>
              <a:t>上面给出的朴素构造是平方的，但是这里显然要求线性。实际上，可以使用单调栈实现线性构造。</a:t>
            </a:r>
            <a:endParaRPr lang="zh-CN" altLang="en-US"/>
          </a:p>
          <a:p>
            <a:r>
              <a:rPr lang="zh-CN" altLang="en-US"/>
              <a:t>考虑在一个序列右边添加一个数，笛卡尔树会有什么变化。不难发现，相当于找到树上往右走的那条链，找到第一个比这个数大的，把右儿子修改为新数，而新数左儿子修改为原右儿子。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238250" y="3092450"/>
              <a:ext cx="1778000" cy="120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238250" y="3092450"/>
                <a:ext cx="17780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721100" y="3111500"/>
              <a:ext cx="2400300" cy="1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721100" y="3111500"/>
                <a:ext cx="2400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74700" y="3651250"/>
              <a:ext cx="138430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74700" y="3651250"/>
                <a:ext cx="1384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768600" y="3606800"/>
              <a:ext cx="2755900" cy="107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768600" y="3606800"/>
                <a:ext cx="2755900" cy="1079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26110" y="1717040"/>
            <a:ext cx="7889240" cy="4789805"/>
          </a:xfrm>
        </p:spPr>
        <p:txBody>
          <a:bodyPr/>
          <a:p>
            <a:r>
              <a:rPr lang="zh-CN" altLang="en-US"/>
              <a:t>可以参考下图理解。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所以，使用单调栈维护最右边的链就可以线性构造笛卡尔树了。</a:t>
            </a:r>
            <a:endParaRPr lang="zh-CN" altLang="en-US"/>
          </a:p>
          <a:p>
            <a:r>
              <a:rPr lang="zh-CN" altLang="en-US"/>
              <a:t>那么来看代码实现。</a:t>
            </a:r>
            <a:endParaRPr lang="zh-CN" altLang="en-US"/>
          </a:p>
          <a:p>
            <a:r>
              <a:rPr lang="zh-CN" altLang="en-US"/>
              <a:t>①就是弹栈的过程。除了弹栈外，还要顺带修改新节点的左儿子，所以选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A. p-&gt;son[0] = S[top--]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②就是如果没弹空，那么需要更新当前栈顶的右儿子为新节点，所以选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S[top]-&gt;son[1] = 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然后就是入栈，以及最后把根赋值为栈底。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3910" y="2170430"/>
            <a:ext cx="2453005" cy="1249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365500" y="3289300"/>
              <a:ext cx="914400" cy="69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365500" y="3289300"/>
                <a:ext cx="914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032250" y="2660650"/>
              <a:ext cx="279400" cy="228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032250" y="2660650"/>
                <a:ext cx="279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987800" y="2895600"/>
              <a:ext cx="635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3987800" y="28956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3962400" y="2895600"/>
              <a:ext cx="38100" cy="101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3962400" y="2895600"/>
                <a:ext cx="38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5397500" y="2768600"/>
              <a:ext cx="76200" cy="69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397500" y="2768600"/>
                <a:ext cx="76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397500" y="2768600"/>
              <a:ext cx="3175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397500" y="2768600"/>
                <a:ext cx="31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5378450" y="2743200"/>
              <a:ext cx="8890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5378450" y="2743200"/>
                <a:ext cx="889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3676650" y="2324100"/>
              <a:ext cx="469900" cy="971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3676650" y="2324100"/>
                <a:ext cx="46990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5016500" y="2260600"/>
              <a:ext cx="565150" cy="5016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5016500" y="2260600"/>
                <a:ext cx="5651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3854450" y="2597150"/>
              <a:ext cx="57150" cy="95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3854450" y="2597150"/>
                <a:ext cx="57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3917950" y="2647950"/>
              <a:ext cx="234950" cy="158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3917950" y="2647950"/>
                <a:ext cx="234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3924300" y="2755900"/>
              <a:ext cx="247650" cy="228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3924300" y="2755900"/>
                <a:ext cx="2476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3867150" y="2692400"/>
              <a:ext cx="57150" cy="44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3867150" y="2692400"/>
                <a:ext cx="57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3867150" y="2717800"/>
              <a:ext cx="101600" cy="2286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3867150" y="2717800"/>
                <a:ext cx="101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-1492250" y="35750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-1492250" y="35750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722120"/>
            <a:ext cx="7889240" cy="5135880"/>
          </a:xfrm>
        </p:spPr>
        <p:txBody>
          <a:bodyPr/>
          <a:p>
            <a:r>
              <a:rPr lang="zh-CN" altLang="en-US"/>
              <a:t>构建大根笛卡尔树后，发现原本区间上的最大值，变成了端点在笛卡尔树上的</a:t>
            </a:r>
            <a:r>
              <a:rPr lang="en-US" altLang="zh-CN"/>
              <a:t> LCA</a:t>
            </a:r>
            <a:r>
              <a:rPr lang="zh-CN" altLang="en-US"/>
              <a:t>。可以想象区间从根开始，如果跨过根那么最大值和端点</a:t>
            </a:r>
            <a:r>
              <a:rPr lang="en-US" altLang="zh-CN"/>
              <a:t> LCA </a:t>
            </a:r>
            <a:r>
              <a:rPr lang="zh-CN" altLang="en-US"/>
              <a:t>都是根，否则可以往其中一边递归。</a:t>
            </a:r>
            <a:endParaRPr lang="zh-CN" altLang="en-US"/>
          </a:p>
          <a:p>
            <a:r>
              <a:rPr lang="zh-CN" altLang="en-US"/>
              <a:t>下一步是构建笛卡尔树上的欧拉序。欧拉序就是</a:t>
            </a:r>
            <a:r>
              <a:rPr lang="en-US" altLang="zh-CN"/>
              <a:t>“</a:t>
            </a:r>
            <a:r>
              <a:rPr lang="zh-CN" altLang="en-US"/>
              <a:t>能往下走就往下走，走不了就回头</a:t>
            </a:r>
            <a:r>
              <a:rPr lang="en-US" altLang="zh-CN"/>
              <a:t>”</a:t>
            </a:r>
            <a:r>
              <a:rPr lang="zh-CN" altLang="en-US"/>
              <a:t>形成的路径，如下图。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构造欧拉序非常简单，</a:t>
            </a:r>
            <a:r>
              <a:rPr lang="en-US" altLang="zh-CN"/>
              <a:t>dfs </a:t>
            </a:r>
            <a:r>
              <a:rPr lang="zh-CN" altLang="en-US"/>
              <a:t>一遍即可，也没有填空，就不细讲了。</a:t>
            </a:r>
            <a:endParaRPr lang="zh-CN" altLang="en-US"/>
          </a:p>
          <a:p>
            <a:r>
              <a:rPr lang="zh-CN" altLang="en-US"/>
              <a:t>那么，从第一次访问一个点到第一次访问另一个点，经过的深度最小的点一定就是</a:t>
            </a:r>
            <a:r>
              <a:rPr lang="en-US" altLang="zh-CN"/>
              <a:t> LCA</a:t>
            </a:r>
            <a:r>
              <a:rPr lang="zh-CN" altLang="en-US"/>
              <a:t>。这样，就又转化为了±</a:t>
            </a:r>
            <a:r>
              <a:rPr lang="en-US" altLang="zh-CN"/>
              <a:t>1 RMQ </a:t>
            </a:r>
            <a:r>
              <a:rPr lang="zh-CN" altLang="en-US"/>
              <a:t>问题，这里的</a:t>
            </a:r>
            <a:r>
              <a:rPr lang="zh-CN" altLang="en-US">
                <a:sym typeface="+mn-ea"/>
              </a:rPr>
              <a:t>±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指两个相邻的数必定相差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，深度当然满足这一条件。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640" y="3470275"/>
            <a:ext cx="1439545" cy="1336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654550" y="36004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654550" y="3600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356100" y="3886200"/>
              <a:ext cx="3810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356100" y="38862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114800" y="4210050"/>
              <a:ext cx="1905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4114800" y="42100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406900" y="3917950"/>
              <a:ext cx="19050" cy="6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4406900" y="391795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4508500" y="41402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4508500" y="4140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368800" y="447675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4368800" y="4476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425950" y="4152900"/>
              <a:ext cx="381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4425950" y="41529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311650" y="3911600"/>
              <a:ext cx="1905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4311650" y="391160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4578350" y="364490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4578350" y="3644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4787900" y="3733800"/>
              <a:ext cx="36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4787900" y="37338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4845050" y="3937000"/>
              <a:ext cx="3175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4845050" y="3937000"/>
                <a:ext cx="31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4724400" y="4108450"/>
              <a:ext cx="50800" cy="88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4724400" y="4108450"/>
                <a:ext cx="508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4660900" y="4502150"/>
              <a:ext cx="25400" cy="50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4660900" y="4502150"/>
                <a:ext cx="25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4864100" y="392430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4864100" y="3924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972050" y="40449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4972050" y="4044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4552950" y="355600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4552950" y="35560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4926965"/>
          </a:xfrm>
        </p:spPr>
        <p:txBody>
          <a:bodyPr/>
          <a:p>
            <a:r>
              <a:rPr lang="zh-CN" altLang="en-US"/>
              <a:t>现在，原始问题已经被转化为了一个长</a:t>
            </a:r>
            <a:r>
              <a:rPr lang="en-US" altLang="zh-CN"/>
              <a:t> 2n-1 </a:t>
            </a:r>
            <a:r>
              <a:rPr lang="zh-CN" altLang="en-US"/>
              <a:t>的±</a:t>
            </a:r>
            <a:r>
              <a:rPr lang="en-US" altLang="zh-CN"/>
              <a:t>1</a:t>
            </a:r>
            <a:r>
              <a:rPr lang="zh-CN" altLang="en-US"/>
              <a:t>序列上的区间</a:t>
            </a:r>
            <a:r>
              <a:rPr lang="zh-CN" altLang="en-US">
                <a:solidFill>
                  <a:srgbClr val="FF0000"/>
                </a:solidFill>
              </a:rPr>
              <a:t>最小值</a:t>
            </a:r>
            <a:r>
              <a:rPr lang="zh-CN" altLang="en-US"/>
              <a:t>问题。所以，③处应该是比较</a:t>
            </a:r>
            <a:r>
              <a:rPr lang="en-US" altLang="zh-CN"/>
              <a:t> dep </a:t>
            </a:r>
            <a:r>
              <a:rPr lang="zh-CN" altLang="en-US"/>
              <a:t>并取更小值，所以选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A.x-&gt;dep &lt; y-&gt;dep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接下来，按照描述，计算分段大小然后对每一段计算最小值，并处理出</a:t>
            </a:r>
            <a:r>
              <a:rPr lang="en-US" altLang="zh-CN"/>
              <a:t> ST </a:t>
            </a:r>
            <a:r>
              <a:rPr lang="zh-CN" altLang="en-US"/>
              <a:t>表，即代码中的 ST_init。再接下来，就是处理散块的最小值问题。</a:t>
            </a:r>
            <a:endParaRPr lang="zh-CN" altLang="en-US"/>
          </a:p>
          <a:p>
            <a:r>
              <a:rPr lang="zh-CN" altLang="en-US"/>
              <a:t>散块长度不一定有整块长度，为了方便，只需在用一个二进制数描述差分数组时，用</a:t>
            </a:r>
            <a:r>
              <a:rPr lang="en-US" altLang="zh-CN"/>
              <a:t> 0 </a:t>
            </a:r>
            <a:r>
              <a:rPr lang="zh-CN" altLang="en-US"/>
              <a:t>表示</a:t>
            </a:r>
            <a:r>
              <a:rPr lang="en-US" altLang="zh-CN"/>
              <a:t> +1</a:t>
            </a:r>
            <a:r>
              <a:rPr lang="zh-CN" altLang="en-US"/>
              <a:t>，这样如果长度不足结尾若干个</a:t>
            </a:r>
            <a:r>
              <a:rPr lang="en-US" altLang="zh-CN"/>
              <a:t> +1 </a:t>
            </a:r>
            <a:r>
              <a:rPr lang="zh-CN" altLang="en-US"/>
              <a:t>一定不是最小值，不会影响答案。</a:t>
            </a:r>
            <a:endParaRPr lang="zh-CN" altLang="en-US"/>
          </a:p>
          <a:p>
            <a:r>
              <a:rPr lang="zh-CN" altLang="en-US"/>
              <a:t>因此，④处应该填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D. A[i * b + j]-&gt;dep &lt; A[i * b + j - 1]-&gt;dep</a:t>
            </a:r>
            <a:r>
              <a:rPr lang="zh-CN" altLang="en-US"/>
              <a:t>，也就是</a:t>
            </a:r>
            <a:r>
              <a:rPr lang="en-US" altLang="zh-CN"/>
              <a:t> 1 </a:t>
            </a:r>
            <a:r>
              <a:rPr lang="zh-CN" altLang="en-US"/>
              <a:t>用来表示</a:t>
            </a:r>
            <a:r>
              <a:rPr lang="en-US" altLang="zh-CN"/>
              <a:t> 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AC </a:t>
            </a:r>
            <a:r>
              <a:rPr lang="zh-CN" altLang="en-US"/>
              <a:t>错在左右儿子没有区别不能只判一个，</a:t>
            </a:r>
            <a:r>
              <a:rPr lang="en-US" altLang="zh-CN"/>
              <a:t>B </a:t>
            </a:r>
            <a:r>
              <a:rPr lang="zh-CN" altLang="en-US"/>
              <a:t>的</a:t>
            </a:r>
            <a:r>
              <a:rPr lang="en-US" altLang="zh-CN"/>
              <a:t> val </a:t>
            </a:r>
            <a:r>
              <a:rPr lang="zh-CN" altLang="en-US"/>
              <a:t>小等价于</a:t>
            </a:r>
            <a:r>
              <a:rPr lang="en-US" altLang="zh-CN"/>
              <a:t> dep </a:t>
            </a:r>
            <a:r>
              <a:rPr lang="zh-CN" altLang="en-US"/>
              <a:t>大所以写反了。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68350" y="2717800"/>
              <a:ext cx="2286000" cy="114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8350" y="2717800"/>
                <a:ext cx="2286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889750" y="4464050"/>
              <a:ext cx="127000" cy="171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889750" y="446405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816600" y="4857750"/>
              <a:ext cx="19050" cy="165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816600" y="4857750"/>
                <a:ext cx="19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949950" y="4889500"/>
              <a:ext cx="82550" cy="95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949950" y="4889500"/>
                <a:ext cx="82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165850" y="4781550"/>
              <a:ext cx="44450" cy="184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165850" y="478155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734050" y="4578350"/>
              <a:ext cx="133350" cy="177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734050" y="4578350"/>
                <a:ext cx="133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784850" y="4705350"/>
              <a:ext cx="120650" cy="82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784850" y="4705350"/>
                <a:ext cx="1206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981700" y="4591050"/>
              <a:ext cx="95250" cy="222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981700" y="459105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051550" y="4578350"/>
              <a:ext cx="4445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051550" y="457835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6184900" y="4565650"/>
              <a:ext cx="38100" cy="1206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6184900" y="4565650"/>
                <a:ext cx="38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6153150" y="4641850"/>
              <a:ext cx="133350" cy="82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6153150" y="4641850"/>
                <a:ext cx="133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356350" y="4743450"/>
              <a:ext cx="120650" cy="133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356350" y="4743450"/>
                <a:ext cx="120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546850" y="4692650"/>
              <a:ext cx="9525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546850" y="4692650"/>
                <a:ext cx="95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724650" y="4699000"/>
              <a:ext cx="152400" cy="146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724650" y="4699000"/>
                <a:ext cx="152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845300" y="4635500"/>
              <a:ext cx="120650" cy="146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845300" y="4635500"/>
                <a:ext cx="120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330950" y="4572000"/>
              <a:ext cx="88900" cy="107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330950" y="4572000"/>
                <a:ext cx="889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369050" y="4597400"/>
              <a:ext cx="69850" cy="31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369050" y="4597400"/>
                <a:ext cx="69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489700" y="4476750"/>
              <a:ext cx="76200" cy="127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489700" y="4476750"/>
                <a:ext cx="76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546850" y="4470400"/>
              <a:ext cx="88900" cy="50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546850" y="447040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680200" y="4572000"/>
              <a:ext cx="120650" cy="88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680200" y="4572000"/>
                <a:ext cx="120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762750" y="4591050"/>
              <a:ext cx="63500" cy="25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762750" y="4591050"/>
                <a:ext cx="63500" cy="25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89" y="1709037"/>
            <a:ext cx="7889531" cy="4472312"/>
          </a:xfrm>
        </p:spPr>
        <p:txBody>
          <a:bodyPr/>
          <a:p>
            <a:r>
              <a:rPr lang="en-US" altLang="zh-CN"/>
              <a:t>small_init </a:t>
            </a:r>
            <a:r>
              <a:rPr lang="zh-CN" altLang="en-US"/>
              <a:t>的后半部分则是对所有情况预处理最小值位置。</a:t>
            </a:r>
            <a:endParaRPr lang="zh-CN" altLang="en-US"/>
          </a:p>
          <a:p>
            <a:r>
              <a:rPr lang="zh-CN" altLang="en-US"/>
              <a:t>⑤处显然是</a:t>
            </a:r>
            <a:r>
              <a:rPr lang="en-US" altLang="zh-CN"/>
              <a:t> v </a:t>
            </a:r>
            <a:r>
              <a:rPr lang="zh-CN" altLang="en-US"/>
              <a:t>应该如何变化。观察到下面是</a:t>
            </a:r>
            <a:r>
              <a:rPr lang="en-US" altLang="zh-CN"/>
              <a:t> v&lt;mx </a:t>
            </a:r>
            <a:r>
              <a:rPr lang="zh-CN" altLang="en-US"/>
              <a:t>则更新，因此与之前是一致的，也就是</a:t>
            </a:r>
            <a:r>
              <a:rPr lang="en-US" altLang="zh-CN"/>
              <a:t> 0,1 </a:t>
            </a:r>
            <a:r>
              <a:rPr lang="zh-CN" altLang="en-US"/>
              <a:t>代表</a:t>
            </a:r>
            <a:r>
              <a:rPr lang="en-US" altLang="zh-CN"/>
              <a:t> +1,-1</a:t>
            </a:r>
            <a:r>
              <a:rPr lang="zh-CN" altLang="en-US"/>
              <a:t>。由于</a:t>
            </a:r>
            <a:r>
              <a:rPr lang="en-US" altLang="zh-CN"/>
              <a:t> S </a:t>
            </a:r>
            <a:r>
              <a:rPr lang="zh-CN" altLang="en-US"/>
              <a:t>从第</a:t>
            </a:r>
            <a:r>
              <a:rPr lang="en-US" altLang="zh-CN"/>
              <a:t> 0 </a:t>
            </a:r>
            <a:r>
              <a:rPr lang="zh-CN" altLang="en-US"/>
              <a:t>位开始存储信息，所以应该右移</a:t>
            </a:r>
            <a:r>
              <a:rPr lang="en-US" altLang="zh-CN"/>
              <a:t> i-1 </a:t>
            </a:r>
            <a:r>
              <a:rPr lang="zh-CN" altLang="en-US"/>
              <a:t>位。因此选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v += (S &gt;&gt; (i - 1) &amp; 1) ? -1 :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然后就是大块查询</a:t>
            </a:r>
            <a:r>
              <a:rPr lang="en-US" altLang="zh-CN"/>
              <a:t> ST_query </a:t>
            </a:r>
            <a:r>
              <a:rPr lang="zh-CN" altLang="en-US"/>
              <a:t>与小块查询</a:t>
            </a:r>
            <a:r>
              <a:rPr lang="en-US" altLang="zh-CN"/>
              <a:t> small_query</a:t>
            </a:r>
            <a:r>
              <a:rPr lang="zh-CN" altLang="en-US"/>
              <a:t>。前者就是</a:t>
            </a:r>
            <a:r>
              <a:rPr lang="en-US" altLang="zh-CN"/>
              <a:t> ST </a:t>
            </a:r>
            <a:r>
              <a:rPr lang="zh-CN" altLang="en-US"/>
              <a:t>表大块查询，而后者则是同一个小块内的散块查询。</a:t>
            </a:r>
            <a:endParaRPr lang="zh-CN" altLang="en-US"/>
          </a:p>
          <a:p>
            <a:r>
              <a:rPr lang="zh-CN" altLang="en-US"/>
              <a:t>对于小块查询，只需要提取出本块中</a:t>
            </a:r>
            <a:r>
              <a:rPr lang="en-US" altLang="zh-CN"/>
              <a:t> l~r </a:t>
            </a:r>
            <a:r>
              <a:rPr lang="zh-CN" altLang="en-US"/>
              <a:t>的部分即可，那么先通过右移消除开头</a:t>
            </a:r>
            <a:r>
              <a:rPr lang="en-US" altLang="zh-CN"/>
              <a:t> l-pb </a:t>
            </a:r>
            <a:r>
              <a:rPr lang="zh-CN" altLang="en-US"/>
              <a:t>位，再只保留</a:t>
            </a:r>
            <a:r>
              <a:rPr lang="en-US" altLang="zh-CN"/>
              <a:t> r-l </a:t>
            </a:r>
            <a:r>
              <a:rPr lang="zh-CN" altLang="en-US"/>
              <a:t>个，就得到了</a:t>
            </a:r>
            <a:r>
              <a:rPr lang="en-US" altLang="zh-CN"/>
              <a:t> l~r </a:t>
            </a:r>
            <a:r>
              <a:rPr lang="zh-CN" altLang="en-US"/>
              <a:t>的部分。所以⑥应该选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C. (Dif[p] &gt;&gt; (l - p * b)) &amp; ((1 &lt;&lt; (r - l)) - 1)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这样这题就做完了。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721100" y="5124450"/>
              <a:ext cx="692150" cy="107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721100" y="5124450"/>
                <a:ext cx="692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156200" y="5295900"/>
              <a:ext cx="1377950" cy="38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156200" y="5295900"/>
                <a:ext cx="1377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289800" y="5257800"/>
              <a:ext cx="102235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289800" y="5257800"/>
                <a:ext cx="1022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79450" y="5613400"/>
              <a:ext cx="128270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79450" y="5613400"/>
                <a:ext cx="1282700" cy="381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 altLang="zh-CN"/>
              <a:t>he Method of Four Russians </a:t>
            </a:r>
            <a:r>
              <a:rPr lang="zh-CN" altLang="en-US"/>
              <a:t>通常称为四毛子。它实际上代表一种特殊分块方法，而不只是对于±</a:t>
            </a:r>
            <a:r>
              <a:rPr lang="en-US" altLang="zh-CN"/>
              <a:t>1</a:t>
            </a:r>
            <a:r>
              <a:rPr lang="zh-CN" altLang="en-US"/>
              <a:t>序列的</a:t>
            </a:r>
            <a:r>
              <a:rPr lang="en-US" altLang="zh-CN"/>
              <a:t> RMQ </a:t>
            </a:r>
            <a:r>
              <a:rPr lang="zh-CN" altLang="en-US"/>
              <a:t>的优化。</a:t>
            </a:r>
            <a:endParaRPr lang="zh-CN" altLang="en-US"/>
          </a:p>
          <a:p>
            <a:r>
              <a:rPr lang="zh-CN" altLang="en-US"/>
              <a:t>分块大家都知道是把序列</a:t>
            </a:r>
            <a:r>
              <a:rPr lang="en-US" altLang="zh-CN"/>
              <a:t> B </a:t>
            </a:r>
            <a:r>
              <a:rPr lang="zh-CN" altLang="en-US"/>
              <a:t>个一块分为</a:t>
            </a:r>
            <a:r>
              <a:rPr lang="en-US" altLang="zh-CN"/>
              <a:t> n/B </a:t>
            </a:r>
            <a:r>
              <a:rPr lang="zh-CN" altLang="en-US"/>
              <a:t>块，然后询问拆成块内询问和整块询问，并通过调整</a:t>
            </a:r>
            <a:r>
              <a:rPr lang="en-US" altLang="zh-CN"/>
              <a:t> B </a:t>
            </a:r>
            <a:r>
              <a:rPr lang="zh-CN" altLang="en-US"/>
              <a:t>来获得低时间复杂度。</a:t>
            </a:r>
            <a:endParaRPr lang="zh-CN" altLang="en-US"/>
          </a:p>
          <a:p>
            <a:r>
              <a:rPr lang="zh-CN" altLang="en-US"/>
              <a:t>四毛子的做法是，取</a:t>
            </a:r>
            <a:r>
              <a:rPr lang="en-US" altLang="zh-CN"/>
              <a:t> B=c log n</a:t>
            </a:r>
            <a:r>
              <a:rPr lang="zh-CN" altLang="en-US"/>
              <a:t>，其中</a:t>
            </a:r>
            <a:r>
              <a:rPr lang="en-US" altLang="zh-CN"/>
              <a:t> c </a:t>
            </a:r>
            <a:r>
              <a:rPr lang="zh-CN" altLang="en-US"/>
              <a:t>是一个常数，对于</a:t>
            </a:r>
            <a:r>
              <a:rPr lang="en-US" altLang="zh-CN"/>
              <a:t> n/B </a:t>
            </a:r>
            <a:r>
              <a:rPr lang="zh-CN" altLang="en-US"/>
              <a:t>个大块使用一个</a:t>
            </a:r>
            <a:r>
              <a:rPr lang="en-US" altLang="zh-CN"/>
              <a:t> n log n </a:t>
            </a:r>
            <a:r>
              <a:rPr lang="zh-CN" altLang="en-US"/>
              <a:t>算法，小块内则可以使用指数级暴力预处理，最终整体还是线性的。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考点：基础知识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 </a:t>
            </a:r>
            <a:r>
              <a:rPr lang="zh-CN" altLang="en-US">
                <a:solidFill>
                  <a:srgbClr val="2E75B6"/>
                </a:solidFill>
              </a:rPr>
              <a:t>系统中</a:t>
            </a:r>
            <a:r>
              <a:rPr lang="zh-CN" altLang="en-US">
                <a:sym typeface="+mn-ea"/>
              </a:rPr>
              <a:t>用于列出当前目录下所含的文件和子目录的命令；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cd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Linux/Windows </a:t>
            </a:r>
            <a:r>
              <a:rPr lang="zh-CN" altLang="en-US">
                <a:solidFill>
                  <a:srgbClr val="2E75B6"/>
                </a:solidFill>
              </a:rPr>
              <a:t>系统中用于切换当前目录的命令；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cp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 </a:t>
            </a:r>
            <a:r>
              <a:rPr lang="zh-CN" altLang="en-US">
                <a:solidFill>
                  <a:srgbClr val="2E75B6"/>
                </a:solidFill>
              </a:rPr>
              <a:t>系统中用于复制文件的命令；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并不是命令。</a:t>
            </a:r>
            <a:endParaRPr lang="zh-CN" altLang="en-US">
              <a:solidFill>
                <a:srgbClr val="2E75B6"/>
              </a:solidFill>
            </a:endParaRPr>
          </a:p>
          <a:p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</a:rPr>
              <a:t>系统命令内容以前似乎没有考过，似乎也没有教材写。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</a:rPr>
              <a:t>或许可以参考</a:t>
            </a:r>
            <a:r>
              <a:rPr lang="en-US" altLang="zh-CN">
                <a:solidFill>
                  <a:srgbClr val="2E75B6"/>
                </a:solidFill>
              </a:rPr>
              <a:t> NOI </a:t>
            </a:r>
            <a:r>
              <a:rPr lang="zh-CN" altLang="en-US">
                <a:solidFill>
                  <a:srgbClr val="2E75B6"/>
                </a:solidFill>
              </a:rPr>
              <a:t>笔试题库中相关内容？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  <a:hlinkClick r:id="rId1" action="ppaction://hlinkfile"/>
              </a:rPr>
              <a:t>https://www.noi.cn/xw/2022-07-27/766893.shtml</a:t>
            </a:r>
            <a:endParaRPr lang="zh-CN" altLang="en-US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祝大家初赛至少 90 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感谢聆听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二进制数 00101010</a:t>
            </a:r>
            <a:r>
              <a:rPr lang="zh-CN" altLang="en-US" baseline="-25000"/>
              <a:t>2</a:t>
            </a:r>
            <a:r>
              <a:rPr lang="zh-CN" altLang="en-US"/>
              <a:t> 和 00010110</a:t>
            </a:r>
            <a:r>
              <a:rPr lang="zh-CN" altLang="en-US" baseline="-25000"/>
              <a:t>2</a:t>
            </a:r>
            <a:r>
              <a:rPr lang="zh-CN" altLang="en-US"/>
              <a:t> 的和为（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A. 00111100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B. 01000000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C. 00111100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D. 01000010</a:t>
            </a:r>
            <a:r>
              <a:rPr lang="zh-CN" altLang="en-US" baseline="-25000"/>
              <a:t>2</a:t>
            </a:r>
            <a:endParaRPr lang="zh-CN" altLang="en-US" baseline="-25000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62000" y="2463800"/>
              <a:ext cx="1587500" cy="95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2000" y="2463800"/>
                <a:ext cx="1587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42950" y="3295650"/>
              <a:ext cx="1568450" cy="1016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42950" y="3295650"/>
                <a:ext cx="156845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考点：进制</a:t>
            </a:r>
            <a:endParaRPr lang="zh-CN" altLang="en-US"/>
          </a:p>
          <a:p>
            <a:r>
              <a:rPr lang="zh-CN" altLang="en-US"/>
              <a:t>直接二进制加法</a:t>
            </a:r>
            <a:endParaRPr lang="zh-CN" altLang="en-US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00101010</a:t>
            </a:r>
            <a:endParaRPr lang="zh-CN" altLang="en-US">
              <a:sym typeface="+mn-ea"/>
            </a:endParaRPr>
          </a:p>
          <a:p>
            <a:r>
              <a:rPr lang="en-US" altLang="zh-CN"/>
              <a:t>+</a:t>
            </a:r>
            <a:r>
              <a:rPr lang="zh-CN" altLang="en-US">
                <a:sym typeface="+mn-ea"/>
              </a:rPr>
              <a:t>00010110</a:t>
            </a:r>
            <a:endParaRPr lang="zh-CN" altLang="en-US">
              <a:sym typeface="+mn-ea"/>
            </a:endParaRPr>
          </a:p>
          <a:p>
            <a:r>
              <a:rPr lang="en-US" altLang="zh-CN"/>
              <a:t>---------</a:t>
            </a:r>
            <a:endParaRPr lang="en-US" altLang="zh-CN"/>
          </a:p>
          <a:p>
            <a:r>
              <a:rPr lang="en-US" altLang="zh-CN"/>
              <a:t> 01000000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二进制加法就是逢</a:t>
            </a:r>
            <a:r>
              <a:rPr lang="en-US" altLang="zh-CN"/>
              <a:t> 2 </a:t>
            </a:r>
            <a:r>
              <a:rPr lang="zh-CN" altLang="en-US"/>
              <a:t>进</a:t>
            </a:r>
            <a:r>
              <a:rPr lang="en-US" altLang="zh-CN"/>
              <a:t> 1 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670050" y="382270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670050" y="3822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670050" y="3816350"/>
              <a:ext cx="12700" cy="57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670050" y="3816350"/>
                <a:ext cx="127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562100" y="3822700"/>
              <a:ext cx="2540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562100" y="3822700"/>
                <a:ext cx="25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549400" y="3886200"/>
              <a:ext cx="635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549400" y="3886200"/>
                <a:ext cx="6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454150" y="3822700"/>
              <a:ext cx="38100" cy="63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454150" y="382270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320800" y="3841750"/>
              <a:ext cx="19050" cy="120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320800" y="3841750"/>
                <a:ext cx="19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257300" y="3873500"/>
              <a:ext cx="1270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257300" y="3873500"/>
                <a:ext cx="12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65200" y="4095750"/>
              <a:ext cx="106045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65200" y="4095750"/>
                <a:ext cx="1060450" cy="88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在程序运行过程中，如果递归调用的层数过多，可能会由于（</a:t>
            </a:r>
            <a:r>
              <a:rPr lang="en-US" altLang="zh-CN"/>
              <a:t> </a:t>
            </a:r>
            <a:r>
              <a:rPr lang="zh-CN" altLang="en-US"/>
              <a:t>）引发错误。</a:t>
            </a:r>
            <a:endParaRPr lang="zh-CN" altLang="en-US"/>
          </a:p>
          <a:p>
            <a:r>
              <a:rPr lang="zh-CN" altLang="en-US"/>
              <a:t>A. 系统分配的栈空间溢出</a:t>
            </a:r>
            <a:endParaRPr lang="zh-CN" altLang="en-US"/>
          </a:p>
          <a:p>
            <a:r>
              <a:rPr lang="zh-CN" altLang="en-US"/>
              <a:t>B. 系统分配的队列空间溢出</a:t>
            </a:r>
            <a:endParaRPr lang="zh-CN" altLang="en-US"/>
          </a:p>
          <a:p>
            <a:r>
              <a:rPr lang="zh-CN" altLang="en-US"/>
              <a:t>C. 系统分配的链表空间溢出</a:t>
            </a:r>
            <a:endParaRPr lang="zh-CN" altLang="en-US"/>
          </a:p>
          <a:p>
            <a:r>
              <a:rPr lang="zh-CN" altLang="en-US"/>
              <a:t>D. 系统分配的堆空间溢出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答案：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200,&quot;width&quot;:11175}"/>
</p:tagLst>
</file>

<file path=ppt/tags/tag2.xml><?xml version="1.0" encoding="utf-8"?>
<p:tagLst xmlns:p="http://schemas.openxmlformats.org/presentationml/2006/main">
  <p:tag name="KSO_WM_UNIT_PLACING_PICTURE_USER_VIEWPORT" val="{&quot;height&quot;:7043.011023622047,&quot;width&quot;:12424.458267716534}"/>
</p:tagLst>
</file>

<file path=ppt/tags/tag3.xml><?xml version="1.0" encoding="utf-8"?>
<p:tagLst xmlns:p="http://schemas.openxmlformats.org/presentationml/2006/main">
  <p:tag name="KSO_WM_UNIT_PLACING_PICTURE_USER_VIEWPORT" val="{&quot;height&quot;:3705,&quot;width&quot;:7275}"/>
</p:tagLst>
</file>

<file path=ppt/tags/tag4.xml><?xml version="1.0" encoding="utf-8"?>
<p:tagLst xmlns:p="http://schemas.openxmlformats.org/presentationml/2006/main">
  <p:tag name="COMMONDATA" val="eyJoZGlkIjoiYjhiMTIwMTI2NjE4OWFmYzc3ZjUxZmNmYWYxM2M4OTA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9782</Words>
  <Application>WPS 演示</Application>
  <PresentationFormat>全屏显示(4:3)</PresentationFormat>
  <Paragraphs>546</Paragraphs>
  <Slides>60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主题1</vt:lpstr>
      <vt:lpstr>Paint.Picture</vt:lpstr>
      <vt:lpstr>2021 年 CSP-S 第一轮真题讲解</vt:lpstr>
      <vt:lpstr>关于难度</vt:lpstr>
      <vt:lpstr>PowerPoint 演示文稿</vt:lpstr>
      <vt:lpstr>单项选择题</vt:lpstr>
      <vt:lpstr>第 1 题</vt:lpstr>
      <vt:lpstr>第 1 题</vt:lpstr>
      <vt:lpstr>第 2 题</vt:lpstr>
      <vt:lpstr>第 2 题</vt:lpstr>
      <vt:lpstr>第 3 题</vt:lpstr>
      <vt:lpstr>第 3 题</vt:lpstr>
      <vt:lpstr>第 4 题</vt:lpstr>
      <vt:lpstr>第 4 题</vt:lpstr>
      <vt:lpstr>第 5 题</vt:lpstr>
      <vt:lpstr>第 5 题</vt:lpstr>
      <vt:lpstr>第 5 题</vt:lpstr>
      <vt:lpstr>第 6 题</vt:lpstr>
      <vt:lpstr>第 6 题</vt:lpstr>
      <vt:lpstr>第 7 题</vt:lpstr>
      <vt:lpstr>第 7 题</vt:lpstr>
      <vt:lpstr>第 8 题</vt:lpstr>
      <vt:lpstr>第 8 题</vt:lpstr>
      <vt:lpstr>第 9 题</vt:lpstr>
      <vt:lpstr>第 9 题</vt:lpstr>
      <vt:lpstr>第 10 题</vt:lpstr>
      <vt:lpstr>第 10 题</vt:lpstr>
      <vt:lpstr>第 11 题</vt:lpstr>
      <vt:lpstr>第 11 题</vt:lpstr>
      <vt:lpstr>第 12 题</vt:lpstr>
      <vt:lpstr>第 12 题</vt:lpstr>
      <vt:lpstr>第 13 题</vt:lpstr>
      <vt:lpstr>第 13 题</vt:lpstr>
      <vt:lpstr>第 14 题</vt:lpstr>
      <vt:lpstr>第 14 题</vt:lpstr>
      <vt:lpstr>第 15 题</vt:lpstr>
      <vt:lpstr>第 15 题</vt:lpstr>
      <vt:lpstr>阅读程序</vt:lpstr>
      <vt:lpstr>第 1 大题</vt:lpstr>
      <vt:lpstr>第 1 大题</vt:lpstr>
      <vt:lpstr>第 1 大题</vt:lpstr>
      <vt:lpstr>第 1 大题</vt:lpstr>
      <vt:lpstr>第 2 大题</vt:lpstr>
      <vt:lpstr>第 2 大题</vt:lpstr>
      <vt:lpstr>第 2 大题</vt:lpstr>
      <vt:lpstr>第 2 大题</vt:lpstr>
      <vt:lpstr>第 3 大题</vt:lpstr>
      <vt:lpstr>第 3 大题</vt:lpstr>
      <vt:lpstr>第 3 大题</vt:lpstr>
      <vt:lpstr>第 3 大题</vt:lpstr>
      <vt:lpstr>第 3 大题</vt:lpstr>
      <vt:lpstr>完善程序</vt:lpstr>
      <vt:lpstr>第 1 大题</vt:lpstr>
      <vt:lpstr>第 1 大题</vt:lpstr>
      <vt:lpstr>第 1 大题</vt:lpstr>
      <vt:lpstr>第 2 大题</vt:lpstr>
      <vt:lpstr>第 2 大题</vt:lpstr>
      <vt:lpstr>第 2 大题</vt:lpstr>
      <vt:lpstr>第 2 大题</vt:lpstr>
      <vt:lpstr>第 2 大题</vt:lpstr>
      <vt:lpstr>第 2 大题</vt:lpstr>
      <vt:lpstr>祝大家初赛至少 90 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排序</dc:title>
  <dc:creator>洛谷学术组</dc:creator>
  <cp:lastModifiedBy>Administrator</cp:lastModifiedBy>
  <cp:revision>511</cp:revision>
  <dcterms:created xsi:type="dcterms:W3CDTF">2021-01-12T09:39:00Z</dcterms:created>
  <dcterms:modified xsi:type="dcterms:W3CDTF">2022-08-19T08:06:18Z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F9DC80C3D5EB4326B65EE82E5993D824</vt:lpwstr>
  </property>
  <property fmtid="{D5CDD505-2E9C-101B-9397-08002B2CF9AE}" pid="3" name="KSOProductBuildVer">
    <vt:lpwstr>2052-11.1.0.12313</vt:lpwstr>
  </property>
</Properties>
</file>