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651" r:id="rId3"/>
    <p:sldId id="294" r:id="rId4"/>
    <p:sldId id="256" r:id="rId5"/>
    <p:sldId id="665" r:id="rId6"/>
    <p:sldId id="666" r:id="rId7"/>
    <p:sldId id="668" r:id="rId8"/>
    <p:sldId id="669" r:id="rId9"/>
    <p:sldId id="667" r:id="rId10"/>
    <p:sldId id="661" r:id="rId11"/>
    <p:sldId id="662" r:id="rId12"/>
    <p:sldId id="663" r:id="rId13"/>
    <p:sldId id="664" r:id="rId14"/>
    <p:sldId id="6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8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73D70D-ADA8-B307-FC1C-279028648BA4}"/>
              </a:ext>
            </a:extLst>
          </p:cNvPr>
          <p:cNvSpPr txBox="1"/>
          <p:nvPr userDrawn="1"/>
        </p:nvSpPr>
        <p:spPr>
          <a:xfrm>
            <a:off x="9056205" y="617696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从复杂度开始认识算法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为什么要学习</a:t>
            </a:r>
            <a:b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</a:br>
            <a:r>
              <a:rPr kumimoji="1" lang="zh-CN" altLang="en-US" sz="8000" dirty="0">
                <a:solidFill>
                  <a:srgbClr val="0070C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算法与数据结构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77" y="3026685"/>
            <a:ext cx="9021445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不做算法工程师，还要学算法么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?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3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4E717D5-009D-AC4D-965C-E10F35FF0E5E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9021445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不做算法工程师，还要学算法么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?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0AFDC5-17A8-ACC8-0C5F-267AED830FD6}"/>
              </a:ext>
            </a:extLst>
          </p:cNvPr>
          <p:cNvSpPr txBox="1"/>
          <p:nvPr/>
        </p:nvSpPr>
        <p:spPr>
          <a:xfrm>
            <a:off x="829486" y="1679713"/>
            <a:ext cx="8449749" cy="25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现阶段学习的都是基础算法，是为了写好程序</a:t>
            </a:r>
            <a:endParaRPr kumimoji="1" lang="en-US" altLang="zh-CN" sz="2800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算法工程师需要的是对某一类特定算法的深入研究</a:t>
            </a:r>
            <a:endParaRPr kumimoji="1" lang="en-US" altLang="zh-CN" sz="2800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不想成为数学家，就不学习阿拉伯数字了么？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94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208" y="3026685"/>
            <a:ext cx="7091583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算法学习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=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大量刷题 ？</a:t>
            </a:r>
          </a:p>
        </p:txBody>
      </p:sp>
    </p:spTree>
    <p:extLst>
      <p:ext uri="{BB962C8B-B14F-4D97-AF65-F5344CB8AC3E}">
        <p14:creationId xmlns:p14="http://schemas.microsoft.com/office/powerpoint/2010/main" val="168596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CC4E9-C286-A7B8-0B02-F82B3926A5AF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91583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算法学习 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=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大量刷题 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564970-7FD2-0076-18BC-B6CD3714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26" y="1389269"/>
            <a:ext cx="8515371" cy="4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247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不要考虑太多，坚持看完，你就已经超过了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667028" y="1602224"/>
            <a:ext cx="6952544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不做算法工程师，还要学算法么？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算法学习 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=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大量刷题 ？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617" y="3026685"/>
            <a:ext cx="7394766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D269D6-DA2B-B8DF-7633-AF23768CF877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7394766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07A119-4A63-D544-D350-9049AD3EB8FA}"/>
                  </a:ext>
                </a:extLst>
              </p:cNvPr>
              <p:cNvSpPr txBox="1"/>
              <p:nvPr/>
            </p:nvSpPr>
            <p:spPr>
              <a:xfrm>
                <a:off x="1143000" y="1807218"/>
                <a:ext cx="9284914" cy="2356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zh-CN" altLang="en-US" sz="3200" dirty="0"/>
                  <a:t>同学：</a:t>
                </a:r>
                <a:r>
                  <a:rPr kumimoji="1" lang="en-US" altLang="zh-CN" sz="3200" dirty="0"/>
                  <a:t>1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2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3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4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5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6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7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8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9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…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100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zh-CN" altLang="en-US" sz="3200" dirty="0"/>
                  <a:t>高斯：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1+100</m:t>
                            </m:r>
                          </m:e>
                        </m:d>
                        <m:r>
                          <a:rPr kumimoji="1" lang="zh-CN" alt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07A119-4A63-D544-D350-9049AD3EB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07218"/>
                <a:ext cx="9284914" cy="2356992"/>
              </a:xfrm>
              <a:prstGeom prst="rect">
                <a:avLst/>
              </a:prstGeom>
              <a:blipFill>
                <a:blip r:embed="rId3"/>
                <a:stretch>
                  <a:fillRect l="-1776" r="-683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622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D269D6-DA2B-B8DF-7633-AF23768CF877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7394766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07A119-4A63-D544-D350-9049AD3EB8FA}"/>
                  </a:ext>
                </a:extLst>
              </p:cNvPr>
              <p:cNvSpPr txBox="1"/>
              <p:nvPr/>
            </p:nvSpPr>
            <p:spPr>
              <a:xfrm>
                <a:off x="1143000" y="1807218"/>
                <a:ext cx="9284914" cy="2356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zh-CN" altLang="en-US" sz="3200" dirty="0"/>
                  <a:t>同学：</a:t>
                </a:r>
                <a:r>
                  <a:rPr kumimoji="1" lang="en-US" altLang="zh-CN" sz="3200" dirty="0"/>
                  <a:t>1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2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3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4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5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6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7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8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9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…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100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zh-CN" altLang="en-US" sz="3200" dirty="0"/>
                  <a:t>高斯：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1+100</m:t>
                            </m:r>
                          </m:e>
                        </m:d>
                        <m:r>
                          <a:rPr kumimoji="1" lang="zh-CN" alt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07A119-4A63-D544-D350-9049AD3EB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07218"/>
                <a:ext cx="9284914" cy="2356992"/>
              </a:xfrm>
              <a:prstGeom prst="rect">
                <a:avLst/>
              </a:prstGeom>
              <a:blipFill>
                <a:blip r:embed="rId3"/>
                <a:stretch>
                  <a:fillRect l="-1776" r="-683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>
            <a:extLst>
              <a:ext uri="{FF2B5EF4-FFF2-40B4-BE49-F238E27FC236}">
                <a16:creationId xmlns:a16="http://schemas.microsoft.com/office/drawing/2014/main" id="{B3AEEA17-367D-500D-6542-FFB68F71B2B9}"/>
              </a:ext>
            </a:extLst>
          </p:cNvPr>
          <p:cNvSpPr/>
          <p:nvPr/>
        </p:nvSpPr>
        <p:spPr>
          <a:xfrm>
            <a:off x="4422913" y="3657601"/>
            <a:ext cx="914400" cy="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2E7064-194E-0B4B-3514-5A2010B85AA0}"/>
                  </a:ext>
                </a:extLst>
              </p:cNvPr>
              <p:cNvSpPr txBox="1"/>
              <p:nvPr/>
            </p:nvSpPr>
            <p:spPr>
              <a:xfrm>
                <a:off x="5462976" y="3226196"/>
                <a:ext cx="241963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zh-CN" alt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2E7064-194E-0B4B-3514-5A2010B85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976" y="3226196"/>
                <a:ext cx="2419637" cy="938014"/>
              </a:xfrm>
              <a:prstGeom prst="rect">
                <a:avLst/>
              </a:prstGeom>
              <a:blipFill>
                <a:blip r:embed="rId4"/>
                <a:stretch>
                  <a:fillRect l="-5236" t="-2667" r="-104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650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D269D6-DA2B-B8DF-7633-AF23768CF877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7394766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D6999F-8D29-54D2-53C5-CB907525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1" y="2359631"/>
            <a:ext cx="4701090" cy="2138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E2CB39-25E2-33B4-01CB-072228ADE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89" y="2359631"/>
            <a:ext cx="53467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2055641" y="16200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同学的程序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F7AD1E-0F28-50C5-3719-2BCBB38B40A7}"/>
              </a:ext>
            </a:extLst>
          </p:cNvPr>
          <p:cNvSpPr txBox="1"/>
          <p:nvPr/>
        </p:nvSpPr>
        <p:spPr>
          <a:xfrm>
            <a:off x="7833524" y="16200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高斯的程序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33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D269D6-DA2B-B8DF-7633-AF23768CF877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7394766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D6999F-8D29-54D2-53C5-CB907525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1" y="2359631"/>
            <a:ext cx="4701090" cy="2138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E2CB39-25E2-33B4-01CB-072228ADE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89" y="2359631"/>
            <a:ext cx="53467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2055641" y="16200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同学的程序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F7AD1E-0F28-50C5-3719-2BCBB38B40A7}"/>
              </a:ext>
            </a:extLst>
          </p:cNvPr>
          <p:cNvSpPr txBox="1"/>
          <p:nvPr/>
        </p:nvSpPr>
        <p:spPr>
          <a:xfrm>
            <a:off x="7833524" y="16200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高斯的程序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C63432-B8C4-AE60-772C-429DB1A8A3E4}"/>
              </a:ext>
            </a:extLst>
          </p:cNvPr>
          <p:cNvSpPr txBox="1"/>
          <p:nvPr/>
        </p:nvSpPr>
        <p:spPr>
          <a:xfrm>
            <a:off x="2260825" y="46018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啰嗦、反应慢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BF074E-2966-EBA0-C69B-0922A7687672}"/>
              </a:ext>
            </a:extLst>
          </p:cNvPr>
          <p:cNvSpPr txBox="1"/>
          <p:nvPr/>
        </p:nvSpPr>
        <p:spPr>
          <a:xfrm>
            <a:off x="8038708" y="46018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简洁、反应快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1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AFAA8-F5E4-8BB6-FDFA-D0C60550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7379"/>
            <a:ext cx="4065914" cy="4065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80FD69-F33C-59F3-8F97-75548E23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65" y="1597379"/>
            <a:ext cx="4065914" cy="4065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AD269D6-DA2B-B8DF-7633-AF23768CF877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7394766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D6999F-8D29-54D2-53C5-CB9075252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660" y="2550842"/>
            <a:ext cx="2840088" cy="129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E2CB39-25E2-33B4-01CB-072228ADE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514" y="2780402"/>
            <a:ext cx="2986564" cy="893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8A1BD4-8A84-B6BA-BD80-A4F249310217}"/>
              </a:ext>
            </a:extLst>
          </p:cNvPr>
          <p:cNvSpPr txBox="1"/>
          <p:nvPr/>
        </p:nvSpPr>
        <p:spPr>
          <a:xfrm>
            <a:off x="7843102" y="1481005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00B050"/>
                </a:solidFill>
              </a:rPr>
              <a:t>✓</a:t>
            </a:r>
            <a:endParaRPr kumimoji="1" lang="zh-CN" altLang="en-US" sz="4000" b="1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5732BF-B995-8309-BA07-E8871592DEC8}"/>
              </a:ext>
            </a:extLst>
          </p:cNvPr>
          <p:cNvSpPr txBox="1"/>
          <p:nvPr/>
        </p:nvSpPr>
        <p:spPr>
          <a:xfrm>
            <a:off x="3167708" y="15973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00B050"/>
                </a:solidFill>
              </a:rPr>
              <a:t>❌</a:t>
            </a:r>
            <a:endParaRPr kumimoji="1" lang="zh-CN" altLang="en-US" sz="4000" b="1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94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D269D6-DA2B-B8DF-7633-AF23768CF877}"/>
              </a:ext>
            </a:extLst>
          </p:cNvPr>
          <p:cNvSpPr txBox="1">
            <a:spLocks/>
          </p:cNvSpPr>
          <p:nvPr/>
        </p:nvSpPr>
        <p:spPr>
          <a:xfrm>
            <a:off x="257790" y="393152"/>
            <a:ext cx="7394766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算法为什么是程序的灵魂？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2924298" y="2598003"/>
            <a:ext cx="6343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程序 </a:t>
            </a:r>
            <a:r>
              <a:rPr kumimoji="1" lang="en-US" altLang="zh-CN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=</a:t>
            </a: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算法 </a:t>
            </a:r>
            <a:r>
              <a:rPr kumimoji="1" lang="en-US" altLang="zh-CN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+</a:t>
            </a: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15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9485</TotalTime>
  <Words>302</Words>
  <Application>Microsoft Macintosh PowerPoint</Application>
  <PresentationFormat>宽屏</PresentationFormat>
  <Paragraphs>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Cambria Math</vt:lpstr>
      <vt:lpstr>Office 主题​​</vt:lpstr>
      <vt:lpstr>为什么要学习 算法与数据结构</vt:lpstr>
      <vt:lpstr>PowerPoint 演示文稿</vt:lpstr>
      <vt:lpstr>一. 算法为什么是程序的灵魂？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不做算法工程师，还要学算法么?</vt:lpstr>
      <vt:lpstr>PowerPoint 演示文稿</vt:lpstr>
      <vt:lpstr>三. 算法学习 = 大量刷题 ？</vt:lpstr>
      <vt:lpstr>PowerPoint 演示文稿</vt:lpstr>
      <vt:lpstr>不要考虑太多，坚持看完，你就已经超过了95%的人。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157</cp:revision>
  <dcterms:created xsi:type="dcterms:W3CDTF">2021-01-25T10:52:11Z</dcterms:created>
  <dcterms:modified xsi:type="dcterms:W3CDTF">2023-01-24T08:37:29Z</dcterms:modified>
</cp:coreProperties>
</file>