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4"/>
  </p:notesMasterIdLst>
  <p:sldIdLst>
    <p:sldId id="483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000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5.jpeg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6CA8F4-9BCF-4656-8B5A-4F67DFFB3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4924"/>
            <a:ext cx="1815406" cy="7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64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fld id="{4C4CA97D-2CFB-8B4E-A976-F6FD3F545446}" type="slidenum">
              <a:rPr altLang="en-US"/>
              <a:pPr/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68982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946" y="2049837"/>
            <a:ext cx="10853273" cy="89914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397" b="0" spc="6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946" y="3027689"/>
            <a:ext cx="10853273" cy="950959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2" u="none" strike="noStrike" kern="1200" cap="none" spc="212" normalizeH="0" baseline="0">
                <a:solidFill>
                  <a:schemeClr val="tx1"/>
                </a:solidFill>
                <a:uFillTx/>
              </a:defRPr>
            </a:lvl1pPr>
            <a:lvl2pPr marL="456974" indent="0" algn="ctr">
              <a:buNone/>
              <a:defRPr sz="2000"/>
            </a:lvl2pPr>
            <a:lvl3pPr marL="914620" indent="0" algn="ctr">
              <a:buNone/>
              <a:defRPr sz="1799"/>
            </a:lvl3pPr>
            <a:lvl4pPr marL="1371594" indent="0" algn="ctr">
              <a:buNone/>
              <a:defRPr sz="1598"/>
            </a:lvl4pPr>
            <a:lvl5pPr marL="1828568" indent="0" algn="ctr">
              <a:buNone/>
              <a:defRPr sz="1598"/>
            </a:lvl5pPr>
            <a:lvl6pPr marL="2286214" indent="0" algn="ctr">
              <a:buNone/>
              <a:defRPr sz="1598"/>
            </a:lvl6pPr>
            <a:lvl7pPr marL="2743188" indent="0" algn="ctr">
              <a:buNone/>
              <a:defRPr sz="1598"/>
            </a:lvl7pPr>
            <a:lvl8pPr marL="3200162" indent="0" algn="ctr">
              <a:buNone/>
              <a:defRPr sz="1598"/>
            </a:lvl8pPr>
            <a:lvl9pPr marL="3657808" indent="0" algn="ctr">
              <a:buNone/>
              <a:defRPr sz="1598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CC7803-84DA-9649-A7EB-78B58FBC5BC2}"/>
              </a:ext>
            </a:extLst>
          </p:cNvPr>
          <p:cNvSpPr/>
          <p:nvPr userDrawn="1"/>
        </p:nvSpPr>
        <p:spPr>
          <a:xfrm>
            <a:off x="496957" y="427383"/>
            <a:ext cx="2216426" cy="950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39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75E6AC1-C61D-6A4E-84D1-E160F580FD14}"/>
              </a:ext>
            </a:extLst>
          </p:cNvPr>
          <p:cNvSpPr/>
          <p:nvPr userDrawn="1"/>
        </p:nvSpPr>
        <p:spPr>
          <a:xfrm>
            <a:off x="10142289" y="436228"/>
            <a:ext cx="1669409" cy="713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040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95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46" y="1295966"/>
            <a:ext cx="10853273" cy="5041219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03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94" y="3808628"/>
            <a:ext cx="10853273" cy="624828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598" b="0" u="none" strike="noStrike" kern="1200" cap="none" spc="317" normalizeH="0">
                <a:solidFill>
                  <a:srgbClr val="00A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89" y="4511554"/>
            <a:ext cx="10853273" cy="107795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98" b="0" i="0" u="none" strike="noStrike" kern="1200" cap="none" spc="159" normalizeH="0" baseline="0" noProof="1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69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62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9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5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62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20016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780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94" y="1295966"/>
            <a:ext cx="5283747" cy="5039864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9473" y="1295966"/>
            <a:ext cx="5283747" cy="5039864"/>
          </a:xfrm>
        </p:spPr>
        <p:txBody>
          <a:bodyPr>
            <a:noAutofit/>
          </a:bodyPr>
          <a:lstStyle>
            <a:lvl1pPr>
              <a:defRPr sz="1598">
                <a:solidFill>
                  <a:srgbClr val="00A0EA"/>
                </a:solidFill>
              </a:defRPr>
            </a:lvl1pPr>
            <a:lvl2pPr>
              <a:defRPr sz="1598">
                <a:solidFill>
                  <a:srgbClr val="00A0EA"/>
                </a:solidFill>
              </a:defRPr>
            </a:lvl2pPr>
            <a:lvl3pPr>
              <a:defRPr sz="1598">
                <a:solidFill>
                  <a:srgbClr val="00A0EA"/>
                </a:solidFill>
              </a:defRPr>
            </a:lvl3pPr>
            <a:lvl4pPr>
              <a:defRPr sz="1598">
                <a:solidFill>
                  <a:srgbClr val="00A0EA"/>
                </a:solidFill>
              </a:defRPr>
            </a:lvl4pPr>
            <a:lvl5pPr>
              <a:defRPr sz="1598"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94" y="1295966"/>
            <a:ext cx="5283747" cy="38099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12" normalizeH="0" baseline="0">
                <a:solidFill>
                  <a:srgbClr val="00A0EA"/>
                </a:solidFill>
                <a:uFillTx/>
              </a:defRPr>
            </a:lvl1pPr>
            <a:lvl2pPr marL="456974" indent="0">
              <a:buNone/>
              <a:defRPr sz="2000" b="1"/>
            </a:lvl2pPr>
            <a:lvl3pPr marL="914620" indent="0">
              <a:buNone/>
              <a:defRPr sz="1799" b="1"/>
            </a:lvl3pPr>
            <a:lvl4pPr marL="1371594" indent="0">
              <a:buNone/>
              <a:defRPr sz="1598" b="1"/>
            </a:lvl4pPr>
            <a:lvl5pPr marL="1828568" indent="0">
              <a:buNone/>
              <a:defRPr sz="1598" b="1"/>
            </a:lvl5pPr>
            <a:lvl6pPr marL="2286214" indent="0">
              <a:buNone/>
              <a:defRPr sz="1598" b="1"/>
            </a:lvl6pPr>
            <a:lvl7pPr marL="2743188" indent="0">
              <a:buNone/>
              <a:defRPr sz="1598" b="1"/>
            </a:lvl7pPr>
            <a:lvl8pPr marL="3200162" indent="0">
              <a:buNone/>
              <a:defRPr sz="1598" b="1"/>
            </a:lvl8pPr>
            <a:lvl9pPr marL="3657808" indent="0">
              <a:buNone/>
              <a:defRPr sz="1598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89" y="1788994"/>
            <a:ext cx="5283705" cy="4552112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6345" y="1295966"/>
            <a:ext cx="5283747" cy="38099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677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6974" indent="0">
              <a:buNone/>
              <a:defRPr sz="2000" b="1"/>
            </a:lvl2pPr>
            <a:lvl3pPr marL="914620" indent="0">
              <a:buNone/>
              <a:defRPr sz="1799" b="1"/>
            </a:lvl3pPr>
            <a:lvl4pPr marL="1371594" indent="0">
              <a:buNone/>
              <a:defRPr sz="1598" b="1"/>
            </a:lvl4pPr>
            <a:lvl5pPr marL="1828568" indent="0">
              <a:buNone/>
              <a:defRPr sz="1598" b="1"/>
            </a:lvl5pPr>
            <a:lvl6pPr marL="2286214" indent="0">
              <a:buNone/>
              <a:defRPr sz="1598" b="1"/>
            </a:lvl6pPr>
            <a:lvl7pPr marL="2743188" indent="0">
              <a:buNone/>
              <a:defRPr sz="1598" b="1"/>
            </a:lvl7pPr>
            <a:lvl8pPr marL="3200162" indent="0">
              <a:buNone/>
              <a:defRPr sz="1598" b="1"/>
            </a:lvl8pPr>
            <a:lvl9pPr marL="3657808" indent="0">
              <a:buNone/>
              <a:defRPr sz="1598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6345" y="1788994"/>
            <a:ext cx="5283747" cy="4552112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85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20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9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94" y="1295966"/>
            <a:ext cx="5283747" cy="5039864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None/>
              <a:defRPr kumimoji="0" lang="zh-CN" altLang="en-US" sz="1598" b="0" i="0" u="none" strike="noStrike" kern="1200" cap="none" spc="159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9520" y="1295966"/>
            <a:ext cx="5283747" cy="5039864"/>
          </a:xfrm>
        </p:spPr>
        <p:txBody>
          <a:bodyPr vert="horz" lIns="101600" tIns="0" rIns="82550" bIns="0" rtlCol="0">
            <a:norm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088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2145" y="952483"/>
            <a:ext cx="951075" cy="5388762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2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89" y="952475"/>
            <a:ext cx="9829040" cy="5388762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rgbClr val="00A0EA"/>
                </a:solidFill>
              </a:defRPr>
            </a:lvl1pPr>
            <a:lvl2pPr indent="0" eaLnBrk="1" fontAlgn="auto" latinLnBrk="0" hangingPunct="1">
              <a:defRPr>
                <a:solidFill>
                  <a:srgbClr val="00A0EA"/>
                </a:solidFill>
              </a:defRPr>
            </a:lvl2pPr>
            <a:lvl3pPr indent="0" eaLnBrk="1" fontAlgn="auto" latinLnBrk="0" hangingPunct="1">
              <a:defRPr>
                <a:solidFill>
                  <a:srgbClr val="00A0EA"/>
                </a:solidFill>
              </a:defRPr>
            </a:lvl3pPr>
            <a:lvl4pPr indent="0" eaLnBrk="1" fontAlgn="auto" latinLnBrk="0" hangingPunct="1">
              <a:defRPr>
                <a:solidFill>
                  <a:srgbClr val="00A0EA"/>
                </a:solidFill>
              </a:defRPr>
            </a:lvl4pPr>
            <a:lvl5pPr indent="0" eaLnBrk="1" fontAlgn="auto" latinLnBrk="0" hangingPunct="1"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9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94" y="952483"/>
            <a:ext cx="10853273" cy="5039864"/>
          </a:xfrm>
        </p:spPr>
        <p:txBody>
          <a:bodyPr/>
          <a:lstStyle>
            <a:lvl1pPr>
              <a:defRPr>
                <a:solidFill>
                  <a:srgbClr val="00A0EA"/>
                </a:solidFill>
              </a:defRPr>
            </a:lvl1pPr>
            <a:lvl2pPr>
              <a:defRPr>
                <a:solidFill>
                  <a:srgbClr val="00A0EA"/>
                </a:solidFill>
              </a:defRPr>
            </a:lvl2pPr>
            <a:lvl3pPr>
              <a:defRPr>
                <a:solidFill>
                  <a:srgbClr val="00A0EA"/>
                </a:solidFill>
              </a:defRPr>
            </a:lvl3pPr>
            <a:lvl4pPr>
              <a:defRPr>
                <a:solidFill>
                  <a:srgbClr val="00A0EA"/>
                </a:solidFill>
              </a:defRPr>
            </a:lvl4pPr>
            <a:lvl5pPr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0385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7C11732-28E6-C34A-A17F-9DDADCB42691}"/>
              </a:ext>
            </a:extLst>
          </p:cNvPr>
          <p:cNvSpPr/>
          <p:nvPr userDrawn="1"/>
        </p:nvSpPr>
        <p:spPr>
          <a:xfrm>
            <a:off x="10142289" y="436228"/>
            <a:ext cx="1669409" cy="713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02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46775" y="61769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11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单调队列与单调栈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73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946" y="431989"/>
            <a:ext cx="10853273" cy="647982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69946" y="1295966"/>
            <a:ext cx="10853273" cy="503986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79826" y="6349662"/>
            <a:ext cx="270025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393" y="6349662"/>
            <a:ext cx="396037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1423" y="6349662"/>
            <a:ext cx="270025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240532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620" rtl="0" eaLnBrk="1" fontAlgn="auto" latinLnBrk="0" hangingPunct="1">
        <a:lnSpc>
          <a:spcPct val="100000"/>
        </a:lnSpc>
        <a:spcBef>
          <a:spcPct val="0"/>
        </a:spcBef>
        <a:buNone/>
        <a:defRPr sz="2799" b="1" u="none" strike="noStrike" kern="1200" cap="none" spc="212" normalizeH="0">
          <a:solidFill>
            <a:srgbClr val="00A0EA"/>
          </a:solidFill>
          <a:uFillTx/>
          <a:latin typeface="+mj-lt"/>
          <a:ea typeface="+mj-ea"/>
          <a:cs typeface="+mj-cs"/>
        </a:defRPr>
      </a:lvl1pPr>
    </p:titleStyle>
    <p:bodyStyle>
      <a:lvl1pPr marL="228487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1pPr>
      <a:lvl2pPr marL="685461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tabLst>
          <a:tab pos="1609489" algn="l"/>
        </a:tabLst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2pPr>
      <a:lvl3pPr marL="1143107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3pPr>
      <a:lvl4pPr marL="1600081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4pPr>
      <a:lvl5pPr marL="2057055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5pPr>
      <a:lvl6pPr marL="2514701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5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620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2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FD643-A056-4120-E2F3-5AA3CDC6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29" y="2043984"/>
            <a:ext cx="8397742" cy="328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84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9819AA-DB0A-0511-07CB-B9E93CA1A014}"/>
              </a:ext>
            </a:extLst>
          </p:cNvPr>
          <p:cNvSpPr/>
          <p:nvPr/>
        </p:nvSpPr>
        <p:spPr>
          <a:xfrm>
            <a:off x="3120644" y="3290206"/>
            <a:ext cx="2520040" cy="1330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4A62E-C18F-BA74-D4E0-091577CF1AAA}"/>
              </a:ext>
            </a:extLst>
          </p:cNvPr>
          <p:cNvSpPr/>
          <p:nvPr/>
        </p:nvSpPr>
        <p:spPr>
          <a:xfrm>
            <a:off x="2679772" y="2359477"/>
            <a:ext cx="449036" cy="22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43EAD-8C0B-4207-F0E9-E45C5B684BB6}"/>
              </a:ext>
            </a:extLst>
          </p:cNvPr>
          <p:cNvSpPr/>
          <p:nvPr/>
        </p:nvSpPr>
        <p:spPr>
          <a:xfrm>
            <a:off x="5640684" y="3290207"/>
            <a:ext cx="449036" cy="133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1F320-0691-B7AF-499B-B47CCBDB4F06}"/>
              </a:ext>
            </a:extLst>
          </p:cNvPr>
          <p:cNvSpPr/>
          <p:nvPr/>
        </p:nvSpPr>
        <p:spPr>
          <a:xfrm>
            <a:off x="6089720" y="2800350"/>
            <a:ext cx="449036" cy="1820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EC58D75-461B-1FDC-B733-561D8F91C66C}"/>
              </a:ext>
            </a:extLst>
          </p:cNvPr>
          <p:cNvCxnSpPr>
            <a:cxnSpLocks/>
          </p:cNvCxnSpPr>
          <p:nvPr/>
        </p:nvCxnSpPr>
        <p:spPr>
          <a:xfrm>
            <a:off x="1757207" y="4620983"/>
            <a:ext cx="69547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C73782-0B32-22D9-A2A2-1549E10EBA54}"/>
              </a:ext>
            </a:extLst>
          </p:cNvPr>
          <p:cNvSpPr/>
          <p:nvPr/>
        </p:nvSpPr>
        <p:spPr>
          <a:xfrm>
            <a:off x="3120644" y="2800349"/>
            <a:ext cx="2969076" cy="489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BAE398-0BC4-B53F-1978-9686D48DA42A}"/>
              </a:ext>
            </a:extLst>
          </p:cNvPr>
          <p:cNvSpPr txBox="1"/>
          <p:nvPr/>
        </p:nvSpPr>
        <p:spPr>
          <a:xfrm>
            <a:off x="2687724" y="23952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8858F-7E21-DA9A-6ED8-361021176D32}"/>
              </a:ext>
            </a:extLst>
          </p:cNvPr>
          <p:cNvSpPr txBox="1"/>
          <p:nvPr/>
        </p:nvSpPr>
        <p:spPr>
          <a:xfrm>
            <a:off x="5640684" y="33259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754F4-DF2A-FA0F-B780-67371D7910D1}"/>
              </a:ext>
            </a:extLst>
          </p:cNvPr>
          <p:cNvSpPr txBox="1"/>
          <p:nvPr/>
        </p:nvSpPr>
        <p:spPr>
          <a:xfrm>
            <a:off x="6120690" y="28606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4FA888-3952-F40B-792D-A66775455235}"/>
              </a:ext>
            </a:extLst>
          </p:cNvPr>
          <p:cNvSpPr txBox="1"/>
          <p:nvPr/>
        </p:nvSpPr>
        <p:spPr>
          <a:xfrm>
            <a:off x="2719784" y="468124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4B990F-49C5-4D2E-6528-22ED10BE931D}"/>
              </a:ext>
            </a:extLst>
          </p:cNvPr>
          <p:cNvSpPr txBox="1"/>
          <p:nvPr/>
        </p:nvSpPr>
        <p:spPr>
          <a:xfrm>
            <a:off x="6129732" y="468124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D9AB0B-F11E-CB82-1D61-19AD1173683F}"/>
              </a:ext>
            </a:extLst>
          </p:cNvPr>
          <p:cNvSpPr/>
          <p:nvPr/>
        </p:nvSpPr>
        <p:spPr>
          <a:xfrm>
            <a:off x="6553822" y="1778569"/>
            <a:ext cx="449036" cy="2842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F8766-8AC1-4430-E1E8-51714EA74996}"/>
              </a:ext>
            </a:extLst>
          </p:cNvPr>
          <p:cNvSpPr txBox="1"/>
          <p:nvPr/>
        </p:nvSpPr>
        <p:spPr>
          <a:xfrm>
            <a:off x="6561774" y="18437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C7F0FC-6561-DB42-E29C-9E368062A450}"/>
              </a:ext>
            </a:extLst>
          </p:cNvPr>
          <p:cNvSpPr/>
          <p:nvPr/>
        </p:nvSpPr>
        <p:spPr>
          <a:xfrm>
            <a:off x="7002858" y="2237017"/>
            <a:ext cx="449036" cy="2383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7C0F0A-CDD1-F6CC-FFA6-6A31CBBCE3D9}"/>
              </a:ext>
            </a:extLst>
          </p:cNvPr>
          <p:cNvSpPr txBox="1"/>
          <p:nvPr/>
        </p:nvSpPr>
        <p:spPr>
          <a:xfrm>
            <a:off x="7008714" y="22778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96C125-BA21-02FA-A255-35E3A89FE616}"/>
              </a:ext>
            </a:extLst>
          </p:cNvPr>
          <p:cNvSpPr/>
          <p:nvPr/>
        </p:nvSpPr>
        <p:spPr>
          <a:xfrm>
            <a:off x="7451894" y="2579913"/>
            <a:ext cx="449036" cy="2047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1B5618-D53D-0FB9-F847-C41BBAF9D72A}"/>
              </a:ext>
            </a:extLst>
          </p:cNvPr>
          <p:cNvSpPr txBox="1"/>
          <p:nvPr/>
        </p:nvSpPr>
        <p:spPr>
          <a:xfrm>
            <a:off x="7451894" y="263769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17DD4B-10DC-037F-E01D-745ED066247F}"/>
              </a:ext>
            </a:extLst>
          </p:cNvPr>
          <p:cNvSpPr/>
          <p:nvPr/>
        </p:nvSpPr>
        <p:spPr>
          <a:xfrm>
            <a:off x="3120644" y="2359483"/>
            <a:ext cx="3433178" cy="4408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183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9819AA-DB0A-0511-07CB-B9E93CA1A014}"/>
              </a:ext>
            </a:extLst>
          </p:cNvPr>
          <p:cNvSpPr/>
          <p:nvPr/>
        </p:nvSpPr>
        <p:spPr>
          <a:xfrm>
            <a:off x="3120644" y="3290206"/>
            <a:ext cx="2520040" cy="1330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4A62E-C18F-BA74-D4E0-091577CF1AAA}"/>
              </a:ext>
            </a:extLst>
          </p:cNvPr>
          <p:cNvSpPr/>
          <p:nvPr/>
        </p:nvSpPr>
        <p:spPr>
          <a:xfrm>
            <a:off x="2679772" y="2359477"/>
            <a:ext cx="449036" cy="22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43EAD-8C0B-4207-F0E9-E45C5B684BB6}"/>
              </a:ext>
            </a:extLst>
          </p:cNvPr>
          <p:cNvSpPr/>
          <p:nvPr/>
        </p:nvSpPr>
        <p:spPr>
          <a:xfrm>
            <a:off x="5640684" y="3290207"/>
            <a:ext cx="449036" cy="133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1F320-0691-B7AF-499B-B47CCBDB4F06}"/>
              </a:ext>
            </a:extLst>
          </p:cNvPr>
          <p:cNvSpPr/>
          <p:nvPr/>
        </p:nvSpPr>
        <p:spPr>
          <a:xfrm>
            <a:off x="6089720" y="2800350"/>
            <a:ext cx="449036" cy="1820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EC58D75-461B-1FDC-B733-561D8F91C66C}"/>
              </a:ext>
            </a:extLst>
          </p:cNvPr>
          <p:cNvCxnSpPr>
            <a:cxnSpLocks/>
          </p:cNvCxnSpPr>
          <p:nvPr/>
        </p:nvCxnSpPr>
        <p:spPr>
          <a:xfrm>
            <a:off x="1757207" y="4620983"/>
            <a:ext cx="69547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C73782-0B32-22D9-A2A2-1549E10EBA54}"/>
              </a:ext>
            </a:extLst>
          </p:cNvPr>
          <p:cNvSpPr/>
          <p:nvPr/>
        </p:nvSpPr>
        <p:spPr>
          <a:xfrm>
            <a:off x="3120644" y="2800349"/>
            <a:ext cx="2969076" cy="489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BAE398-0BC4-B53F-1978-9686D48DA42A}"/>
              </a:ext>
            </a:extLst>
          </p:cNvPr>
          <p:cNvSpPr txBox="1"/>
          <p:nvPr/>
        </p:nvSpPr>
        <p:spPr>
          <a:xfrm>
            <a:off x="2687724" y="23952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8858F-7E21-DA9A-6ED8-361021176D32}"/>
              </a:ext>
            </a:extLst>
          </p:cNvPr>
          <p:cNvSpPr txBox="1"/>
          <p:nvPr/>
        </p:nvSpPr>
        <p:spPr>
          <a:xfrm>
            <a:off x="5640684" y="33259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754F4-DF2A-FA0F-B780-67371D7910D1}"/>
              </a:ext>
            </a:extLst>
          </p:cNvPr>
          <p:cNvSpPr txBox="1"/>
          <p:nvPr/>
        </p:nvSpPr>
        <p:spPr>
          <a:xfrm>
            <a:off x="6120690" y="28606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4FA888-3952-F40B-792D-A66775455235}"/>
              </a:ext>
            </a:extLst>
          </p:cNvPr>
          <p:cNvSpPr txBox="1"/>
          <p:nvPr/>
        </p:nvSpPr>
        <p:spPr>
          <a:xfrm>
            <a:off x="2719784" y="468124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4B990F-49C5-4D2E-6528-22ED10BE931D}"/>
              </a:ext>
            </a:extLst>
          </p:cNvPr>
          <p:cNvSpPr txBox="1"/>
          <p:nvPr/>
        </p:nvSpPr>
        <p:spPr>
          <a:xfrm>
            <a:off x="6129732" y="468124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D9AB0B-F11E-CB82-1D61-19AD1173683F}"/>
              </a:ext>
            </a:extLst>
          </p:cNvPr>
          <p:cNvSpPr/>
          <p:nvPr/>
        </p:nvSpPr>
        <p:spPr>
          <a:xfrm>
            <a:off x="6553822" y="1778569"/>
            <a:ext cx="449036" cy="2842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F8766-8AC1-4430-E1E8-51714EA74996}"/>
              </a:ext>
            </a:extLst>
          </p:cNvPr>
          <p:cNvSpPr txBox="1"/>
          <p:nvPr/>
        </p:nvSpPr>
        <p:spPr>
          <a:xfrm>
            <a:off x="6561774" y="18437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C7F0FC-6561-DB42-E29C-9E368062A450}"/>
              </a:ext>
            </a:extLst>
          </p:cNvPr>
          <p:cNvSpPr/>
          <p:nvPr/>
        </p:nvSpPr>
        <p:spPr>
          <a:xfrm>
            <a:off x="7002858" y="2237017"/>
            <a:ext cx="449036" cy="2383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7C0F0A-CDD1-F6CC-FFA6-6A31CBBCE3D9}"/>
              </a:ext>
            </a:extLst>
          </p:cNvPr>
          <p:cNvSpPr txBox="1"/>
          <p:nvPr/>
        </p:nvSpPr>
        <p:spPr>
          <a:xfrm>
            <a:off x="7008714" y="22778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96C125-BA21-02FA-A255-35E3A89FE616}"/>
              </a:ext>
            </a:extLst>
          </p:cNvPr>
          <p:cNvSpPr/>
          <p:nvPr/>
        </p:nvSpPr>
        <p:spPr>
          <a:xfrm>
            <a:off x="7451894" y="2579913"/>
            <a:ext cx="449036" cy="2047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1B5618-D53D-0FB9-F847-C41BBAF9D72A}"/>
              </a:ext>
            </a:extLst>
          </p:cNvPr>
          <p:cNvSpPr txBox="1"/>
          <p:nvPr/>
        </p:nvSpPr>
        <p:spPr>
          <a:xfrm>
            <a:off x="7451894" y="263769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17DD4B-10DC-037F-E01D-745ED066247F}"/>
              </a:ext>
            </a:extLst>
          </p:cNvPr>
          <p:cNvSpPr/>
          <p:nvPr/>
        </p:nvSpPr>
        <p:spPr>
          <a:xfrm>
            <a:off x="3120644" y="2359483"/>
            <a:ext cx="3433178" cy="4408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72D71B2-ABE7-FEE8-A0C3-A61FB275CA57}"/>
              </a:ext>
            </a:extLst>
          </p:cNvPr>
          <p:cNvSpPr/>
          <p:nvPr/>
        </p:nvSpPr>
        <p:spPr>
          <a:xfrm>
            <a:off x="6340510" y="1527349"/>
            <a:ext cx="1657978" cy="328581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1031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FD643-A056-4120-E2F3-5AA3CDC6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29" y="2043984"/>
            <a:ext cx="8397742" cy="328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E3FD8CDA-6520-7811-ADC5-43435D0CBD28}"/>
              </a:ext>
            </a:extLst>
          </p:cNvPr>
          <p:cNvCxnSpPr>
            <a:cxnSpLocks/>
          </p:cNvCxnSpPr>
          <p:nvPr/>
        </p:nvCxnSpPr>
        <p:spPr>
          <a:xfrm>
            <a:off x="4451420" y="2773345"/>
            <a:ext cx="1446962" cy="18890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C2EAA37-9704-3D1C-69EE-4D2162EB73DD}"/>
              </a:ext>
            </a:extLst>
          </p:cNvPr>
          <p:cNvCxnSpPr>
            <a:cxnSpLocks/>
          </p:cNvCxnSpPr>
          <p:nvPr/>
        </p:nvCxnSpPr>
        <p:spPr>
          <a:xfrm flipV="1">
            <a:off x="5898382" y="2702379"/>
            <a:ext cx="1294354" cy="1960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35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9819AA-DB0A-0511-07CB-B9E93CA1A014}"/>
              </a:ext>
            </a:extLst>
          </p:cNvPr>
          <p:cNvSpPr/>
          <p:nvPr/>
        </p:nvSpPr>
        <p:spPr>
          <a:xfrm>
            <a:off x="4678137" y="3290206"/>
            <a:ext cx="2520040" cy="1330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4A62E-C18F-BA74-D4E0-091577CF1AAA}"/>
              </a:ext>
            </a:extLst>
          </p:cNvPr>
          <p:cNvSpPr/>
          <p:nvPr/>
        </p:nvSpPr>
        <p:spPr>
          <a:xfrm>
            <a:off x="4237265" y="2359477"/>
            <a:ext cx="449036" cy="22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43EAD-8C0B-4207-F0E9-E45C5B684BB6}"/>
              </a:ext>
            </a:extLst>
          </p:cNvPr>
          <p:cNvSpPr/>
          <p:nvPr/>
        </p:nvSpPr>
        <p:spPr>
          <a:xfrm>
            <a:off x="7198177" y="3290207"/>
            <a:ext cx="449036" cy="133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1F320-0691-B7AF-499B-B47CCBDB4F06}"/>
              </a:ext>
            </a:extLst>
          </p:cNvPr>
          <p:cNvSpPr/>
          <p:nvPr/>
        </p:nvSpPr>
        <p:spPr>
          <a:xfrm>
            <a:off x="7647213" y="2800350"/>
            <a:ext cx="449036" cy="1820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EC58D75-461B-1FDC-B733-561D8F91C66C}"/>
              </a:ext>
            </a:extLst>
          </p:cNvPr>
          <p:cNvCxnSpPr>
            <a:cxnSpLocks/>
          </p:cNvCxnSpPr>
          <p:nvPr/>
        </p:nvCxnSpPr>
        <p:spPr>
          <a:xfrm>
            <a:off x="3314700" y="4620983"/>
            <a:ext cx="5861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21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9819AA-DB0A-0511-07CB-B9E93CA1A014}"/>
              </a:ext>
            </a:extLst>
          </p:cNvPr>
          <p:cNvSpPr/>
          <p:nvPr/>
        </p:nvSpPr>
        <p:spPr>
          <a:xfrm>
            <a:off x="4678137" y="3290206"/>
            <a:ext cx="2520040" cy="1330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4A62E-C18F-BA74-D4E0-091577CF1AAA}"/>
              </a:ext>
            </a:extLst>
          </p:cNvPr>
          <p:cNvSpPr/>
          <p:nvPr/>
        </p:nvSpPr>
        <p:spPr>
          <a:xfrm>
            <a:off x="4237265" y="2359477"/>
            <a:ext cx="449036" cy="22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43EAD-8C0B-4207-F0E9-E45C5B684BB6}"/>
              </a:ext>
            </a:extLst>
          </p:cNvPr>
          <p:cNvSpPr/>
          <p:nvPr/>
        </p:nvSpPr>
        <p:spPr>
          <a:xfrm>
            <a:off x="7198177" y="3290207"/>
            <a:ext cx="449036" cy="133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1F320-0691-B7AF-499B-B47CCBDB4F06}"/>
              </a:ext>
            </a:extLst>
          </p:cNvPr>
          <p:cNvSpPr/>
          <p:nvPr/>
        </p:nvSpPr>
        <p:spPr>
          <a:xfrm>
            <a:off x="7647213" y="2800350"/>
            <a:ext cx="449036" cy="1820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EC58D75-461B-1FDC-B733-561D8F91C66C}"/>
              </a:ext>
            </a:extLst>
          </p:cNvPr>
          <p:cNvCxnSpPr>
            <a:cxnSpLocks/>
          </p:cNvCxnSpPr>
          <p:nvPr/>
        </p:nvCxnSpPr>
        <p:spPr>
          <a:xfrm>
            <a:off x="3314700" y="4620983"/>
            <a:ext cx="5861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C73782-0B32-22D9-A2A2-1549E10EBA54}"/>
              </a:ext>
            </a:extLst>
          </p:cNvPr>
          <p:cNvSpPr/>
          <p:nvPr/>
        </p:nvSpPr>
        <p:spPr>
          <a:xfrm>
            <a:off x="4678137" y="2800349"/>
            <a:ext cx="2969076" cy="489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945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9819AA-DB0A-0511-07CB-B9E93CA1A014}"/>
              </a:ext>
            </a:extLst>
          </p:cNvPr>
          <p:cNvSpPr/>
          <p:nvPr/>
        </p:nvSpPr>
        <p:spPr>
          <a:xfrm>
            <a:off x="4678137" y="3290206"/>
            <a:ext cx="2520040" cy="1330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4A62E-C18F-BA74-D4E0-091577CF1AAA}"/>
              </a:ext>
            </a:extLst>
          </p:cNvPr>
          <p:cNvSpPr/>
          <p:nvPr/>
        </p:nvSpPr>
        <p:spPr>
          <a:xfrm>
            <a:off x="4237265" y="2359477"/>
            <a:ext cx="449036" cy="22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43EAD-8C0B-4207-F0E9-E45C5B684BB6}"/>
              </a:ext>
            </a:extLst>
          </p:cNvPr>
          <p:cNvSpPr/>
          <p:nvPr/>
        </p:nvSpPr>
        <p:spPr>
          <a:xfrm>
            <a:off x="7198177" y="3290207"/>
            <a:ext cx="449036" cy="133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1F320-0691-B7AF-499B-B47CCBDB4F06}"/>
              </a:ext>
            </a:extLst>
          </p:cNvPr>
          <p:cNvSpPr/>
          <p:nvPr/>
        </p:nvSpPr>
        <p:spPr>
          <a:xfrm>
            <a:off x="7647213" y="2800350"/>
            <a:ext cx="449036" cy="1820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EC58D75-461B-1FDC-B733-561D8F91C66C}"/>
              </a:ext>
            </a:extLst>
          </p:cNvPr>
          <p:cNvCxnSpPr>
            <a:cxnSpLocks/>
          </p:cNvCxnSpPr>
          <p:nvPr/>
        </p:nvCxnSpPr>
        <p:spPr>
          <a:xfrm>
            <a:off x="3314700" y="4620983"/>
            <a:ext cx="5861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C73782-0B32-22D9-A2A2-1549E10EBA54}"/>
              </a:ext>
            </a:extLst>
          </p:cNvPr>
          <p:cNvSpPr/>
          <p:nvPr/>
        </p:nvSpPr>
        <p:spPr>
          <a:xfrm>
            <a:off x="4678137" y="2800349"/>
            <a:ext cx="2969076" cy="489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BAE398-0BC4-B53F-1978-9686D48DA42A}"/>
              </a:ext>
            </a:extLst>
          </p:cNvPr>
          <p:cNvSpPr txBox="1"/>
          <p:nvPr/>
        </p:nvSpPr>
        <p:spPr>
          <a:xfrm>
            <a:off x="4245217" y="23952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8858F-7E21-DA9A-6ED8-361021176D32}"/>
              </a:ext>
            </a:extLst>
          </p:cNvPr>
          <p:cNvSpPr txBox="1"/>
          <p:nvPr/>
        </p:nvSpPr>
        <p:spPr>
          <a:xfrm>
            <a:off x="7198177" y="33259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754F4-DF2A-FA0F-B780-67371D7910D1}"/>
              </a:ext>
            </a:extLst>
          </p:cNvPr>
          <p:cNvSpPr txBox="1"/>
          <p:nvPr/>
        </p:nvSpPr>
        <p:spPr>
          <a:xfrm>
            <a:off x="7678183" y="28606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4FA888-3952-F40B-792D-A66775455235}"/>
              </a:ext>
            </a:extLst>
          </p:cNvPr>
          <p:cNvSpPr txBox="1"/>
          <p:nvPr/>
        </p:nvSpPr>
        <p:spPr>
          <a:xfrm>
            <a:off x="4277277" y="468124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4B990F-49C5-4D2E-6528-22ED10BE931D}"/>
              </a:ext>
            </a:extLst>
          </p:cNvPr>
          <p:cNvSpPr txBox="1"/>
          <p:nvPr/>
        </p:nvSpPr>
        <p:spPr>
          <a:xfrm>
            <a:off x="7687225" y="468124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6D94B1-F03C-BC6A-E9F3-4157E536D13F}"/>
              </a:ext>
            </a:extLst>
          </p:cNvPr>
          <p:cNvSpPr txBox="1"/>
          <p:nvPr/>
        </p:nvSpPr>
        <p:spPr>
          <a:xfrm>
            <a:off x="3181377" y="1697775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(min(h3</a:t>
            </a:r>
            <a:r>
              <a:rPr kumimoji="1"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h1)</a:t>
            </a:r>
            <a:r>
              <a:rPr kumimoji="1"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kumimoji="1"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h2)</a:t>
            </a:r>
            <a:r>
              <a:rPr kumimoji="1"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(j</a:t>
            </a:r>
            <a:r>
              <a:rPr kumimoji="1"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kumimoji="1"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8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9819AA-DB0A-0511-07CB-B9E93CA1A014}"/>
              </a:ext>
            </a:extLst>
          </p:cNvPr>
          <p:cNvSpPr/>
          <p:nvPr/>
        </p:nvSpPr>
        <p:spPr>
          <a:xfrm>
            <a:off x="4678137" y="3290206"/>
            <a:ext cx="2520040" cy="1330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4A62E-C18F-BA74-D4E0-091577CF1AAA}"/>
              </a:ext>
            </a:extLst>
          </p:cNvPr>
          <p:cNvSpPr/>
          <p:nvPr/>
        </p:nvSpPr>
        <p:spPr>
          <a:xfrm>
            <a:off x="4237265" y="2359477"/>
            <a:ext cx="449036" cy="22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43EAD-8C0B-4207-F0E9-E45C5B684BB6}"/>
              </a:ext>
            </a:extLst>
          </p:cNvPr>
          <p:cNvSpPr/>
          <p:nvPr/>
        </p:nvSpPr>
        <p:spPr>
          <a:xfrm>
            <a:off x="7198177" y="3290207"/>
            <a:ext cx="449036" cy="133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1F320-0691-B7AF-499B-B47CCBDB4F06}"/>
              </a:ext>
            </a:extLst>
          </p:cNvPr>
          <p:cNvSpPr/>
          <p:nvPr/>
        </p:nvSpPr>
        <p:spPr>
          <a:xfrm>
            <a:off x="7647213" y="2800350"/>
            <a:ext cx="449036" cy="1820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EC58D75-461B-1FDC-B733-561D8F91C66C}"/>
              </a:ext>
            </a:extLst>
          </p:cNvPr>
          <p:cNvCxnSpPr>
            <a:cxnSpLocks/>
          </p:cNvCxnSpPr>
          <p:nvPr/>
        </p:nvCxnSpPr>
        <p:spPr>
          <a:xfrm>
            <a:off x="3314700" y="4620983"/>
            <a:ext cx="5861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C73782-0B32-22D9-A2A2-1549E10EBA54}"/>
              </a:ext>
            </a:extLst>
          </p:cNvPr>
          <p:cNvSpPr/>
          <p:nvPr/>
        </p:nvSpPr>
        <p:spPr>
          <a:xfrm>
            <a:off x="4678137" y="2800349"/>
            <a:ext cx="2969076" cy="489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BAE398-0BC4-B53F-1978-9686D48DA42A}"/>
              </a:ext>
            </a:extLst>
          </p:cNvPr>
          <p:cNvSpPr txBox="1"/>
          <p:nvPr/>
        </p:nvSpPr>
        <p:spPr>
          <a:xfrm>
            <a:off x="4245217" y="23952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8858F-7E21-DA9A-6ED8-361021176D32}"/>
              </a:ext>
            </a:extLst>
          </p:cNvPr>
          <p:cNvSpPr txBox="1"/>
          <p:nvPr/>
        </p:nvSpPr>
        <p:spPr>
          <a:xfrm>
            <a:off x="7198177" y="33259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754F4-DF2A-FA0F-B780-67371D7910D1}"/>
              </a:ext>
            </a:extLst>
          </p:cNvPr>
          <p:cNvSpPr txBox="1"/>
          <p:nvPr/>
        </p:nvSpPr>
        <p:spPr>
          <a:xfrm>
            <a:off x="7678183" y="28606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4FA888-3952-F40B-792D-A66775455235}"/>
              </a:ext>
            </a:extLst>
          </p:cNvPr>
          <p:cNvSpPr txBox="1"/>
          <p:nvPr/>
        </p:nvSpPr>
        <p:spPr>
          <a:xfrm>
            <a:off x="4277277" y="468124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4B990F-49C5-4D2E-6528-22ED10BE931D}"/>
              </a:ext>
            </a:extLst>
          </p:cNvPr>
          <p:cNvSpPr txBox="1"/>
          <p:nvPr/>
        </p:nvSpPr>
        <p:spPr>
          <a:xfrm>
            <a:off x="7687225" y="468124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D9AB0B-F11E-CB82-1D61-19AD1173683F}"/>
              </a:ext>
            </a:extLst>
          </p:cNvPr>
          <p:cNvSpPr/>
          <p:nvPr/>
        </p:nvSpPr>
        <p:spPr>
          <a:xfrm>
            <a:off x="8111315" y="1778569"/>
            <a:ext cx="449036" cy="2842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B6958F-CF7D-E1E1-E874-5AD587110C11}"/>
              </a:ext>
            </a:extLst>
          </p:cNvPr>
          <p:cNvSpPr/>
          <p:nvPr/>
        </p:nvSpPr>
        <p:spPr>
          <a:xfrm>
            <a:off x="4678137" y="2359477"/>
            <a:ext cx="3433178" cy="4408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F8766-8AC1-4430-E1E8-51714EA74996}"/>
              </a:ext>
            </a:extLst>
          </p:cNvPr>
          <p:cNvSpPr txBox="1"/>
          <p:nvPr/>
        </p:nvSpPr>
        <p:spPr>
          <a:xfrm>
            <a:off x="8119267" y="18437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9819AA-DB0A-0511-07CB-B9E93CA1A014}"/>
              </a:ext>
            </a:extLst>
          </p:cNvPr>
          <p:cNvSpPr/>
          <p:nvPr/>
        </p:nvSpPr>
        <p:spPr>
          <a:xfrm>
            <a:off x="3120644" y="3290206"/>
            <a:ext cx="2520040" cy="1330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4A62E-C18F-BA74-D4E0-091577CF1AAA}"/>
              </a:ext>
            </a:extLst>
          </p:cNvPr>
          <p:cNvSpPr/>
          <p:nvPr/>
        </p:nvSpPr>
        <p:spPr>
          <a:xfrm>
            <a:off x="2679772" y="2359477"/>
            <a:ext cx="449036" cy="22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43EAD-8C0B-4207-F0E9-E45C5B684BB6}"/>
              </a:ext>
            </a:extLst>
          </p:cNvPr>
          <p:cNvSpPr/>
          <p:nvPr/>
        </p:nvSpPr>
        <p:spPr>
          <a:xfrm>
            <a:off x="5640684" y="3290207"/>
            <a:ext cx="449036" cy="133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1F320-0691-B7AF-499B-B47CCBDB4F06}"/>
              </a:ext>
            </a:extLst>
          </p:cNvPr>
          <p:cNvSpPr/>
          <p:nvPr/>
        </p:nvSpPr>
        <p:spPr>
          <a:xfrm>
            <a:off x="6089720" y="2800350"/>
            <a:ext cx="449036" cy="1820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EC58D75-461B-1FDC-B733-561D8F91C66C}"/>
              </a:ext>
            </a:extLst>
          </p:cNvPr>
          <p:cNvCxnSpPr>
            <a:cxnSpLocks/>
          </p:cNvCxnSpPr>
          <p:nvPr/>
        </p:nvCxnSpPr>
        <p:spPr>
          <a:xfrm>
            <a:off x="1757207" y="4620983"/>
            <a:ext cx="69547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C73782-0B32-22D9-A2A2-1549E10EBA54}"/>
              </a:ext>
            </a:extLst>
          </p:cNvPr>
          <p:cNvSpPr/>
          <p:nvPr/>
        </p:nvSpPr>
        <p:spPr>
          <a:xfrm>
            <a:off x="3120644" y="2800349"/>
            <a:ext cx="2969076" cy="489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BAE398-0BC4-B53F-1978-9686D48DA42A}"/>
              </a:ext>
            </a:extLst>
          </p:cNvPr>
          <p:cNvSpPr txBox="1"/>
          <p:nvPr/>
        </p:nvSpPr>
        <p:spPr>
          <a:xfrm>
            <a:off x="2687724" y="23952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8858F-7E21-DA9A-6ED8-361021176D32}"/>
              </a:ext>
            </a:extLst>
          </p:cNvPr>
          <p:cNvSpPr txBox="1"/>
          <p:nvPr/>
        </p:nvSpPr>
        <p:spPr>
          <a:xfrm>
            <a:off x="5640684" y="33259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754F4-DF2A-FA0F-B780-67371D7910D1}"/>
              </a:ext>
            </a:extLst>
          </p:cNvPr>
          <p:cNvSpPr txBox="1"/>
          <p:nvPr/>
        </p:nvSpPr>
        <p:spPr>
          <a:xfrm>
            <a:off x="6120690" y="28606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4FA888-3952-F40B-792D-A66775455235}"/>
              </a:ext>
            </a:extLst>
          </p:cNvPr>
          <p:cNvSpPr txBox="1"/>
          <p:nvPr/>
        </p:nvSpPr>
        <p:spPr>
          <a:xfrm>
            <a:off x="2719784" y="468124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4B990F-49C5-4D2E-6528-22ED10BE931D}"/>
              </a:ext>
            </a:extLst>
          </p:cNvPr>
          <p:cNvSpPr txBox="1"/>
          <p:nvPr/>
        </p:nvSpPr>
        <p:spPr>
          <a:xfrm>
            <a:off x="6129732" y="468124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D9AB0B-F11E-CB82-1D61-19AD1173683F}"/>
              </a:ext>
            </a:extLst>
          </p:cNvPr>
          <p:cNvSpPr/>
          <p:nvPr/>
        </p:nvSpPr>
        <p:spPr>
          <a:xfrm>
            <a:off x="6553822" y="1778569"/>
            <a:ext cx="449036" cy="2842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B6958F-CF7D-E1E1-E874-5AD587110C11}"/>
              </a:ext>
            </a:extLst>
          </p:cNvPr>
          <p:cNvSpPr/>
          <p:nvPr/>
        </p:nvSpPr>
        <p:spPr>
          <a:xfrm>
            <a:off x="3120644" y="2359477"/>
            <a:ext cx="3433178" cy="4408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F8766-8AC1-4430-E1E8-51714EA74996}"/>
              </a:ext>
            </a:extLst>
          </p:cNvPr>
          <p:cNvSpPr txBox="1"/>
          <p:nvPr/>
        </p:nvSpPr>
        <p:spPr>
          <a:xfrm>
            <a:off x="6561774" y="18437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C7F0FC-6561-DB42-E29C-9E368062A450}"/>
              </a:ext>
            </a:extLst>
          </p:cNvPr>
          <p:cNvSpPr/>
          <p:nvPr/>
        </p:nvSpPr>
        <p:spPr>
          <a:xfrm>
            <a:off x="7002858" y="2237017"/>
            <a:ext cx="449036" cy="2383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7C0F0A-CDD1-F6CC-FFA6-6A31CBBCE3D9}"/>
              </a:ext>
            </a:extLst>
          </p:cNvPr>
          <p:cNvSpPr txBox="1"/>
          <p:nvPr/>
        </p:nvSpPr>
        <p:spPr>
          <a:xfrm>
            <a:off x="7008714" y="22778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80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9819AA-DB0A-0511-07CB-B9E93CA1A014}"/>
              </a:ext>
            </a:extLst>
          </p:cNvPr>
          <p:cNvSpPr/>
          <p:nvPr/>
        </p:nvSpPr>
        <p:spPr>
          <a:xfrm>
            <a:off x="3120644" y="3290206"/>
            <a:ext cx="2520040" cy="1330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4A62E-C18F-BA74-D4E0-091577CF1AAA}"/>
              </a:ext>
            </a:extLst>
          </p:cNvPr>
          <p:cNvSpPr/>
          <p:nvPr/>
        </p:nvSpPr>
        <p:spPr>
          <a:xfrm>
            <a:off x="2679772" y="2359477"/>
            <a:ext cx="449036" cy="22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43EAD-8C0B-4207-F0E9-E45C5B684BB6}"/>
              </a:ext>
            </a:extLst>
          </p:cNvPr>
          <p:cNvSpPr/>
          <p:nvPr/>
        </p:nvSpPr>
        <p:spPr>
          <a:xfrm>
            <a:off x="5640684" y="3290207"/>
            <a:ext cx="449036" cy="133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1F320-0691-B7AF-499B-B47CCBDB4F06}"/>
              </a:ext>
            </a:extLst>
          </p:cNvPr>
          <p:cNvSpPr/>
          <p:nvPr/>
        </p:nvSpPr>
        <p:spPr>
          <a:xfrm>
            <a:off x="6089720" y="2800350"/>
            <a:ext cx="449036" cy="1820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EC58D75-461B-1FDC-B733-561D8F91C66C}"/>
              </a:ext>
            </a:extLst>
          </p:cNvPr>
          <p:cNvCxnSpPr>
            <a:cxnSpLocks/>
          </p:cNvCxnSpPr>
          <p:nvPr/>
        </p:nvCxnSpPr>
        <p:spPr>
          <a:xfrm>
            <a:off x="1757207" y="4620983"/>
            <a:ext cx="69547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C73782-0B32-22D9-A2A2-1549E10EBA54}"/>
              </a:ext>
            </a:extLst>
          </p:cNvPr>
          <p:cNvSpPr/>
          <p:nvPr/>
        </p:nvSpPr>
        <p:spPr>
          <a:xfrm>
            <a:off x="3120644" y="2800349"/>
            <a:ext cx="2969076" cy="489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BAE398-0BC4-B53F-1978-9686D48DA42A}"/>
              </a:ext>
            </a:extLst>
          </p:cNvPr>
          <p:cNvSpPr txBox="1"/>
          <p:nvPr/>
        </p:nvSpPr>
        <p:spPr>
          <a:xfrm>
            <a:off x="2687724" y="23952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8858F-7E21-DA9A-6ED8-361021176D32}"/>
              </a:ext>
            </a:extLst>
          </p:cNvPr>
          <p:cNvSpPr txBox="1"/>
          <p:nvPr/>
        </p:nvSpPr>
        <p:spPr>
          <a:xfrm>
            <a:off x="5640684" y="33259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754F4-DF2A-FA0F-B780-67371D7910D1}"/>
              </a:ext>
            </a:extLst>
          </p:cNvPr>
          <p:cNvSpPr txBox="1"/>
          <p:nvPr/>
        </p:nvSpPr>
        <p:spPr>
          <a:xfrm>
            <a:off x="6120690" y="28606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4FA888-3952-F40B-792D-A66775455235}"/>
              </a:ext>
            </a:extLst>
          </p:cNvPr>
          <p:cNvSpPr txBox="1"/>
          <p:nvPr/>
        </p:nvSpPr>
        <p:spPr>
          <a:xfrm>
            <a:off x="2719784" y="468124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4B990F-49C5-4D2E-6528-22ED10BE931D}"/>
              </a:ext>
            </a:extLst>
          </p:cNvPr>
          <p:cNvSpPr txBox="1"/>
          <p:nvPr/>
        </p:nvSpPr>
        <p:spPr>
          <a:xfrm>
            <a:off x="6129732" y="468124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D9AB0B-F11E-CB82-1D61-19AD1173683F}"/>
              </a:ext>
            </a:extLst>
          </p:cNvPr>
          <p:cNvSpPr/>
          <p:nvPr/>
        </p:nvSpPr>
        <p:spPr>
          <a:xfrm>
            <a:off x="6553822" y="1778569"/>
            <a:ext cx="449036" cy="2842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B6958F-CF7D-E1E1-E874-5AD587110C11}"/>
              </a:ext>
            </a:extLst>
          </p:cNvPr>
          <p:cNvSpPr/>
          <p:nvPr/>
        </p:nvSpPr>
        <p:spPr>
          <a:xfrm>
            <a:off x="3120644" y="2359477"/>
            <a:ext cx="3433178" cy="4408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F8766-8AC1-4430-E1E8-51714EA74996}"/>
              </a:ext>
            </a:extLst>
          </p:cNvPr>
          <p:cNvSpPr txBox="1"/>
          <p:nvPr/>
        </p:nvSpPr>
        <p:spPr>
          <a:xfrm>
            <a:off x="6561774" y="18437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C7F0FC-6561-DB42-E29C-9E368062A450}"/>
              </a:ext>
            </a:extLst>
          </p:cNvPr>
          <p:cNvSpPr/>
          <p:nvPr/>
        </p:nvSpPr>
        <p:spPr>
          <a:xfrm>
            <a:off x="7002858" y="2237017"/>
            <a:ext cx="449036" cy="2383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7C0F0A-CDD1-F6CC-FFA6-6A31CBBCE3D9}"/>
              </a:ext>
            </a:extLst>
          </p:cNvPr>
          <p:cNvSpPr txBox="1"/>
          <p:nvPr/>
        </p:nvSpPr>
        <p:spPr>
          <a:xfrm>
            <a:off x="7008714" y="22778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3E3297-D1F4-9375-158F-4BB5DD42963F}"/>
              </a:ext>
            </a:extLst>
          </p:cNvPr>
          <p:cNvSpPr/>
          <p:nvPr/>
        </p:nvSpPr>
        <p:spPr>
          <a:xfrm>
            <a:off x="7466960" y="2934119"/>
            <a:ext cx="449036" cy="16893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6B41A1-EFBE-CCE2-1787-3AD884C7B943}"/>
              </a:ext>
            </a:extLst>
          </p:cNvPr>
          <p:cNvSpPr txBox="1"/>
          <p:nvPr/>
        </p:nvSpPr>
        <p:spPr>
          <a:xfrm>
            <a:off x="7466960" y="30151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28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9819AA-DB0A-0511-07CB-B9E93CA1A014}"/>
              </a:ext>
            </a:extLst>
          </p:cNvPr>
          <p:cNvSpPr/>
          <p:nvPr/>
        </p:nvSpPr>
        <p:spPr>
          <a:xfrm>
            <a:off x="3120644" y="3290206"/>
            <a:ext cx="2520040" cy="1330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36504" y="558620"/>
            <a:ext cx="4718991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Leetcode-42: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接雨水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4A62E-C18F-BA74-D4E0-091577CF1AAA}"/>
              </a:ext>
            </a:extLst>
          </p:cNvPr>
          <p:cNvSpPr/>
          <p:nvPr/>
        </p:nvSpPr>
        <p:spPr>
          <a:xfrm>
            <a:off x="2679772" y="2359477"/>
            <a:ext cx="449036" cy="22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C43EAD-8C0B-4207-F0E9-E45C5B684BB6}"/>
              </a:ext>
            </a:extLst>
          </p:cNvPr>
          <p:cNvSpPr/>
          <p:nvPr/>
        </p:nvSpPr>
        <p:spPr>
          <a:xfrm>
            <a:off x="5640684" y="3290207"/>
            <a:ext cx="449036" cy="133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1F320-0691-B7AF-499B-B47CCBDB4F06}"/>
              </a:ext>
            </a:extLst>
          </p:cNvPr>
          <p:cNvSpPr/>
          <p:nvPr/>
        </p:nvSpPr>
        <p:spPr>
          <a:xfrm>
            <a:off x="6089720" y="2800350"/>
            <a:ext cx="449036" cy="1820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EC58D75-461B-1FDC-B733-561D8F91C66C}"/>
              </a:ext>
            </a:extLst>
          </p:cNvPr>
          <p:cNvCxnSpPr>
            <a:cxnSpLocks/>
          </p:cNvCxnSpPr>
          <p:nvPr/>
        </p:nvCxnSpPr>
        <p:spPr>
          <a:xfrm>
            <a:off x="1757207" y="4620983"/>
            <a:ext cx="69547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C73782-0B32-22D9-A2A2-1549E10EBA54}"/>
              </a:ext>
            </a:extLst>
          </p:cNvPr>
          <p:cNvSpPr/>
          <p:nvPr/>
        </p:nvSpPr>
        <p:spPr>
          <a:xfrm>
            <a:off x="3120644" y="2800349"/>
            <a:ext cx="2969076" cy="489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BAE398-0BC4-B53F-1978-9686D48DA42A}"/>
              </a:ext>
            </a:extLst>
          </p:cNvPr>
          <p:cNvSpPr txBox="1"/>
          <p:nvPr/>
        </p:nvSpPr>
        <p:spPr>
          <a:xfrm>
            <a:off x="2687724" y="23952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8858F-7E21-DA9A-6ED8-361021176D32}"/>
              </a:ext>
            </a:extLst>
          </p:cNvPr>
          <p:cNvSpPr txBox="1"/>
          <p:nvPr/>
        </p:nvSpPr>
        <p:spPr>
          <a:xfrm>
            <a:off x="5640684" y="33259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754F4-DF2A-FA0F-B780-67371D7910D1}"/>
              </a:ext>
            </a:extLst>
          </p:cNvPr>
          <p:cNvSpPr txBox="1"/>
          <p:nvPr/>
        </p:nvSpPr>
        <p:spPr>
          <a:xfrm>
            <a:off x="6120690" y="28606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4FA888-3952-F40B-792D-A66775455235}"/>
              </a:ext>
            </a:extLst>
          </p:cNvPr>
          <p:cNvSpPr txBox="1"/>
          <p:nvPr/>
        </p:nvSpPr>
        <p:spPr>
          <a:xfrm>
            <a:off x="2719784" y="468124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4B990F-49C5-4D2E-6528-22ED10BE931D}"/>
              </a:ext>
            </a:extLst>
          </p:cNvPr>
          <p:cNvSpPr txBox="1"/>
          <p:nvPr/>
        </p:nvSpPr>
        <p:spPr>
          <a:xfrm>
            <a:off x="6129732" y="468124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D9AB0B-F11E-CB82-1D61-19AD1173683F}"/>
              </a:ext>
            </a:extLst>
          </p:cNvPr>
          <p:cNvSpPr/>
          <p:nvPr/>
        </p:nvSpPr>
        <p:spPr>
          <a:xfrm>
            <a:off x="6553822" y="1778569"/>
            <a:ext cx="449036" cy="2842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B6958F-CF7D-E1E1-E874-5AD587110C11}"/>
              </a:ext>
            </a:extLst>
          </p:cNvPr>
          <p:cNvSpPr/>
          <p:nvPr/>
        </p:nvSpPr>
        <p:spPr>
          <a:xfrm>
            <a:off x="7447702" y="2568472"/>
            <a:ext cx="456150" cy="369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F8766-8AC1-4430-E1E8-51714EA74996}"/>
              </a:ext>
            </a:extLst>
          </p:cNvPr>
          <p:cNvSpPr txBox="1"/>
          <p:nvPr/>
        </p:nvSpPr>
        <p:spPr>
          <a:xfrm>
            <a:off x="6561774" y="18437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C7F0FC-6561-DB42-E29C-9E368062A450}"/>
              </a:ext>
            </a:extLst>
          </p:cNvPr>
          <p:cNvSpPr/>
          <p:nvPr/>
        </p:nvSpPr>
        <p:spPr>
          <a:xfrm>
            <a:off x="7002858" y="2237017"/>
            <a:ext cx="449036" cy="2383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7C0F0A-CDD1-F6CC-FFA6-6A31CBBCE3D9}"/>
              </a:ext>
            </a:extLst>
          </p:cNvPr>
          <p:cNvSpPr txBox="1"/>
          <p:nvPr/>
        </p:nvSpPr>
        <p:spPr>
          <a:xfrm>
            <a:off x="7008714" y="22778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3E3297-D1F4-9375-158F-4BB5DD42963F}"/>
              </a:ext>
            </a:extLst>
          </p:cNvPr>
          <p:cNvSpPr/>
          <p:nvPr/>
        </p:nvSpPr>
        <p:spPr>
          <a:xfrm>
            <a:off x="7466960" y="2934119"/>
            <a:ext cx="449036" cy="16893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6B41A1-EFBE-CCE2-1787-3AD884C7B943}"/>
              </a:ext>
            </a:extLst>
          </p:cNvPr>
          <p:cNvSpPr txBox="1"/>
          <p:nvPr/>
        </p:nvSpPr>
        <p:spPr>
          <a:xfrm>
            <a:off x="7466960" y="30151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96C125-BA21-02FA-A255-35E3A89FE616}"/>
              </a:ext>
            </a:extLst>
          </p:cNvPr>
          <p:cNvSpPr/>
          <p:nvPr/>
        </p:nvSpPr>
        <p:spPr>
          <a:xfrm>
            <a:off x="7915158" y="2573610"/>
            <a:ext cx="449036" cy="2047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1B5618-D53D-0FB9-F847-C41BBAF9D72A}"/>
              </a:ext>
            </a:extLst>
          </p:cNvPr>
          <p:cNvSpPr txBox="1"/>
          <p:nvPr/>
        </p:nvSpPr>
        <p:spPr>
          <a:xfrm>
            <a:off x="7923110" y="26471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17DD4B-10DC-037F-E01D-745ED066247F}"/>
              </a:ext>
            </a:extLst>
          </p:cNvPr>
          <p:cNvSpPr/>
          <p:nvPr/>
        </p:nvSpPr>
        <p:spPr>
          <a:xfrm>
            <a:off x="3120644" y="2359483"/>
            <a:ext cx="3433178" cy="4408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90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yuan">
      <a:majorFont>
        <a:latin typeface="Arial"/>
        <a:ea typeface="思源黑体 CN Bold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19450</TotalTime>
  <Words>111</Words>
  <Application>Microsoft Macintosh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SimHei</vt:lpstr>
      <vt:lpstr>Kaiti SC</vt:lpstr>
      <vt:lpstr>Arial</vt:lpstr>
      <vt:lpstr>Courier New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875</cp:revision>
  <dcterms:created xsi:type="dcterms:W3CDTF">2021-01-25T10:52:11Z</dcterms:created>
  <dcterms:modified xsi:type="dcterms:W3CDTF">2023-06-23T13:17:22Z</dcterms:modified>
</cp:coreProperties>
</file>