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0"/>
  </p:notesMasterIdLst>
  <p:sldIdLst>
    <p:sldId id="483" r:id="rId3"/>
    <p:sldId id="530" r:id="rId4"/>
    <p:sldId id="531" r:id="rId5"/>
    <p:sldId id="532" r:id="rId6"/>
    <p:sldId id="533" r:id="rId7"/>
    <p:sldId id="534" r:id="rId8"/>
    <p:sldId id="53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1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216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5.jpeg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6CA8F4-9BCF-4656-8B5A-4F67DFFB3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4924"/>
            <a:ext cx="1815406" cy="7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64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fld id="{4C4CA97D-2CFB-8B4E-A976-F6FD3F545446}" type="slidenum">
              <a:rPr altLang="en-US"/>
              <a:pPr/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68982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946" y="2049837"/>
            <a:ext cx="10853273" cy="89914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397" b="0" spc="6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946" y="3027689"/>
            <a:ext cx="10853273" cy="950959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2" u="none" strike="noStrike" kern="1200" cap="none" spc="212" normalizeH="0" baseline="0">
                <a:solidFill>
                  <a:schemeClr val="tx1"/>
                </a:solidFill>
                <a:uFillTx/>
              </a:defRPr>
            </a:lvl1pPr>
            <a:lvl2pPr marL="456974" indent="0" algn="ctr">
              <a:buNone/>
              <a:defRPr sz="2000"/>
            </a:lvl2pPr>
            <a:lvl3pPr marL="914620" indent="0" algn="ctr">
              <a:buNone/>
              <a:defRPr sz="1799"/>
            </a:lvl3pPr>
            <a:lvl4pPr marL="1371594" indent="0" algn="ctr">
              <a:buNone/>
              <a:defRPr sz="1598"/>
            </a:lvl4pPr>
            <a:lvl5pPr marL="1828568" indent="0" algn="ctr">
              <a:buNone/>
              <a:defRPr sz="1598"/>
            </a:lvl5pPr>
            <a:lvl6pPr marL="2286214" indent="0" algn="ctr">
              <a:buNone/>
              <a:defRPr sz="1598"/>
            </a:lvl6pPr>
            <a:lvl7pPr marL="2743188" indent="0" algn="ctr">
              <a:buNone/>
              <a:defRPr sz="1598"/>
            </a:lvl7pPr>
            <a:lvl8pPr marL="3200162" indent="0" algn="ctr">
              <a:buNone/>
              <a:defRPr sz="1598"/>
            </a:lvl8pPr>
            <a:lvl9pPr marL="3657808" indent="0" algn="ctr">
              <a:buNone/>
              <a:defRPr sz="1598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CC7803-84DA-9649-A7EB-78B58FBC5BC2}"/>
              </a:ext>
            </a:extLst>
          </p:cNvPr>
          <p:cNvSpPr/>
          <p:nvPr userDrawn="1"/>
        </p:nvSpPr>
        <p:spPr>
          <a:xfrm>
            <a:off x="496957" y="427383"/>
            <a:ext cx="2216426" cy="950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39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75E6AC1-C61D-6A4E-84D1-E160F580FD14}"/>
              </a:ext>
            </a:extLst>
          </p:cNvPr>
          <p:cNvSpPr/>
          <p:nvPr userDrawn="1"/>
        </p:nvSpPr>
        <p:spPr>
          <a:xfrm>
            <a:off x="10142289" y="436228"/>
            <a:ext cx="1669409" cy="713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040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95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46" y="1295966"/>
            <a:ext cx="10853273" cy="5041219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03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94" y="3808628"/>
            <a:ext cx="10853273" cy="624828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598" b="0" u="none" strike="noStrike" kern="1200" cap="none" spc="317" normalizeH="0">
                <a:solidFill>
                  <a:srgbClr val="00A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89" y="4511554"/>
            <a:ext cx="10853273" cy="107795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98" b="0" i="0" u="none" strike="noStrike" kern="1200" cap="none" spc="159" normalizeH="0" baseline="0" noProof="1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69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62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9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5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62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20016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780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94" y="1295966"/>
            <a:ext cx="5283747" cy="5039864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9473" y="1295966"/>
            <a:ext cx="5283747" cy="5039864"/>
          </a:xfrm>
        </p:spPr>
        <p:txBody>
          <a:bodyPr>
            <a:noAutofit/>
          </a:bodyPr>
          <a:lstStyle>
            <a:lvl1pPr>
              <a:defRPr sz="1598">
                <a:solidFill>
                  <a:srgbClr val="00A0EA"/>
                </a:solidFill>
              </a:defRPr>
            </a:lvl1pPr>
            <a:lvl2pPr>
              <a:defRPr sz="1598">
                <a:solidFill>
                  <a:srgbClr val="00A0EA"/>
                </a:solidFill>
              </a:defRPr>
            </a:lvl2pPr>
            <a:lvl3pPr>
              <a:defRPr sz="1598">
                <a:solidFill>
                  <a:srgbClr val="00A0EA"/>
                </a:solidFill>
              </a:defRPr>
            </a:lvl3pPr>
            <a:lvl4pPr>
              <a:defRPr sz="1598">
                <a:solidFill>
                  <a:srgbClr val="00A0EA"/>
                </a:solidFill>
              </a:defRPr>
            </a:lvl4pPr>
            <a:lvl5pPr>
              <a:defRPr sz="1598"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94" y="1295966"/>
            <a:ext cx="5283747" cy="38099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12" normalizeH="0" baseline="0">
                <a:solidFill>
                  <a:srgbClr val="00A0EA"/>
                </a:solidFill>
                <a:uFillTx/>
              </a:defRPr>
            </a:lvl1pPr>
            <a:lvl2pPr marL="456974" indent="0">
              <a:buNone/>
              <a:defRPr sz="2000" b="1"/>
            </a:lvl2pPr>
            <a:lvl3pPr marL="914620" indent="0">
              <a:buNone/>
              <a:defRPr sz="1799" b="1"/>
            </a:lvl3pPr>
            <a:lvl4pPr marL="1371594" indent="0">
              <a:buNone/>
              <a:defRPr sz="1598" b="1"/>
            </a:lvl4pPr>
            <a:lvl5pPr marL="1828568" indent="0">
              <a:buNone/>
              <a:defRPr sz="1598" b="1"/>
            </a:lvl5pPr>
            <a:lvl6pPr marL="2286214" indent="0">
              <a:buNone/>
              <a:defRPr sz="1598" b="1"/>
            </a:lvl6pPr>
            <a:lvl7pPr marL="2743188" indent="0">
              <a:buNone/>
              <a:defRPr sz="1598" b="1"/>
            </a:lvl7pPr>
            <a:lvl8pPr marL="3200162" indent="0">
              <a:buNone/>
              <a:defRPr sz="1598" b="1"/>
            </a:lvl8pPr>
            <a:lvl9pPr marL="3657808" indent="0">
              <a:buNone/>
              <a:defRPr sz="1598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89" y="1788994"/>
            <a:ext cx="5283705" cy="4552112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6345" y="1295966"/>
            <a:ext cx="5283747" cy="38099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677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6974" indent="0">
              <a:buNone/>
              <a:defRPr sz="2000" b="1"/>
            </a:lvl2pPr>
            <a:lvl3pPr marL="914620" indent="0">
              <a:buNone/>
              <a:defRPr sz="1799" b="1"/>
            </a:lvl3pPr>
            <a:lvl4pPr marL="1371594" indent="0">
              <a:buNone/>
              <a:defRPr sz="1598" b="1"/>
            </a:lvl4pPr>
            <a:lvl5pPr marL="1828568" indent="0">
              <a:buNone/>
              <a:defRPr sz="1598" b="1"/>
            </a:lvl5pPr>
            <a:lvl6pPr marL="2286214" indent="0">
              <a:buNone/>
              <a:defRPr sz="1598" b="1"/>
            </a:lvl6pPr>
            <a:lvl7pPr marL="2743188" indent="0">
              <a:buNone/>
              <a:defRPr sz="1598" b="1"/>
            </a:lvl7pPr>
            <a:lvl8pPr marL="3200162" indent="0">
              <a:buNone/>
              <a:defRPr sz="1598" b="1"/>
            </a:lvl8pPr>
            <a:lvl9pPr marL="3657808" indent="0">
              <a:buNone/>
              <a:defRPr sz="1598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6345" y="1788994"/>
            <a:ext cx="5283747" cy="4552112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85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20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9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94" y="1295966"/>
            <a:ext cx="5283747" cy="5039864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None/>
              <a:defRPr kumimoji="0" lang="zh-CN" altLang="en-US" sz="1598" b="0" i="0" u="none" strike="noStrike" kern="1200" cap="none" spc="159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9520" y="1295966"/>
            <a:ext cx="5283747" cy="5039864"/>
          </a:xfrm>
        </p:spPr>
        <p:txBody>
          <a:bodyPr vert="horz" lIns="101600" tIns="0" rIns="82550" bIns="0" rtlCol="0">
            <a:norm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088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2145" y="952483"/>
            <a:ext cx="951075" cy="5388762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2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89" y="952475"/>
            <a:ext cx="9829040" cy="5388762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rgbClr val="00A0EA"/>
                </a:solidFill>
              </a:defRPr>
            </a:lvl1pPr>
            <a:lvl2pPr indent="0" eaLnBrk="1" fontAlgn="auto" latinLnBrk="0" hangingPunct="1">
              <a:defRPr>
                <a:solidFill>
                  <a:srgbClr val="00A0EA"/>
                </a:solidFill>
              </a:defRPr>
            </a:lvl2pPr>
            <a:lvl3pPr indent="0" eaLnBrk="1" fontAlgn="auto" latinLnBrk="0" hangingPunct="1">
              <a:defRPr>
                <a:solidFill>
                  <a:srgbClr val="00A0EA"/>
                </a:solidFill>
              </a:defRPr>
            </a:lvl3pPr>
            <a:lvl4pPr indent="0" eaLnBrk="1" fontAlgn="auto" latinLnBrk="0" hangingPunct="1">
              <a:defRPr>
                <a:solidFill>
                  <a:srgbClr val="00A0EA"/>
                </a:solidFill>
              </a:defRPr>
            </a:lvl4pPr>
            <a:lvl5pPr indent="0" eaLnBrk="1" fontAlgn="auto" latinLnBrk="0" hangingPunct="1"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9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94" y="952483"/>
            <a:ext cx="10853273" cy="5039864"/>
          </a:xfrm>
        </p:spPr>
        <p:txBody>
          <a:bodyPr/>
          <a:lstStyle>
            <a:lvl1pPr>
              <a:defRPr>
                <a:solidFill>
                  <a:srgbClr val="00A0EA"/>
                </a:solidFill>
              </a:defRPr>
            </a:lvl1pPr>
            <a:lvl2pPr>
              <a:defRPr>
                <a:solidFill>
                  <a:srgbClr val="00A0EA"/>
                </a:solidFill>
              </a:defRPr>
            </a:lvl2pPr>
            <a:lvl3pPr>
              <a:defRPr>
                <a:solidFill>
                  <a:srgbClr val="00A0EA"/>
                </a:solidFill>
              </a:defRPr>
            </a:lvl3pPr>
            <a:lvl4pPr>
              <a:defRPr>
                <a:solidFill>
                  <a:srgbClr val="00A0EA"/>
                </a:solidFill>
              </a:defRPr>
            </a:lvl4pPr>
            <a:lvl5pPr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0385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7C11732-28E6-C34A-A17F-9DDADCB42691}"/>
              </a:ext>
            </a:extLst>
          </p:cNvPr>
          <p:cNvSpPr/>
          <p:nvPr userDrawn="1"/>
        </p:nvSpPr>
        <p:spPr>
          <a:xfrm>
            <a:off x="10142289" y="436228"/>
            <a:ext cx="1669409" cy="713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02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46775" y="61769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11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单调队列与单调栈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73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946" y="431989"/>
            <a:ext cx="10853273" cy="647982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69946" y="1295966"/>
            <a:ext cx="10853273" cy="503986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79826" y="6349662"/>
            <a:ext cx="270025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393" y="6349662"/>
            <a:ext cx="396037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1423" y="6349662"/>
            <a:ext cx="270025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240532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620" rtl="0" eaLnBrk="1" fontAlgn="auto" latinLnBrk="0" hangingPunct="1">
        <a:lnSpc>
          <a:spcPct val="100000"/>
        </a:lnSpc>
        <a:spcBef>
          <a:spcPct val="0"/>
        </a:spcBef>
        <a:buNone/>
        <a:defRPr sz="2799" b="1" u="none" strike="noStrike" kern="1200" cap="none" spc="212" normalizeH="0">
          <a:solidFill>
            <a:srgbClr val="00A0EA"/>
          </a:solidFill>
          <a:uFillTx/>
          <a:latin typeface="+mj-lt"/>
          <a:ea typeface="+mj-ea"/>
          <a:cs typeface="+mj-cs"/>
        </a:defRPr>
      </a:lvl1pPr>
    </p:titleStyle>
    <p:bodyStyle>
      <a:lvl1pPr marL="228487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1pPr>
      <a:lvl2pPr marL="685461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tabLst>
          <a:tab pos="1609489" algn="l"/>
        </a:tabLst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2pPr>
      <a:lvl3pPr marL="1143107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3pPr>
      <a:lvl4pPr marL="1600081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4pPr>
      <a:lvl5pPr marL="2057055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5pPr>
      <a:lvl6pPr marL="2514701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5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620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2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159418" y="533220"/>
            <a:ext cx="587316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Leetcode-862: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最短子数组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AD0D719-3B0A-ADCF-089C-E15620E7EC82}"/>
              </a:ext>
            </a:extLst>
          </p:cNvPr>
          <p:cNvSpPr/>
          <p:nvPr/>
        </p:nvSpPr>
        <p:spPr>
          <a:xfrm>
            <a:off x="2286000" y="2048934"/>
            <a:ext cx="558800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1122B0D-6714-BECE-236B-F5EF52939764}"/>
              </a:ext>
            </a:extLst>
          </p:cNvPr>
          <p:cNvSpPr/>
          <p:nvPr/>
        </p:nvSpPr>
        <p:spPr>
          <a:xfrm>
            <a:off x="4360334" y="2048934"/>
            <a:ext cx="558800" cy="558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64FE4-B5E0-3D3C-BA85-8296421DBE22}"/>
              </a:ext>
            </a:extLst>
          </p:cNvPr>
          <p:cNvSpPr/>
          <p:nvPr/>
        </p:nvSpPr>
        <p:spPr>
          <a:xfrm>
            <a:off x="5647267" y="2048934"/>
            <a:ext cx="558800" cy="55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9C900F-7A82-1EAC-BEDB-75816336DFF7}"/>
              </a:ext>
            </a:extLst>
          </p:cNvPr>
          <p:cNvSpPr/>
          <p:nvPr/>
        </p:nvSpPr>
        <p:spPr>
          <a:xfrm>
            <a:off x="9211734" y="2048934"/>
            <a:ext cx="558800" cy="558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9AA590-35EA-66B5-43CB-6D29E1C488C6}"/>
              </a:ext>
            </a:extLst>
          </p:cNvPr>
          <p:cNvSpPr/>
          <p:nvPr/>
        </p:nvSpPr>
        <p:spPr>
          <a:xfrm>
            <a:off x="7247468" y="2048934"/>
            <a:ext cx="558800" cy="5588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E17238-9CAC-627F-2554-852D4CCDD8B9}"/>
              </a:ext>
            </a:extLst>
          </p:cNvPr>
          <p:cNvSpPr txBox="1"/>
          <p:nvPr/>
        </p:nvSpPr>
        <p:spPr>
          <a:xfrm>
            <a:off x="3295431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602E73-0BF0-198C-83AE-5C9C9FAF435C}"/>
              </a:ext>
            </a:extLst>
          </p:cNvPr>
          <p:cNvSpPr txBox="1"/>
          <p:nvPr/>
        </p:nvSpPr>
        <p:spPr>
          <a:xfrm>
            <a:off x="4974167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498D2C-566A-E3DD-363A-588B83C5C41E}"/>
              </a:ext>
            </a:extLst>
          </p:cNvPr>
          <p:cNvSpPr txBox="1"/>
          <p:nvPr/>
        </p:nvSpPr>
        <p:spPr>
          <a:xfrm>
            <a:off x="6419632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6BC07E-0457-D8BA-ECF1-FB53772CA8CA}"/>
              </a:ext>
            </a:extLst>
          </p:cNvPr>
          <p:cNvSpPr txBox="1"/>
          <p:nvPr/>
        </p:nvSpPr>
        <p:spPr>
          <a:xfrm>
            <a:off x="7863199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8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159418" y="533220"/>
            <a:ext cx="587316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Leetcode-862: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最短子数组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AD0D719-3B0A-ADCF-089C-E15620E7EC82}"/>
              </a:ext>
            </a:extLst>
          </p:cNvPr>
          <p:cNvSpPr/>
          <p:nvPr/>
        </p:nvSpPr>
        <p:spPr>
          <a:xfrm>
            <a:off x="2286000" y="2048934"/>
            <a:ext cx="558800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1122B0D-6714-BECE-236B-F5EF52939764}"/>
              </a:ext>
            </a:extLst>
          </p:cNvPr>
          <p:cNvSpPr/>
          <p:nvPr/>
        </p:nvSpPr>
        <p:spPr>
          <a:xfrm>
            <a:off x="4360334" y="2048934"/>
            <a:ext cx="558800" cy="558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64FE4-B5E0-3D3C-BA85-8296421DBE22}"/>
              </a:ext>
            </a:extLst>
          </p:cNvPr>
          <p:cNvSpPr/>
          <p:nvPr/>
        </p:nvSpPr>
        <p:spPr>
          <a:xfrm>
            <a:off x="5647267" y="2048934"/>
            <a:ext cx="558800" cy="55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9C900F-7A82-1EAC-BEDB-75816336DFF7}"/>
              </a:ext>
            </a:extLst>
          </p:cNvPr>
          <p:cNvSpPr/>
          <p:nvPr/>
        </p:nvSpPr>
        <p:spPr>
          <a:xfrm>
            <a:off x="9211734" y="2048934"/>
            <a:ext cx="558800" cy="558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9AA590-35EA-66B5-43CB-6D29E1C488C6}"/>
              </a:ext>
            </a:extLst>
          </p:cNvPr>
          <p:cNvSpPr/>
          <p:nvPr/>
        </p:nvSpPr>
        <p:spPr>
          <a:xfrm>
            <a:off x="7247468" y="2048934"/>
            <a:ext cx="558800" cy="5588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E17238-9CAC-627F-2554-852D4CCDD8B9}"/>
              </a:ext>
            </a:extLst>
          </p:cNvPr>
          <p:cNvSpPr txBox="1"/>
          <p:nvPr/>
        </p:nvSpPr>
        <p:spPr>
          <a:xfrm>
            <a:off x="3295431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602E73-0BF0-198C-83AE-5C9C9FAF435C}"/>
              </a:ext>
            </a:extLst>
          </p:cNvPr>
          <p:cNvSpPr txBox="1"/>
          <p:nvPr/>
        </p:nvSpPr>
        <p:spPr>
          <a:xfrm>
            <a:off x="4974167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498D2C-566A-E3DD-363A-588B83C5C41E}"/>
              </a:ext>
            </a:extLst>
          </p:cNvPr>
          <p:cNvSpPr txBox="1"/>
          <p:nvPr/>
        </p:nvSpPr>
        <p:spPr>
          <a:xfrm>
            <a:off x="6419632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6BC07E-0457-D8BA-ECF1-FB53772CA8CA}"/>
              </a:ext>
            </a:extLst>
          </p:cNvPr>
          <p:cNvSpPr txBox="1"/>
          <p:nvPr/>
        </p:nvSpPr>
        <p:spPr>
          <a:xfrm>
            <a:off x="7863199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00BE54-A25A-D42C-A665-E2D89BB6766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286000" y="2328334"/>
            <a:ext cx="0" cy="1100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515AB58-2CE3-D6AB-409E-4D165AE60D50}"/>
              </a:ext>
            </a:extLst>
          </p:cNvPr>
          <p:cNvCxnSpPr>
            <a:cxnSpLocks/>
          </p:cNvCxnSpPr>
          <p:nvPr/>
        </p:nvCxnSpPr>
        <p:spPr>
          <a:xfrm>
            <a:off x="9211734" y="2235200"/>
            <a:ext cx="0" cy="1871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61157E-FCDE-74FB-DBAB-696D94C53D4F}"/>
              </a:ext>
            </a:extLst>
          </p:cNvPr>
          <p:cNvCxnSpPr>
            <a:cxnSpLocks/>
          </p:cNvCxnSpPr>
          <p:nvPr/>
        </p:nvCxnSpPr>
        <p:spPr>
          <a:xfrm>
            <a:off x="2362200" y="2921000"/>
            <a:ext cx="6773333" cy="0"/>
          </a:xfrm>
          <a:prstGeom prst="straightConnector1">
            <a:avLst/>
          </a:prstGeom>
          <a:ln w="38100">
            <a:solidFill>
              <a:srgbClr val="00B05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59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159418" y="533220"/>
            <a:ext cx="587316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Leetcode-862: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最短子数组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AD0D719-3B0A-ADCF-089C-E15620E7EC82}"/>
              </a:ext>
            </a:extLst>
          </p:cNvPr>
          <p:cNvSpPr/>
          <p:nvPr/>
        </p:nvSpPr>
        <p:spPr>
          <a:xfrm>
            <a:off x="2286000" y="2048934"/>
            <a:ext cx="558800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1122B0D-6714-BECE-236B-F5EF52939764}"/>
              </a:ext>
            </a:extLst>
          </p:cNvPr>
          <p:cNvSpPr/>
          <p:nvPr/>
        </p:nvSpPr>
        <p:spPr>
          <a:xfrm>
            <a:off x="4360334" y="2048934"/>
            <a:ext cx="558800" cy="558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64FE4-B5E0-3D3C-BA85-8296421DBE22}"/>
              </a:ext>
            </a:extLst>
          </p:cNvPr>
          <p:cNvSpPr/>
          <p:nvPr/>
        </p:nvSpPr>
        <p:spPr>
          <a:xfrm>
            <a:off x="5647267" y="2048934"/>
            <a:ext cx="558800" cy="55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9C900F-7A82-1EAC-BEDB-75816336DFF7}"/>
              </a:ext>
            </a:extLst>
          </p:cNvPr>
          <p:cNvSpPr/>
          <p:nvPr/>
        </p:nvSpPr>
        <p:spPr>
          <a:xfrm>
            <a:off x="9211734" y="2048934"/>
            <a:ext cx="558800" cy="558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9AA590-35EA-66B5-43CB-6D29E1C488C6}"/>
              </a:ext>
            </a:extLst>
          </p:cNvPr>
          <p:cNvSpPr/>
          <p:nvPr/>
        </p:nvSpPr>
        <p:spPr>
          <a:xfrm>
            <a:off x="7247468" y="2048934"/>
            <a:ext cx="558800" cy="5588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E17238-9CAC-627F-2554-852D4CCDD8B9}"/>
              </a:ext>
            </a:extLst>
          </p:cNvPr>
          <p:cNvSpPr txBox="1"/>
          <p:nvPr/>
        </p:nvSpPr>
        <p:spPr>
          <a:xfrm>
            <a:off x="3295431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602E73-0BF0-198C-83AE-5C9C9FAF435C}"/>
              </a:ext>
            </a:extLst>
          </p:cNvPr>
          <p:cNvSpPr txBox="1"/>
          <p:nvPr/>
        </p:nvSpPr>
        <p:spPr>
          <a:xfrm>
            <a:off x="4974167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498D2C-566A-E3DD-363A-588B83C5C41E}"/>
              </a:ext>
            </a:extLst>
          </p:cNvPr>
          <p:cNvSpPr txBox="1"/>
          <p:nvPr/>
        </p:nvSpPr>
        <p:spPr>
          <a:xfrm>
            <a:off x="6419632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6BC07E-0457-D8BA-ECF1-FB53772CA8CA}"/>
              </a:ext>
            </a:extLst>
          </p:cNvPr>
          <p:cNvSpPr txBox="1"/>
          <p:nvPr/>
        </p:nvSpPr>
        <p:spPr>
          <a:xfrm>
            <a:off x="7863199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00BE54-A25A-D42C-A665-E2D89BB6766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286000" y="2328334"/>
            <a:ext cx="0" cy="1100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E4DECB9-A250-B859-D61B-02E520EE7079}"/>
              </a:ext>
            </a:extLst>
          </p:cNvPr>
          <p:cNvCxnSpPr>
            <a:cxnSpLocks/>
          </p:cNvCxnSpPr>
          <p:nvPr/>
        </p:nvCxnSpPr>
        <p:spPr>
          <a:xfrm>
            <a:off x="4919134" y="2235200"/>
            <a:ext cx="0" cy="1193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515AB58-2CE3-D6AB-409E-4D165AE60D50}"/>
              </a:ext>
            </a:extLst>
          </p:cNvPr>
          <p:cNvCxnSpPr>
            <a:cxnSpLocks/>
          </p:cNvCxnSpPr>
          <p:nvPr/>
        </p:nvCxnSpPr>
        <p:spPr>
          <a:xfrm>
            <a:off x="9211734" y="2235200"/>
            <a:ext cx="0" cy="1871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61157E-FCDE-74FB-DBAB-696D94C53D4F}"/>
              </a:ext>
            </a:extLst>
          </p:cNvPr>
          <p:cNvCxnSpPr>
            <a:cxnSpLocks/>
          </p:cNvCxnSpPr>
          <p:nvPr/>
        </p:nvCxnSpPr>
        <p:spPr>
          <a:xfrm>
            <a:off x="2362200" y="2921000"/>
            <a:ext cx="6773333" cy="0"/>
          </a:xfrm>
          <a:prstGeom prst="straightConnector1">
            <a:avLst/>
          </a:prstGeom>
          <a:ln w="38100">
            <a:solidFill>
              <a:srgbClr val="00B05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9A1CB0F-33E6-BDFC-A994-C09828F8C8DA}"/>
              </a:ext>
            </a:extLst>
          </p:cNvPr>
          <p:cNvCxnSpPr>
            <a:cxnSpLocks/>
          </p:cNvCxnSpPr>
          <p:nvPr/>
        </p:nvCxnSpPr>
        <p:spPr>
          <a:xfrm>
            <a:off x="4974167" y="3352800"/>
            <a:ext cx="4161366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7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159418" y="533220"/>
            <a:ext cx="587316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Leetcode-862: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最短子数组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AD0D719-3B0A-ADCF-089C-E15620E7EC82}"/>
              </a:ext>
            </a:extLst>
          </p:cNvPr>
          <p:cNvSpPr/>
          <p:nvPr/>
        </p:nvSpPr>
        <p:spPr>
          <a:xfrm>
            <a:off x="2286000" y="2048934"/>
            <a:ext cx="558800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1122B0D-6714-BECE-236B-F5EF52939764}"/>
              </a:ext>
            </a:extLst>
          </p:cNvPr>
          <p:cNvSpPr/>
          <p:nvPr/>
        </p:nvSpPr>
        <p:spPr>
          <a:xfrm>
            <a:off x="4360334" y="2048934"/>
            <a:ext cx="558800" cy="558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64FE4-B5E0-3D3C-BA85-8296421DBE22}"/>
              </a:ext>
            </a:extLst>
          </p:cNvPr>
          <p:cNvSpPr/>
          <p:nvPr/>
        </p:nvSpPr>
        <p:spPr>
          <a:xfrm>
            <a:off x="5647267" y="2048934"/>
            <a:ext cx="558800" cy="55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9C900F-7A82-1EAC-BEDB-75816336DFF7}"/>
              </a:ext>
            </a:extLst>
          </p:cNvPr>
          <p:cNvSpPr/>
          <p:nvPr/>
        </p:nvSpPr>
        <p:spPr>
          <a:xfrm>
            <a:off x="9211734" y="2048934"/>
            <a:ext cx="558800" cy="558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9AA590-35EA-66B5-43CB-6D29E1C488C6}"/>
              </a:ext>
            </a:extLst>
          </p:cNvPr>
          <p:cNvSpPr/>
          <p:nvPr/>
        </p:nvSpPr>
        <p:spPr>
          <a:xfrm>
            <a:off x="7247468" y="2048934"/>
            <a:ext cx="558800" cy="5588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E17238-9CAC-627F-2554-852D4CCDD8B9}"/>
              </a:ext>
            </a:extLst>
          </p:cNvPr>
          <p:cNvSpPr txBox="1"/>
          <p:nvPr/>
        </p:nvSpPr>
        <p:spPr>
          <a:xfrm>
            <a:off x="3295431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602E73-0BF0-198C-83AE-5C9C9FAF435C}"/>
              </a:ext>
            </a:extLst>
          </p:cNvPr>
          <p:cNvSpPr txBox="1"/>
          <p:nvPr/>
        </p:nvSpPr>
        <p:spPr>
          <a:xfrm>
            <a:off x="4974167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498D2C-566A-E3DD-363A-588B83C5C41E}"/>
              </a:ext>
            </a:extLst>
          </p:cNvPr>
          <p:cNvSpPr txBox="1"/>
          <p:nvPr/>
        </p:nvSpPr>
        <p:spPr>
          <a:xfrm>
            <a:off x="6419632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6BC07E-0457-D8BA-ECF1-FB53772CA8CA}"/>
              </a:ext>
            </a:extLst>
          </p:cNvPr>
          <p:cNvSpPr txBox="1"/>
          <p:nvPr/>
        </p:nvSpPr>
        <p:spPr>
          <a:xfrm>
            <a:off x="7863199" y="20489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00BE54-A25A-D42C-A665-E2D89BB6766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286000" y="2328334"/>
            <a:ext cx="0" cy="1100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E4DECB9-A250-B859-D61B-02E520EE7079}"/>
              </a:ext>
            </a:extLst>
          </p:cNvPr>
          <p:cNvCxnSpPr>
            <a:cxnSpLocks/>
          </p:cNvCxnSpPr>
          <p:nvPr/>
        </p:nvCxnSpPr>
        <p:spPr>
          <a:xfrm>
            <a:off x="4919134" y="2235200"/>
            <a:ext cx="0" cy="1193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B1B0315-EAE1-0083-2932-BB39AD55A719}"/>
              </a:ext>
            </a:extLst>
          </p:cNvPr>
          <p:cNvCxnSpPr>
            <a:cxnSpLocks/>
          </p:cNvCxnSpPr>
          <p:nvPr/>
        </p:nvCxnSpPr>
        <p:spPr>
          <a:xfrm>
            <a:off x="6206068" y="2235200"/>
            <a:ext cx="0" cy="1871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515AB58-2CE3-D6AB-409E-4D165AE60D50}"/>
              </a:ext>
            </a:extLst>
          </p:cNvPr>
          <p:cNvCxnSpPr>
            <a:cxnSpLocks/>
          </p:cNvCxnSpPr>
          <p:nvPr/>
        </p:nvCxnSpPr>
        <p:spPr>
          <a:xfrm>
            <a:off x="9211734" y="2235200"/>
            <a:ext cx="0" cy="1871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61157E-FCDE-74FB-DBAB-696D94C53D4F}"/>
              </a:ext>
            </a:extLst>
          </p:cNvPr>
          <p:cNvCxnSpPr>
            <a:cxnSpLocks/>
          </p:cNvCxnSpPr>
          <p:nvPr/>
        </p:nvCxnSpPr>
        <p:spPr>
          <a:xfrm>
            <a:off x="2362200" y="2921000"/>
            <a:ext cx="6773333" cy="0"/>
          </a:xfrm>
          <a:prstGeom prst="straightConnector1">
            <a:avLst/>
          </a:prstGeom>
          <a:ln w="38100">
            <a:solidFill>
              <a:srgbClr val="00B05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9A1CB0F-33E6-BDFC-A994-C09828F8C8DA}"/>
              </a:ext>
            </a:extLst>
          </p:cNvPr>
          <p:cNvCxnSpPr>
            <a:cxnSpLocks/>
          </p:cNvCxnSpPr>
          <p:nvPr/>
        </p:nvCxnSpPr>
        <p:spPr>
          <a:xfrm>
            <a:off x="4974167" y="3352800"/>
            <a:ext cx="4161366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B76407F-2E0F-611B-17F9-FC05DE47E38D}"/>
              </a:ext>
            </a:extLst>
          </p:cNvPr>
          <p:cNvCxnSpPr>
            <a:cxnSpLocks/>
          </p:cNvCxnSpPr>
          <p:nvPr/>
        </p:nvCxnSpPr>
        <p:spPr>
          <a:xfrm>
            <a:off x="6305127" y="3799840"/>
            <a:ext cx="2830406" cy="0"/>
          </a:xfrm>
          <a:prstGeom prst="straightConnector1">
            <a:avLst/>
          </a:prstGeom>
          <a:ln w="38100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861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159418" y="533220"/>
            <a:ext cx="587316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Leetcode-862: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最短子数组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1122B0D-6714-BECE-236B-F5EF52939764}"/>
              </a:ext>
            </a:extLst>
          </p:cNvPr>
          <p:cNvSpPr/>
          <p:nvPr/>
        </p:nvSpPr>
        <p:spPr>
          <a:xfrm>
            <a:off x="2562706" y="2090113"/>
            <a:ext cx="558800" cy="558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64FE4-B5E0-3D3C-BA85-8296421DBE22}"/>
              </a:ext>
            </a:extLst>
          </p:cNvPr>
          <p:cNvSpPr/>
          <p:nvPr/>
        </p:nvSpPr>
        <p:spPr>
          <a:xfrm>
            <a:off x="3423039" y="2090113"/>
            <a:ext cx="558800" cy="55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9C900F-7A82-1EAC-BEDB-75816336DFF7}"/>
              </a:ext>
            </a:extLst>
          </p:cNvPr>
          <p:cNvSpPr/>
          <p:nvPr/>
        </p:nvSpPr>
        <p:spPr>
          <a:xfrm>
            <a:off x="2562706" y="3149600"/>
            <a:ext cx="558800" cy="558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9AA590-35EA-66B5-43CB-6D29E1C488C6}"/>
              </a:ext>
            </a:extLst>
          </p:cNvPr>
          <p:cNvSpPr/>
          <p:nvPr/>
        </p:nvSpPr>
        <p:spPr>
          <a:xfrm>
            <a:off x="4283372" y="2102635"/>
            <a:ext cx="558800" cy="5588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B0701A-E930-0B7F-FB91-7DEE8224C0B8}"/>
              </a:ext>
            </a:extLst>
          </p:cNvPr>
          <p:cNvSpPr/>
          <p:nvPr/>
        </p:nvSpPr>
        <p:spPr>
          <a:xfrm>
            <a:off x="2337959" y="1903234"/>
            <a:ext cx="7744296" cy="9576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90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159418" y="533220"/>
            <a:ext cx="587316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Leetcode-862: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最短子数组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1122B0D-6714-BECE-236B-F5EF52939764}"/>
              </a:ext>
            </a:extLst>
          </p:cNvPr>
          <p:cNvSpPr/>
          <p:nvPr/>
        </p:nvSpPr>
        <p:spPr>
          <a:xfrm>
            <a:off x="2562706" y="2090113"/>
            <a:ext cx="558800" cy="558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64FE4-B5E0-3D3C-BA85-8296421DBE22}"/>
              </a:ext>
            </a:extLst>
          </p:cNvPr>
          <p:cNvSpPr/>
          <p:nvPr/>
        </p:nvSpPr>
        <p:spPr>
          <a:xfrm>
            <a:off x="3423039" y="2090113"/>
            <a:ext cx="558800" cy="55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9C900F-7A82-1EAC-BEDB-75816336DFF7}"/>
              </a:ext>
            </a:extLst>
          </p:cNvPr>
          <p:cNvSpPr/>
          <p:nvPr/>
        </p:nvSpPr>
        <p:spPr>
          <a:xfrm>
            <a:off x="2562706" y="3149600"/>
            <a:ext cx="558800" cy="558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9AA590-35EA-66B5-43CB-6D29E1C488C6}"/>
              </a:ext>
            </a:extLst>
          </p:cNvPr>
          <p:cNvSpPr/>
          <p:nvPr/>
        </p:nvSpPr>
        <p:spPr>
          <a:xfrm>
            <a:off x="4283372" y="2102635"/>
            <a:ext cx="558800" cy="5588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B0701A-E930-0B7F-FB91-7DEE8224C0B8}"/>
              </a:ext>
            </a:extLst>
          </p:cNvPr>
          <p:cNvSpPr/>
          <p:nvPr/>
        </p:nvSpPr>
        <p:spPr>
          <a:xfrm>
            <a:off x="2337959" y="1903234"/>
            <a:ext cx="7744296" cy="9576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FB0539-2F5F-CFEA-AE34-21E0CAA0FA58}"/>
              </a:ext>
            </a:extLst>
          </p:cNvPr>
          <p:cNvSpPr/>
          <p:nvPr/>
        </p:nvSpPr>
        <p:spPr>
          <a:xfrm>
            <a:off x="2562706" y="4309918"/>
            <a:ext cx="558800" cy="558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11E2AA-57F2-B576-A8E6-92C808127302}"/>
              </a:ext>
            </a:extLst>
          </p:cNvPr>
          <p:cNvSpPr txBox="1"/>
          <p:nvPr/>
        </p:nvSpPr>
        <p:spPr>
          <a:xfrm>
            <a:off x="3122458" y="42661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48E4084-EB4A-AB13-AF4E-864C36380640}"/>
              </a:ext>
            </a:extLst>
          </p:cNvPr>
          <p:cNvSpPr/>
          <p:nvPr/>
        </p:nvSpPr>
        <p:spPr>
          <a:xfrm>
            <a:off x="3569281" y="4315690"/>
            <a:ext cx="558800" cy="558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A3B93C-CDAB-10C8-0834-DB75DEA4B02F}"/>
              </a:ext>
            </a:extLst>
          </p:cNvPr>
          <p:cNvSpPr txBox="1"/>
          <p:nvPr/>
        </p:nvSpPr>
        <p:spPr>
          <a:xfrm>
            <a:off x="4162789" y="4266151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&gt;=k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85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159418" y="533220"/>
            <a:ext cx="587316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Leetcode-862: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最短子数组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1122B0D-6714-BECE-236B-F5EF52939764}"/>
              </a:ext>
            </a:extLst>
          </p:cNvPr>
          <p:cNvSpPr/>
          <p:nvPr/>
        </p:nvSpPr>
        <p:spPr>
          <a:xfrm>
            <a:off x="1284624" y="1217433"/>
            <a:ext cx="558800" cy="558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64FE4-B5E0-3D3C-BA85-8296421DBE22}"/>
              </a:ext>
            </a:extLst>
          </p:cNvPr>
          <p:cNvSpPr/>
          <p:nvPr/>
        </p:nvSpPr>
        <p:spPr>
          <a:xfrm>
            <a:off x="3423039" y="2090113"/>
            <a:ext cx="558800" cy="55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9C900F-7A82-1EAC-BEDB-75816336DFF7}"/>
              </a:ext>
            </a:extLst>
          </p:cNvPr>
          <p:cNvSpPr/>
          <p:nvPr/>
        </p:nvSpPr>
        <p:spPr>
          <a:xfrm>
            <a:off x="3423039" y="3149600"/>
            <a:ext cx="558800" cy="558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9AA590-35EA-66B5-43CB-6D29E1C488C6}"/>
              </a:ext>
            </a:extLst>
          </p:cNvPr>
          <p:cNvSpPr/>
          <p:nvPr/>
        </p:nvSpPr>
        <p:spPr>
          <a:xfrm>
            <a:off x="4283372" y="2102635"/>
            <a:ext cx="558800" cy="5588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B0701A-E930-0B7F-FB91-7DEE8224C0B8}"/>
              </a:ext>
            </a:extLst>
          </p:cNvPr>
          <p:cNvSpPr/>
          <p:nvPr/>
        </p:nvSpPr>
        <p:spPr>
          <a:xfrm>
            <a:off x="2337959" y="1903234"/>
            <a:ext cx="7744296" cy="9576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FB0539-2F5F-CFEA-AE34-21E0CAA0FA58}"/>
              </a:ext>
            </a:extLst>
          </p:cNvPr>
          <p:cNvSpPr/>
          <p:nvPr/>
        </p:nvSpPr>
        <p:spPr>
          <a:xfrm>
            <a:off x="2562706" y="4309918"/>
            <a:ext cx="558800" cy="558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11E2AA-57F2-B576-A8E6-92C808127302}"/>
              </a:ext>
            </a:extLst>
          </p:cNvPr>
          <p:cNvSpPr txBox="1"/>
          <p:nvPr/>
        </p:nvSpPr>
        <p:spPr>
          <a:xfrm>
            <a:off x="3122458" y="42661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A3B93C-CDAB-10C8-0834-DB75DEA4B02F}"/>
              </a:ext>
            </a:extLst>
          </p:cNvPr>
          <p:cNvSpPr txBox="1"/>
          <p:nvPr/>
        </p:nvSpPr>
        <p:spPr>
          <a:xfrm>
            <a:off x="4162789" y="4266151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&gt;=k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F27549E-B335-2E75-C06B-3FFC0380292B}"/>
              </a:ext>
            </a:extLst>
          </p:cNvPr>
          <p:cNvSpPr/>
          <p:nvPr/>
        </p:nvSpPr>
        <p:spPr>
          <a:xfrm>
            <a:off x="3603989" y="4309916"/>
            <a:ext cx="558800" cy="55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255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yuan">
      <a:majorFont>
        <a:latin typeface="Arial"/>
        <a:ea typeface="思源黑体 CN Bold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19465</TotalTime>
  <Words>72</Words>
  <Application>Microsoft Macintosh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SimHei</vt:lpstr>
      <vt:lpstr>Kaiti SC</vt:lpstr>
      <vt:lpstr>Arial</vt:lpstr>
      <vt:lpstr>Courier New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894</cp:revision>
  <dcterms:created xsi:type="dcterms:W3CDTF">2021-01-25T10:52:11Z</dcterms:created>
  <dcterms:modified xsi:type="dcterms:W3CDTF">2023-06-23T14:06:28Z</dcterms:modified>
</cp:coreProperties>
</file>