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6"/>
  </p:notesMasterIdLst>
  <p:sldIdLst>
    <p:sldId id="483" r:id="rId3"/>
    <p:sldId id="485" r:id="rId4"/>
    <p:sldId id="48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0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9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CA8F4-9BCF-4656-8B5A-4F67DFFB3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4924"/>
            <a:ext cx="1815406" cy="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9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4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4C4CA97D-2CFB-8B4E-A976-F6FD3F545446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6898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946" y="2049837"/>
            <a:ext cx="10853273" cy="89914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397" b="0" spc="6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946" y="3027689"/>
            <a:ext cx="10853273" cy="95095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2" u="none" strike="noStrike" kern="1200" cap="none" spc="212" normalizeH="0" baseline="0">
                <a:solidFill>
                  <a:schemeClr val="tx1"/>
                </a:solidFill>
                <a:uFillTx/>
              </a:defRPr>
            </a:lvl1pPr>
            <a:lvl2pPr marL="456974" indent="0" algn="ctr">
              <a:buNone/>
              <a:defRPr sz="2000"/>
            </a:lvl2pPr>
            <a:lvl3pPr marL="914620" indent="0" algn="ctr">
              <a:buNone/>
              <a:defRPr sz="1799"/>
            </a:lvl3pPr>
            <a:lvl4pPr marL="1371594" indent="0" algn="ctr">
              <a:buNone/>
              <a:defRPr sz="1598"/>
            </a:lvl4pPr>
            <a:lvl5pPr marL="1828568" indent="0" algn="ctr">
              <a:buNone/>
              <a:defRPr sz="1598"/>
            </a:lvl5pPr>
            <a:lvl6pPr marL="2286214" indent="0" algn="ctr">
              <a:buNone/>
              <a:defRPr sz="1598"/>
            </a:lvl6pPr>
            <a:lvl7pPr marL="2743188" indent="0" algn="ctr">
              <a:buNone/>
              <a:defRPr sz="1598"/>
            </a:lvl7pPr>
            <a:lvl8pPr marL="3200162" indent="0" algn="ctr">
              <a:buNone/>
              <a:defRPr sz="1598"/>
            </a:lvl8pPr>
            <a:lvl9pPr marL="3657808" indent="0" algn="ctr">
              <a:buNone/>
              <a:defRPr sz="1598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CC7803-84DA-9649-A7EB-78B58FBC5BC2}"/>
              </a:ext>
            </a:extLst>
          </p:cNvPr>
          <p:cNvSpPr/>
          <p:nvPr userDrawn="1"/>
        </p:nvSpPr>
        <p:spPr>
          <a:xfrm>
            <a:off x="496957" y="427383"/>
            <a:ext cx="2216426" cy="950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3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75E6AC1-C61D-6A4E-84D1-E160F580FD14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04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5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46" y="1295966"/>
            <a:ext cx="10853273" cy="5041219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03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94" y="3808628"/>
            <a:ext cx="10853273" cy="62482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598" b="0" u="none" strike="noStrike" kern="1200" cap="none" spc="317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89" y="4511554"/>
            <a:ext cx="10853273" cy="107795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98" b="0" i="0" u="none" strike="noStrike" kern="1200" cap="none" spc="159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62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5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62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16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80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9473" y="1295966"/>
            <a:ext cx="5283747" cy="5039864"/>
          </a:xfrm>
        </p:spPr>
        <p:txBody>
          <a:bodyPr>
            <a:noAutofit/>
          </a:bodyPr>
          <a:lstStyle>
            <a:lvl1pPr>
              <a:defRPr sz="1598">
                <a:solidFill>
                  <a:srgbClr val="00A0EA"/>
                </a:solidFill>
              </a:defRPr>
            </a:lvl1pPr>
            <a:lvl2pPr>
              <a:defRPr sz="1598">
                <a:solidFill>
                  <a:srgbClr val="00A0EA"/>
                </a:solidFill>
              </a:defRPr>
            </a:lvl2pPr>
            <a:lvl3pPr>
              <a:defRPr sz="1598">
                <a:solidFill>
                  <a:srgbClr val="00A0EA"/>
                </a:solidFill>
              </a:defRPr>
            </a:lvl3pPr>
            <a:lvl4pPr>
              <a:defRPr sz="1598">
                <a:solidFill>
                  <a:srgbClr val="00A0EA"/>
                </a:solidFill>
              </a:defRPr>
            </a:lvl4pPr>
            <a:lvl5pPr>
              <a:defRPr sz="1598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46" y="431989"/>
            <a:ext cx="10853273" cy="647982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94" y="1295966"/>
            <a:ext cx="5283747" cy="38099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12" normalizeH="0" baseline="0">
                <a:solidFill>
                  <a:srgbClr val="00A0EA"/>
                </a:solidFill>
                <a:uFillTx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89" y="1788994"/>
            <a:ext cx="5283705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45" y="1295966"/>
            <a:ext cx="5283747" cy="38099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6974" indent="0">
              <a:buNone/>
              <a:defRPr sz="2000" b="1"/>
            </a:lvl2pPr>
            <a:lvl3pPr marL="914620" indent="0">
              <a:buNone/>
              <a:defRPr sz="1799" b="1"/>
            </a:lvl3pPr>
            <a:lvl4pPr marL="1371594" indent="0">
              <a:buNone/>
              <a:defRPr sz="1598" b="1"/>
            </a:lvl4pPr>
            <a:lvl5pPr marL="1828568" indent="0">
              <a:buNone/>
              <a:defRPr sz="1598" b="1"/>
            </a:lvl5pPr>
            <a:lvl6pPr marL="2286214" indent="0">
              <a:buNone/>
              <a:defRPr sz="1598" b="1"/>
            </a:lvl6pPr>
            <a:lvl7pPr marL="2743188" indent="0">
              <a:buNone/>
              <a:defRPr sz="1598" b="1"/>
            </a:lvl7pPr>
            <a:lvl8pPr marL="3200162" indent="0">
              <a:buNone/>
              <a:defRPr sz="1598" b="1"/>
            </a:lvl8pPr>
            <a:lvl9pPr marL="3657808" indent="0">
              <a:buNone/>
              <a:defRPr sz="1598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45" y="1788994"/>
            <a:ext cx="5283747" cy="4552112"/>
          </a:xfrm>
        </p:spPr>
        <p:txBody>
          <a:bodyPr vert="horz" lIns="101600" tIns="0" rIns="82550" bIns="0" rtlCol="0">
            <a:no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85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buNone/>
              <a:defRPr kumimoji="0" lang="zh-CN" altLang="en-US" sz="2799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20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94" y="1295966"/>
            <a:ext cx="5283747" cy="5039864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None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461" marR="0" lvl="1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tabLst>
                <a:tab pos="1703572" algn="l"/>
              </a:tabLst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107" marR="0" lvl="2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081" marR="0" lvl="3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055" marR="0" lvl="4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9520" y="1295966"/>
            <a:ext cx="5283747" cy="5039864"/>
          </a:xfrm>
        </p:spPr>
        <p:txBody>
          <a:bodyPr vert="horz" lIns="101600" tIns="0" rIns="82550" bIns="0" rtlCol="0">
            <a:normAutofit/>
          </a:bodyPr>
          <a:lstStyle>
            <a:lvl1pPr marL="228487" marR="0" lvl="0" indent="-228487" algn="l" defTabSz="9677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58"/>
              </a:spcAft>
              <a:buFont typeface="Arial" panose="020B0604020202090204" pitchFamily="34" charset="0"/>
              <a:buChar char="•"/>
              <a:defRPr kumimoji="0" lang="zh-CN" altLang="en-US" sz="1598" b="0" i="0" u="none" strike="noStrike" kern="1200" cap="none" spc="159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088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2145" y="952483"/>
            <a:ext cx="951075" cy="5388762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6771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2" b="1" i="0" u="none" strike="noStrike" kern="1200" cap="none" spc="212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89" y="952475"/>
            <a:ext cx="9829040" cy="5388762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9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94" y="952483"/>
            <a:ext cx="10853273" cy="5039864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0385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7C11732-28E6-C34A-A17F-9DDADCB42691}"/>
              </a:ext>
            </a:extLst>
          </p:cNvPr>
          <p:cNvSpPr/>
          <p:nvPr userDrawn="1"/>
        </p:nvSpPr>
        <p:spPr>
          <a:xfrm>
            <a:off x="10142289" y="436228"/>
            <a:ext cx="1669409" cy="713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02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46775" y="61769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11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单调队列与单调栈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73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946" y="431989"/>
            <a:ext cx="10853273" cy="647982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946" y="1295966"/>
            <a:ext cx="10853273" cy="503986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826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93" y="6349662"/>
            <a:ext cx="396037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1423" y="6349662"/>
            <a:ext cx="2700258" cy="31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24053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620" rtl="0" eaLnBrk="1" fontAlgn="auto" latinLnBrk="0" hangingPunct="1">
        <a:lnSpc>
          <a:spcPct val="100000"/>
        </a:lnSpc>
        <a:spcBef>
          <a:spcPct val="0"/>
        </a:spcBef>
        <a:buNone/>
        <a:defRPr sz="2799" b="1" u="none" strike="noStrike" kern="1200" cap="none" spc="212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2848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8546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tabLst>
          <a:tab pos="1609489" algn="l"/>
        </a:tabLst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143107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600081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2057055" indent="-228487" algn="l" defTabSz="914620" rtl="0" eaLnBrk="1" fontAlgn="auto" latinLnBrk="0" hangingPunct="1">
        <a:lnSpc>
          <a:spcPct val="130000"/>
        </a:lnSpc>
        <a:spcBef>
          <a:spcPts val="0"/>
        </a:spcBef>
        <a:spcAft>
          <a:spcPts val="1058"/>
        </a:spcAft>
        <a:buFont typeface="Arial" panose="020B0604020202090204" pitchFamily="34" charset="0"/>
        <a:buChar char="•"/>
        <a:defRPr sz="1598" u="none" strike="noStrike" kern="1200" cap="none" spc="159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514701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5" indent="-228487" algn="l" defTabSz="914620" rtl="0" eaLnBrk="1" latinLnBrk="0" hangingPunct="1">
        <a:lnSpc>
          <a:spcPct val="90000"/>
        </a:lnSpc>
        <a:spcBef>
          <a:spcPct val="95000"/>
        </a:spcBef>
        <a:buFont typeface="Arial" panose="020B060402020209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620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2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8" algn="l" defTabSz="91462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819326" y="543159"/>
            <a:ext cx="455334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HZOJ-372: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双生序列</a:t>
            </a:r>
          </a:p>
        </p:txBody>
      </p: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3A5F0469-3681-ECEB-431A-E8D068C1C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4565"/>
              </p:ext>
            </p:extLst>
          </p:nvPr>
        </p:nvGraphicFramePr>
        <p:xfrm>
          <a:off x="2032000" y="2143423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09AB68-CEF3-3A2C-DC48-6E0E0503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69765"/>
              </p:ext>
            </p:extLst>
          </p:nvPr>
        </p:nvGraphicFramePr>
        <p:xfrm>
          <a:off x="2031999" y="3345684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70859E5-E2BB-F2A6-99C4-37950FA2609D}"/>
              </a:ext>
            </a:extLst>
          </p:cNvPr>
          <p:cNvSpPr txBox="1"/>
          <p:nvPr/>
        </p:nvSpPr>
        <p:spPr>
          <a:xfrm>
            <a:off x="1282148" y="2106467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B979E-FCD9-FA2C-3142-C5D1EF08952E}"/>
              </a:ext>
            </a:extLst>
          </p:cNvPr>
          <p:cNvSpPr txBox="1"/>
          <p:nvPr/>
        </p:nvSpPr>
        <p:spPr>
          <a:xfrm>
            <a:off x="1282148" y="33087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83194C-9E87-E79E-74B7-6AB88FAF3E1D}"/>
              </a:ext>
            </a:extLst>
          </p:cNvPr>
          <p:cNvSpPr txBox="1"/>
          <p:nvPr/>
        </p:nvSpPr>
        <p:spPr>
          <a:xfrm>
            <a:off x="9541566" y="151358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819326" y="543159"/>
            <a:ext cx="455334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HZOJ-372: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双生序列</a:t>
            </a:r>
          </a:p>
        </p:txBody>
      </p: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3A5F0469-3681-ECEB-431A-E8D068C1C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31098"/>
              </p:ext>
            </p:extLst>
          </p:nvPr>
        </p:nvGraphicFramePr>
        <p:xfrm>
          <a:off x="2032000" y="2143423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09AB68-CEF3-3A2C-DC48-6E0E0503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29001"/>
              </p:ext>
            </p:extLst>
          </p:nvPr>
        </p:nvGraphicFramePr>
        <p:xfrm>
          <a:off x="2031999" y="3345684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70859E5-E2BB-F2A6-99C4-37950FA2609D}"/>
              </a:ext>
            </a:extLst>
          </p:cNvPr>
          <p:cNvSpPr txBox="1"/>
          <p:nvPr/>
        </p:nvSpPr>
        <p:spPr>
          <a:xfrm>
            <a:off x="1282148" y="2106467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B979E-FCD9-FA2C-3142-C5D1EF08952E}"/>
              </a:ext>
            </a:extLst>
          </p:cNvPr>
          <p:cNvSpPr txBox="1"/>
          <p:nvPr/>
        </p:nvSpPr>
        <p:spPr>
          <a:xfrm>
            <a:off x="1282148" y="33087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A9A4C2-F520-81AC-F422-1CDB3876BA16}"/>
              </a:ext>
            </a:extLst>
          </p:cNvPr>
          <p:cNvSpPr txBox="1"/>
          <p:nvPr/>
        </p:nvSpPr>
        <p:spPr>
          <a:xfrm>
            <a:off x="9541566" y="151358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8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3819326" y="543159"/>
            <a:ext cx="455334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HZOJ-372:</a:t>
            </a:r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双生序列</a:t>
            </a:r>
          </a:p>
        </p:txBody>
      </p: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3A5F0469-3681-ECEB-431A-E8D068C1CA5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43423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09AB68-CEF3-3A2C-DC48-6E0E05030B7B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345684"/>
          <a:ext cx="81280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981970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7739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012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77458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87281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6164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70859E5-E2BB-F2A6-99C4-37950FA2609D}"/>
              </a:ext>
            </a:extLst>
          </p:cNvPr>
          <p:cNvSpPr txBox="1"/>
          <p:nvPr/>
        </p:nvSpPr>
        <p:spPr>
          <a:xfrm>
            <a:off x="1282148" y="2106467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6B979E-FCD9-FA2C-3142-C5D1EF08952E}"/>
              </a:ext>
            </a:extLst>
          </p:cNvPr>
          <p:cNvSpPr txBox="1"/>
          <p:nvPr/>
        </p:nvSpPr>
        <p:spPr>
          <a:xfrm>
            <a:off x="1282148" y="33087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kumimoji="1" lang="zh-CN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A9A4C2-F520-81AC-F422-1CDB3876BA16}"/>
              </a:ext>
            </a:extLst>
          </p:cNvPr>
          <p:cNvSpPr txBox="1"/>
          <p:nvPr/>
        </p:nvSpPr>
        <p:spPr>
          <a:xfrm>
            <a:off x="9541566" y="151358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1"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EDBE2A-D696-611D-9401-83D26DD4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99763"/>
              </p:ext>
            </p:extLst>
          </p:nvPr>
        </p:nvGraphicFramePr>
        <p:xfrm>
          <a:off x="2031999" y="4547945"/>
          <a:ext cx="3251200" cy="572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92579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649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414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80668"/>
                    </a:ext>
                  </a:extLst>
                </a:gridCol>
              </a:tblGrid>
              <a:tr h="5724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0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31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19477</TotalTime>
  <Words>21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SimHei</vt:lpstr>
      <vt:lpstr>Kaiti SC</vt:lpstr>
      <vt:lpstr>Arial</vt:lpstr>
      <vt:lpstr>Courier New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905</cp:revision>
  <dcterms:created xsi:type="dcterms:W3CDTF">2021-01-25T10:52:11Z</dcterms:created>
  <dcterms:modified xsi:type="dcterms:W3CDTF">2023-06-23T14:43:27Z</dcterms:modified>
</cp:coreProperties>
</file>