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33" r:id="rId2"/>
    <p:sldId id="734" r:id="rId3"/>
    <p:sldId id="736" r:id="rId4"/>
    <p:sldId id="737" r:id="rId5"/>
    <p:sldId id="740" r:id="rId6"/>
    <p:sldId id="738" r:id="rId7"/>
    <p:sldId id="741" r:id="rId8"/>
    <p:sldId id="73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4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3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EC78E4F9-3DCD-E746-A7D1-CF1F4BAC4E8D}"/>
              </a:ext>
            </a:extLst>
          </p:cNvPr>
          <p:cNvSpPr/>
          <p:nvPr/>
        </p:nvSpPr>
        <p:spPr>
          <a:xfrm>
            <a:off x="1929636" y="2716475"/>
            <a:ext cx="2488223" cy="980413"/>
          </a:xfrm>
          <a:prstGeom prst="roundRect">
            <a:avLst>
              <a:gd name="adj" fmla="val 12652"/>
            </a:avLst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</a:t>
            </a:r>
          </a:p>
        </p:txBody>
      </p:sp>
      <p:sp>
        <p:nvSpPr>
          <p:cNvPr id="26" name="右箭头 4">
            <a:extLst>
              <a:ext uri="{FF2B5EF4-FFF2-40B4-BE49-F238E27FC236}">
                <a16:creationId xmlns:a16="http://schemas.microsoft.com/office/drawing/2014/main" id="{0BDC9AED-BBF7-3549-9D15-FAE9888C4220}"/>
              </a:ext>
            </a:extLst>
          </p:cNvPr>
          <p:cNvSpPr/>
          <p:nvPr/>
        </p:nvSpPr>
        <p:spPr>
          <a:xfrm>
            <a:off x="5390171" y="2836392"/>
            <a:ext cx="914400" cy="7405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3EDF38D-BD3B-6846-B05E-7ADCB4898613}"/>
              </a:ext>
            </a:extLst>
          </p:cNvPr>
          <p:cNvSpPr/>
          <p:nvPr/>
        </p:nvSpPr>
        <p:spPr>
          <a:xfrm>
            <a:off x="7904771" y="205590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+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8FA8304-BB8F-A345-937D-D73BD21C5A7A}"/>
              </a:ext>
            </a:extLst>
          </p:cNvPr>
          <p:cNvSpPr/>
          <p:nvPr/>
        </p:nvSpPr>
        <p:spPr>
          <a:xfrm>
            <a:off x="6990371" y="3576972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3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141C346-52AD-4B43-9236-65E769EE940A}"/>
              </a:ext>
            </a:extLst>
          </p:cNvPr>
          <p:cNvSpPr/>
          <p:nvPr/>
        </p:nvSpPr>
        <p:spPr>
          <a:xfrm>
            <a:off x="8819171" y="3576972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5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cxnSp>
        <p:nvCxnSpPr>
          <p:cNvPr id="30" name="直线箭头连接符 10">
            <a:extLst>
              <a:ext uri="{FF2B5EF4-FFF2-40B4-BE49-F238E27FC236}">
                <a16:creationId xmlns:a16="http://schemas.microsoft.com/office/drawing/2014/main" id="{335C3CE3-F754-D745-A368-4C0D035117DA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7447571" y="2836392"/>
            <a:ext cx="591111" cy="7405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9">
            <a:extLst>
              <a:ext uri="{FF2B5EF4-FFF2-40B4-BE49-F238E27FC236}">
                <a16:creationId xmlns:a16="http://schemas.microsoft.com/office/drawing/2014/main" id="{779CB946-6196-8F4C-A6E0-8FB00F1C4B25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8685260" y="2836392"/>
            <a:ext cx="591111" cy="7405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2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1190171" y="2757824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F37EB0-04AD-E14F-9E1F-CBBC203E3E42}"/>
              </a:ext>
            </a:extLst>
          </p:cNvPr>
          <p:cNvSpPr/>
          <p:nvPr/>
        </p:nvSpPr>
        <p:spPr>
          <a:xfrm>
            <a:off x="7750567" y="1838996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*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1A7181-CA9D-4648-B201-627290341186}"/>
              </a:ext>
            </a:extLst>
          </p:cNvPr>
          <p:cNvSpPr/>
          <p:nvPr/>
        </p:nvSpPr>
        <p:spPr>
          <a:xfrm>
            <a:off x="8682491" y="3212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+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B6ADFB-AB89-8A4C-9E87-9943396DED34}"/>
              </a:ext>
            </a:extLst>
          </p:cNvPr>
          <p:cNvSpPr/>
          <p:nvPr/>
        </p:nvSpPr>
        <p:spPr>
          <a:xfrm>
            <a:off x="6836167" y="3212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3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cxnSp>
        <p:nvCxnSpPr>
          <p:cNvPr id="14" name="直线箭头连接符 10">
            <a:extLst>
              <a:ext uri="{FF2B5EF4-FFF2-40B4-BE49-F238E27FC236}">
                <a16:creationId xmlns:a16="http://schemas.microsoft.com/office/drawing/2014/main" id="{B115B7ED-0102-2440-BF5B-BB9E3B7668F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7293367" y="2619485"/>
            <a:ext cx="591111" cy="59346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9">
            <a:extLst>
              <a:ext uri="{FF2B5EF4-FFF2-40B4-BE49-F238E27FC236}">
                <a16:creationId xmlns:a16="http://schemas.microsoft.com/office/drawing/2014/main" id="{DA2A1F64-18B8-CB46-9865-0B2E0F9F9980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8531056" y="2619485"/>
            <a:ext cx="608635" cy="59346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88FAB89-0DB2-3948-AC2F-5424F6A5D4A8}"/>
              </a:ext>
            </a:extLst>
          </p:cNvPr>
          <p:cNvSpPr/>
          <p:nvPr/>
        </p:nvSpPr>
        <p:spPr>
          <a:xfrm>
            <a:off x="7768091" y="4736381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4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79DDDC-CE6C-4943-AF1B-C76C4589CBCA}"/>
              </a:ext>
            </a:extLst>
          </p:cNvPr>
          <p:cNvSpPr/>
          <p:nvPr/>
        </p:nvSpPr>
        <p:spPr>
          <a:xfrm>
            <a:off x="9596891" y="4736381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</a:rPr>
              <a:t>5</a:t>
            </a:r>
            <a:endParaRPr kumimoji="1" lang="zh-CN" altLang="en-US" sz="3200" dirty="0">
              <a:solidFill>
                <a:schemeClr val="tx1"/>
              </a:solidFill>
              <a:latin typeface="思源黑体 CN Regular" panose="020B0500000000000000" pitchFamily="34" charset="-122"/>
            </a:endParaRPr>
          </a:p>
        </p:txBody>
      </p:sp>
      <p:cxnSp>
        <p:nvCxnSpPr>
          <p:cNvPr id="18" name="直线箭头连接符 12">
            <a:extLst>
              <a:ext uri="{FF2B5EF4-FFF2-40B4-BE49-F238E27FC236}">
                <a16:creationId xmlns:a16="http://schemas.microsoft.com/office/drawing/2014/main" id="{489A9BF8-E2F4-DE4A-A893-D40EF5230C5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225291" y="3995801"/>
            <a:ext cx="591111" cy="7405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4">
            <a:extLst>
              <a:ext uri="{FF2B5EF4-FFF2-40B4-BE49-F238E27FC236}">
                <a16:creationId xmlns:a16="http://schemas.microsoft.com/office/drawing/2014/main" id="{97868F2E-4D06-2341-A5F6-A26E816B68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462980" y="3995801"/>
            <a:ext cx="591111" cy="7405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4">
            <a:extLst>
              <a:ext uri="{FF2B5EF4-FFF2-40B4-BE49-F238E27FC236}">
                <a16:creationId xmlns:a16="http://schemas.microsoft.com/office/drawing/2014/main" id="{C18EBE12-4A73-714D-858B-A59CB39C0CFE}"/>
              </a:ext>
            </a:extLst>
          </p:cNvPr>
          <p:cNvSpPr/>
          <p:nvPr/>
        </p:nvSpPr>
        <p:spPr>
          <a:xfrm>
            <a:off x="4989843" y="2895480"/>
            <a:ext cx="1065835" cy="7405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21077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501028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C479DB-B42B-8C3C-E68F-0BD228F2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4811"/>
              </p:ext>
            </p:extLst>
          </p:nvPr>
        </p:nvGraphicFramePr>
        <p:xfrm>
          <a:off x="1083365" y="3171488"/>
          <a:ext cx="8768522" cy="28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97">
                  <a:extLst>
                    <a:ext uri="{9D8B030D-6E8A-4147-A177-3AD203B41FA5}">
                      <a16:colId xmlns:a16="http://schemas.microsoft.com/office/drawing/2014/main" val="10843357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0750024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0357023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5704001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449805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43221382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93045561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10559590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+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756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7589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02051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4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5FD3E6-EACE-B748-29DE-80D08F66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5034"/>
              </p:ext>
            </p:extLst>
          </p:nvPr>
        </p:nvGraphicFramePr>
        <p:xfrm>
          <a:off x="1083365" y="3171488"/>
          <a:ext cx="8768522" cy="28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97">
                  <a:extLst>
                    <a:ext uri="{9D8B030D-6E8A-4147-A177-3AD203B41FA5}">
                      <a16:colId xmlns:a16="http://schemas.microsoft.com/office/drawing/2014/main" val="10843357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0750024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0357023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5704001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449805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43221382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93045561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10559590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+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756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符号权重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7589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02051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317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5FD3E6-EACE-B748-29DE-80D08F66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35228"/>
              </p:ext>
            </p:extLst>
          </p:nvPr>
        </p:nvGraphicFramePr>
        <p:xfrm>
          <a:off x="1083365" y="3171488"/>
          <a:ext cx="8768522" cy="28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97">
                  <a:extLst>
                    <a:ext uri="{9D8B030D-6E8A-4147-A177-3AD203B41FA5}">
                      <a16:colId xmlns:a16="http://schemas.microsoft.com/office/drawing/2014/main" val="10843357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0750024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0357023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5704001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449805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43221382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93045561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10559590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+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756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符号权重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7589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附加权重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02051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0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*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5FD3E6-EACE-B748-29DE-80D08F664126}"/>
              </a:ext>
            </a:extLst>
          </p:cNvPr>
          <p:cNvGraphicFramePr>
            <a:graphicFrameLocks noGrp="1"/>
          </p:cNvGraphicFramePr>
          <p:nvPr/>
        </p:nvGraphicFramePr>
        <p:xfrm>
          <a:off x="1083365" y="3171488"/>
          <a:ext cx="8768522" cy="28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97">
                  <a:extLst>
                    <a:ext uri="{9D8B030D-6E8A-4147-A177-3AD203B41FA5}">
                      <a16:colId xmlns:a16="http://schemas.microsoft.com/office/drawing/2014/main" val="10843357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0750024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0357023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5704001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449805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43221382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93045561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10559590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+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756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符号权重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7589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附加权重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02051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真实权重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101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83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HZOJ-266</a:t>
            </a:r>
            <a:r>
              <a:rPr kumimoji="1" lang="zh-CN" altLang="en-US" sz="3500" dirty="0"/>
              <a:t>：表达式求值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85C7616-BB5A-B248-9D20-886A60E3A42C}"/>
              </a:ext>
            </a:extLst>
          </p:cNvPr>
          <p:cNvSpPr/>
          <p:nvPr/>
        </p:nvSpPr>
        <p:spPr>
          <a:xfrm>
            <a:off x="4619140" y="1690688"/>
            <a:ext cx="2953720" cy="1015892"/>
          </a:xfrm>
          <a:prstGeom prst="roundRect">
            <a:avLst/>
          </a:prstGeom>
          <a:solidFill>
            <a:srgbClr val="00B0F0">
              <a:alpha val="62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highlight>
                  <a:srgbClr val="FFFF00"/>
                </a:highligh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*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(4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5FD3E6-EACE-B748-29DE-80D08F66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87862"/>
              </p:ext>
            </p:extLst>
          </p:nvPr>
        </p:nvGraphicFramePr>
        <p:xfrm>
          <a:off x="1083365" y="3171488"/>
          <a:ext cx="8768522" cy="28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97">
                  <a:extLst>
                    <a:ext uri="{9D8B030D-6E8A-4147-A177-3AD203B41FA5}">
                      <a16:colId xmlns:a16="http://schemas.microsoft.com/office/drawing/2014/main" val="10843357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0750024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0357023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5704001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449805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43221382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93045561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10559590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/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+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756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符号权重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7589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附加权重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02051"/>
                  </a:ext>
                </a:extLst>
              </a:tr>
              <a:tr h="711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真实权重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101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575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206</Words>
  <Application>Microsoft Macintosh PowerPoint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思源黑体 CN Regular</vt:lpstr>
      <vt:lpstr>Kaiti SC</vt:lpstr>
      <vt:lpstr>Arial</vt:lpstr>
      <vt:lpstr>Courier New</vt:lpstr>
      <vt:lpstr>Office 主题​​</vt:lpstr>
      <vt:lpstr>HZOJ-266：表达式求值</vt:lpstr>
      <vt:lpstr>HZOJ-266：表达式求值</vt:lpstr>
      <vt:lpstr>HZOJ-266：表达式求值</vt:lpstr>
      <vt:lpstr>HZOJ-266：表达式求值</vt:lpstr>
      <vt:lpstr>HZOJ-266：表达式求值</vt:lpstr>
      <vt:lpstr>HZOJ-266：表达式求值</vt:lpstr>
      <vt:lpstr>HZOJ-266：表达式求值</vt:lpstr>
      <vt:lpstr>HZOJ-266：表达式求值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364</cp:revision>
  <dcterms:created xsi:type="dcterms:W3CDTF">2021-01-25T10:52:11Z</dcterms:created>
  <dcterms:modified xsi:type="dcterms:W3CDTF">2023-02-11T09:50:21Z</dcterms:modified>
</cp:coreProperties>
</file>