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3" r:id="rId2"/>
    <p:sldId id="1221" r:id="rId3"/>
    <p:sldId id="651" r:id="rId4"/>
    <p:sldId id="294" r:id="rId5"/>
    <p:sldId id="1311" r:id="rId6"/>
    <p:sldId id="287" r:id="rId7"/>
    <p:sldId id="1312" r:id="rId8"/>
    <p:sldId id="353" r:id="rId9"/>
    <p:sldId id="131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6" r:id="rId19"/>
    <p:sldId id="367" r:id="rId20"/>
    <p:sldId id="1297" r:id="rId21"/>
    <p:sldId id="1309" r:id="rId22"/>
    <p:sldId id="362" r:id="rId23"/>
    <p:sldId id="363" r:id="rId24"/>
    <p:sldId id="364" r:id="rId25"/>
    <p:sldId id="365" r:id="rId26"/>
    <p:sldId id="1314" r:id="rId27"/>
    <p:sldId id="1315" r:id="rId28"/>
    <p:sldId id="1316" r:id="rId29"/>
    <p:sldId id="1317" r:id="rId30"/>
    <p:sldId id="1318" r:id="rId31"/>
    <p:sldId id="1319" r:id="rId32"/>
    <p:sldId id="1320" r:id="rId33"/>
    <p:sldId id="1321" r:id="rId34"/>
    <p:sldId id="1322" r:id="rId35"/>
    <p:sldId id="1323" r:id="rId36"/>
    <p:sldId id="1324" r:id="rId37"/>
    <p:sldId id="1325" r:id="rId38"/>
    <p:sldId id="1326" r:id="rId39"/>
    <p:sldId id="1327" r:id="rId40"/>
    <p:sldId id="1328" r:id="rId41"/>
    <p:sldId id="1329" r:id="rId42"/>
    <p:sldId id="1330" r:id="rId43"/>
    <p:sldId id="1331" r:id="rId44"/>
    <p:sldId id="1310" r:id="rId45"/>
    <p:sldId id="425" r:id="rId46"/>
    <p:sldId id="1332" r:id="rId47"/>
    <p:sldId id="66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06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65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99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4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61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09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40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5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877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92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73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7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69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737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6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98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051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652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339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373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2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580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235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8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047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89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406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910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946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18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090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42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9534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56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1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98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22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2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5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堆与优先队列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堆和优先队列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22" y="1940689"/>
            <a:ext cx="5119392" cy="31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7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4" y="1965003"/>
            <a:ext cx="5039672" cy="30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5" y="1982473"/>
            <a:ext cx="5295896" cy="32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5" y="1969889"/>
            <a:ext cx="5023651" cy="30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55" y="2038250"/>
            <a:ext cx="4799511" cy="29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2" y="1966856"/>
            <a:ext cx="5033594" cy="30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6" y="1950766"/>
            <a:ext cx="5086350" cy="31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2" y="1919890"/>
            <a:ext cx="5187584" cy="31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堆：优先队列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50063" y="2300817"/>
          <a:ext cx="6606303" cy="32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普通队列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（最大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最小）堆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尾部入队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尾部可以插入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头部出队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头部可以弹出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先进先出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每次出队权值（最大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最小的元素）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数组实现，</a:t>
                      </a:r>
                      <a:r>
                        <a:rPr lang="zh-CN" altLang="en-US" b="1" u="sng" dirty="0">
                          <a:solidFill>
                            <a:srgbClr val="C00000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逻辑上看成一个堆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堆：优先队列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50063" y="2300817"/>
          <a:ext cx="6606303" cy="32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普通队列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优先队列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尾部入队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尾部可以插入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头部出队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头部可以弹出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先进先出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每次出队权值（最大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最小的元素）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数组实现，</a:t>
                      </a:r>
                      <a:r>
                        <a:rPr lang="zh-CN" altLang="en-US" b="1" u="sng" dirty="0">
                          <a:solidFill>
                            <a:srgbClr val="C00000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逻辑上看成一个堆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566027" y="1288958"/>
            <a:ext cx="6761787" cy="387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Leetcode-703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：数据流中的第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K 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大元素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Leetcode-295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：数据流的中位数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Leetcode-23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：合并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K 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个升序链表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Leetcode-264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：丑数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Ⅱ</a:t>
            </a:r>
            <a:endParaRPr kumimoji="1" lang="zh-CN" altLang="en-US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HZOJ-284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：超市卖货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HZOJ-285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：序列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M 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小和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HZOJ-289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：生日礼物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本章题目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优先队列：代码演示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7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070" y="2624371"/>
            <a:ext cx="5913860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堆排序与线性建堆法</a:t>
            </a:r>
          </a:p>
        </p:txBody>
      </p:sp>
    </p:spTree>
    <p:extLst>
      <p:ext uri="{BB962C8B-B14F-4D97-AF65-F5344CB8AC3E}">
        <p14:creationId xmlns:p14="http://schemas.microsoft.com/office/powerpoint/2010/main" val="31727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2" y="1919890"/>
            <a:ext cx="5187584" cy="31643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9787" y="4106269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 SC" charset="-122"/>
                <a:ea typeface="Kaiti SC" charset="-122"/>
                <a:cs typeface="Kaiti SC" charset="-122"/>
              </a:rPr>
              <a:t>口诀：</a:t>
            </a:r>
            <a:endParaRPr kumimoji="1" lang="en-US" altLang="zh-CN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将堆顶元素与堆尾元素交换</a:t>
            </a:r>
            <a:endParaRPr kumimoji="1"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将此操作看做是堆顶元素弹出操作</a:t>
            </a:r>
            <a:endParaRPr kumimoji="1"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按照头部弹出以后的策略调整堆</a:t>
            </a:r>
          </a:p>
        </p:txBody>
      </p:sp>
    </p:spTree>
    <p:extLst>
      <p:ext uri="{BB962C8B-B14F-4D97-AF65-F5344CB8AC3E}">
        <p14:creationId xmlns:p14="http://schemas.microsoft.com/office/powerpoint/2010/main" val="185210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2" y="1919890"/>
            <a:ext cx="5187584" cy="31643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4355" y="4383268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 SC" charset="-122"/>
                <a:ea typeface="Kaiti SC" charset="-122"/>
                <a:cs typeface="Kaiti SC" charset="-122"/>
              </a:rPr>
              <a:t>练习题：</a:t>
            </a:r>
            <a:endParaRPr kumimoji="1" lang="en-US" altLang="zh-CN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请画出弹出一次以后的堆以及数组</a:t>
            </a:r>
            <a:endParaRPr kumimoji="1"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请画出弹出三次以后的堆以及数组</a:t>
            </a:r>
          </a:p>
        </p:txBody>
      </p:sp>
    </p:spTree>
    <p:extLst>
      <p:ext uri="{BB962C8B-B14F-4D97-AF65-F5344CB8AC3E}">
        <p14:creationId xmlns:p14="http://schemas.microsoft.com/office/powerpoint/2010/main" val="165069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堆排序：弹一次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9" y="2108419"/>
            <a:ext cx="5319116" cy="32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堆排序：弹三次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47912"/>
            <a:ext cx="4642349" cy="29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7842"/>
              </p:ext>
            </p:extLst>
          </p:nvPr>
        </p:nvGraphicFramePr>
        <p:xfrm>
          <a:off x="6584355" y="2399302"/>
          <a:ext cx="347705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33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8496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0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9754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8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89330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8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3235281" y="1598947"/>
            <a:ext cx="4490332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ea1ChsPeriod"/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堆与优先队列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AutoNum type="ea1ChsPeriod"/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堆排序与线性建堆法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AutoNum type="ea1ChsPeriod"/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优化：哈夫曼编码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468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5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13898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3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74138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985545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1319410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5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90990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985545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1319410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4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5266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985545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1319410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2321005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2223218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9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40983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26708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28DC2C5-BC83-1CFE-D86D-E1D74C868CE3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DF7906-ED62-4E5C-B8DC-665F618A748B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34064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28DC2C5-BC83-1CFE-D86D-E1D74C868CE3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DF7906-ED62-4E5C-B8DC-665F618A748B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9682816-5115-4A9B-3578-B68F11EA0A0B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D9A091C-15E4-20BF-7B82-F9B625ECBA2F}"/>
              </a:ext>
            </a:extLst>
          </p:cNvPr>
          <p:cNvCxnSpPr>
            <a:cxnSpLocks/>
            <a:stCxn id="6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6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/>
        </p:nvGraphicFramePr>
        <p:xfrm>
          <a:off x="6584355" y="2399302"/>
          <a:ext cx="347705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4185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0151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473" y="2624371"/>
            <a:ext cx="4885053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堆与优先队列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34379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0151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13177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0151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7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线性建堆法复杂度推导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4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堆排序：代码演示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401" y="2624371"/>
            <a:ext cx="5429197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优化：哈夫曼编码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415321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哈夫曼编码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4515" y="1760583"/>
            <a:ext cx="6492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charset="-122"/>
                <a:ea typeface="Kaiti SC" charset="-122"/>
              </a:rPr>
              <a:t>哈夫曼编码生成过程 </a:t>
            </a:r>
            <a:r>
              <a:rPr kumimoji="1" lang="en-US" altLang="zh-CN" sz="2400" dirty="0">
                <a:latin typeface="Kaiti SC" charset="-122"/>
                <a:ea typeface="Kaiti SC" charset="-122"/>
              </a:rPr>
              <a:t>: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 </a:t>
            </a:r>
            <a:endParaRPr kumimoji="1" lang="en-US" altLang="zh-CN" sz="2400" dirty="0">
              <a:latin typeface="Kaiti SC" charset="-122"/>
              <a:ea typeface="Kaiti SC" charset="-122"/>
            </a:endParaRPr>
          </a:p>
          <a:p>
            <a:endParaRPr kumimoji="1" lang="en-US" altLang="zh-CN" sz="2400" dirty="0">
              <a:latin typeface="Kaiti SC" charset="-122"/>
              <a:ea typeface="Kaiti SC" charset="-122"/>
            </a:endParaRPr>
          </a:p>
          <a:p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1.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首先，统计得到每一种字符的概率</a:t>
            </a:r>
          </a:p>
          <a:p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2.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每次将最低频率的两个节点合并成一棵子树</a:t>
            </a:r>
          </a:p>
          <a:p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3.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经过了 </a:t>
            </a:r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n-1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 轮合并，就得到了一棵哈夫曼树</a:t>
            </a:r>
          </a:p>
          <a:p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4.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按照左</a:t>
            </a:r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0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，右</a:t>
            </a:r>
            <a:r>
              <a:rPr kumimoji="1" lang="en-US" altLang="zh-CN" sz="2400" dirty="0">
                <a:latin typeface="Courier New" panose="02070309020205020404" pitchFamily="49" charset="0"/>
                <a:ea typeface="Kaiti SC" charset="-122"/>
                <a:cs typeface="Courier New" panose="02070309020205020404" pitchFamily="49" charset="0"/>
              </a:rPr>
              <a:t>1</a:t>
            </a:r>
            <a:r>
              <a:rPr kumimoji="1" lang="zh-CN" altLang="en-US" sz="2400" dirty="0">
                <a:latin typeface="Kaiti SC" charset="-122"/>
                <a:ea typeface="Kaiti SC" charset="-122"/>
              </a:rPr>
              <a:t>的形式，将编码读取出来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735529-AEEE-D835-29E6-34E31B96E3EE}"/>
              </a:ext>
            </a:extLst>
          </p:cNvPr>
          <p:cNvSpPr txBox="1"/>
          <p:nvPr/>
        </p:nvSpPr>
        <p:spPr>
          <a:xfrm>
            <a:off x="8064063" y="1690688"/>
            <a:ext cx="3392213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(a,0.5),(b,0.2)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(c,0.1),(d,0.2)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314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哈夫曼编码：代码优化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0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4C5ED-9CFB-9C6A-0881-1A83D4F7A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r="3972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4CA035-B014-41D0-DFE6-F0549E819F56}"/>
              </a:ext>
            </a:extLst>
          </p:cNvPr>
          <p:cNvSpPr txBox="1"/>
          <p:nvPr/>
        </p:nvSpPr>
        <p:spPr>
          <a:xfrm>
            <a:off x="7344413" y="1663375"/>
            <a:ext cx="5109091" cy="2119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会出一样的题目？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75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430767"/>
            <a:ext cx="2843975" cy="22307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1578" y="2164039"/>
            <a:ext cx="32175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完全二叉树</a:t>
            </a:r>
            <a:endParaRPr kumimoji="1" lang="en-US" altLang="zh-CN" sz="2800" dirty="0">
              <a:latin typeface="Kaiti SC" charset="-122"/>
              <a:ea typeface="Kaiti SC" charset="-122"/>
              <a:cs typeface="Kaiti SC" charset="-122"/>
            </a:endParaRPr>
          </a:p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(complete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binary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tree)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9977" y="2564148"/>
            <a:ext cx="5634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2800" b="1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编号为 </a:t>
            </a:r>
            <a:r>
              <a:rPr kumimoji="1" lang="en-US" altLang="zh-CN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 的子节点：</a:t>
            </a:r>
            <a:endParaRPr kumimoji="1" lang="en-US" altLang="zh-CN" sz="2800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左孩子编号：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kumimoji="1" lang="en-US" altLang="zh-CN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kumimoji="1" lang="en-US" altLang="zh-CN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右孩子编号：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kumimoji="1" lang="en-US" altLang="zh-CN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endParaRPr kumimoji="1" lang="en-US" altLang="zh-CN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2800" b="1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sz="2800" b="1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可以用连续空间存储（数组）</a:t>
            </a:r>
          </a:p>
        </p:txBody>
      </p:sp>
    </p:spTree>
    <p:extLst>
      <p:ext uri="{BB962C8B-B14F-4D97-AF65-F5344CB8AC3E}">
        <p14:creationId xmlns:p14="http://schemas.microsoft.com/office/powerpoint/2010/main" val="67610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621356"/>
            <a:ext cx="3840103" cy="234240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73663" y="3607137"/>
          <a:ext cx="44811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5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85643" y="3607137"/>
          <a:ext cx="48692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85643" y="24522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Kaiti SC" charset="-122"/>
                <a:ea typeface="Kaiti SC" charset="-122"/>
                <a:cs typeface="Kaiti SC" charset="-122"/>
              </a:rPr>
              <a:t>画出以下数组代表的完全二叉树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98708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85643" y="3607137"/>
          <a:ext cx="48692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85643" y="24522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Kaiti SC" charset="-122"/>
                <a:ea typeface="Kaiti SC" charset="-122"/>
                <a:cs typeface="Kaiti SC" charset="-122"/>
              </a:rPr>
              <a:t>画出以下数组代表的完全二叉树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0" y="2671197"/>
            <a:ext cx="4610843" cy="25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堆：结构讲解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56502" y="51106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latin typeface="Kaiti SC" charset="-122"/>
                <a:ea typeface="Kaiti SC" charset="-122"/>
                <a:cs typeface="Kaiti SC" charset="-122"/>
              </a:rPr>
              <a:t>小顶堆</a:t>
            </a:r>
            <a:endParaRPr kumimoji="1" lang="zh-CN" altLang="en-US" sz="2400" b="1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6236" y="51106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151105"/>
            <a:ext cx="4126006" cy="25167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8" y="2151106"/>
            <a:ext cx="4126005" cy="25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17624</TotalTime>
  <Words>1465</Words>
  <Application>Microsoft Macintosh PowerPoint</Application>
  <PresentationFormat>宽屏</PresentationFormat>
  <Paragraphs>807</Paragraphs>
  <Slides>47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等线</vt:lpstr>
      <vt:lpstr>等线 Light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Courier</vt:lpstr>
      <vt:lpstr>Courier New</vt:lpstr>
      <vt:lpstr>Office 主题​​</vt:lpstr>
      <vt:lpstr>堆和优先队列</vt:lpstr>
      <vt:lpstr>PowerPoint 演示文稿</vt:lpstr>
      <vt:lpstr>PowerPoint 演示文稿</vt:lpstr>
      <vt:lpstr>一. 堆与优先队列</vt:lpstr>
      <vt:lpstr>二叉树：完全二叉树</vt:lpstr>
      <vt:lpstr>二叉树：完全二叉树</vt:lpstr>
      <vt:lpstr>二叉树：完全二叉树</vt:lpstr>
      <vt:lpstr>二叉树：完全二叉树</vt:lpstr>
      <vt:lpstr>堆：结构讲解</vt:lpstr>
      <vt:lpstr>堆：尾部插入调整</vt:lpstr>
      <vt:lpstr>堆：尾部插入调整</vt:lpstr>
      <vt:lpstr>堆：尾部插入调整</vt:lpstr>
      <vt:lpstr>堆：尾部插入调整</vt:lpstr>
      <vt:lpstr>堆：头部弹出调整</vt:lpstr>
      <vt:lpstr>堆：头部弹出调整</vt:lpstr>
      <vt:lpstr>堆：头部弹出调整</vt:lpstr>
      <vt:lpstr>堆：头部弹出调整</vt:lpstr>
      <vt:lpstr>堆：优先队列</vt:lpstr>
      <vt:lpstr>堆：优先队列</vt:lpstr>
      <vt:lpstr>优先队列：代码演示</vt:lpstr>
      <vt:lpstr>二. 堆排序与线性建堆法</vt:lpstr>
      <vt:lpstr>堆排序</vt:lpstr>
      <vt:lpstr>堆排序</vt:lpstr>
      <vt:lpstr>堆排序：弹一次</vt:lpstr>
      <vt:lpstr>堆排序：弹三次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线性建堆：向下调整</vt:lpstr>
      <vt:lpstr>线性建堆：向下调整</vt:lpstr>
      <vt:lpstr>线性建堆：向下调整</vt:lpstr>
      <vt:lpstr>线性建堆：向下调整</vt:lpstr>
      <vt:lpstr>线性建堆法复杂度推导</vt:lpstr>
      <vt:lpstr>堆排序：代码演示</vt:lpstr>
      <vt:lpstr>三. 优化：哈夫曼编码</vt:lpstr>
      <vt:lpstr>哈夫曼编码</vt:lpstr>
      <vt:lpstr>哈夫曼编码：代码优化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559</cp:revision>
  <dcterms:created xsi:type="dcterms:W3CDTF">2021-01-25T10:52:11Z</dcterms:created>
  <dcterms:modified xsi:type="dcterms:W3CDTF">2023-03-29T09:04:38Z</dcterms:modified>
</cp:coreProperties>
</file>