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21" r:id="rId2"/>
    <p:sldId id="733" r:id="rId3"/>
    <p:sldId id="741" r:id="rId4"/>
    <p:sldId id="742" r:id="rId5"/>
    <p:sldId id="743" r:id="rId6"/>
    <p:sldId id="74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50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200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2023/5/1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7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查找算法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566027" y="1288958"/>
            <a:ext cx="6546985" cy="4430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Leetcode-01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：两数之和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Leetcode-35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：搜索插入位置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Leetcode-217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：存在重复元素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Leetcode-349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：两个数组的交集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5-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Leetcode-03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：无重复字符的最长子串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6-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Leetcode-04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：两个正序数组的中位数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7-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HZOJ-242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：最大平均值</a:t>
            </a:r>
            <a:endParaRPr kumimoji="1" lang="en-US" altLang="zh-CN" sz="24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8-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HZOJ-244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：奶牛围栏</a:t>
            </a:r>
            <a:endParaRPr kumimoji="1" lang="en-US" altLang="zh-CN" sz="24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14718" y="59952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本章题目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54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Leetcode-04</a:t>
            </a:r>
            <a:r>
              <a:rPr kumimoji="1" lang="zh-CN" altLang="en-US" sz="3500" dirty="0"/>
              <a:t>：两个正序数组的中位数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7627409" cy="968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如果我们能快速的求解：两个正序数组中排名第 </a:t>
            </a:r>
            <a:r>
              <a:rPr kumimoji="1" lang="en-US" altLang="zh-CN" sz="2000" dirty="0"/>
              <a:t>k </a:t>
            </a:r>
            <a:r>
              <a:rPr kumimoji="1" lang="zh-CN" altLang="en-US" sz="2000" dirty="0"/>
              <a:t>位元素的问题。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那求个中位数，就不是问题</a:t>
            </a:r>
            <a:r>
              <a:rPr kumimoji="1" lang="en-US" altLang="zh-CN" sz="2000" dirty="0"/>
              <a:t>~~~~~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63151" y="3371128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90259-8E0F-ADA5-B337-A665719B4C96}"/>
              </a:ext>
            </a:extLst>
          </p:cNvPr>
          <p:cNvSpPr/>
          <p:nvPr/>
        </p:nvSpPr>
        <p:spPr>
          <a:xfrm>
            <a:off x="2663151" y="4558593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350818" y="344465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nums1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1B7D67-ED71-B2F4-4D88-09204B81A0BB}"/>
              </a:ext>
            </a:extLst>
          </p:cNvPr>
          <p:cNvSpPr txBox="1"/>
          <p:nvPr/>
        </p:nvSpPr>
        <p:spPr>
          <a:xfrm>
            <a:off x="1350818" y="4633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nums2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2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Leetcode-04</a:t>
            </a:r>
            <a:r>
              <a:rPr kumimoji="1" lang="zh-CN" altLang="en-US" sz="3500" dirty="0"/>
              <a:t>：两个正序数组的中位数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9114996" cy="968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两个数组各取前 </a:t>
            </a:r>
            <a:r>
              <a:rPr kumimoji="1" lang="en-US" altLang="zh-CN" sz="2000" dirty="0"/>
              <a:t>k/2</a:t>
            </a:r>
            <a:r>
              <a:rPr kumimoji="1" lang="zh-CN" altLang="en-US" sz="2000" dirty="0"/>
              <a:t> 个元素，假设，两个数组选取的最后一个元素分别为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和 </a:t>
            </a:r>
            <a:r>
              <a:rPr kumimoji="1" lang="en-US" altLang="zh-CN" sz="2000" dirty="0"/>
              <a:t>b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假设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&lt;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，请问，最多有多少个元素比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小？</a:t>
            </a:r>
            <a:endParaRPr kumimoji="1"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63151" y="3371128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90259-8E0F-ADA5-B337-A665719B4C96}"/>
              </a:ext>
            </a:extLst>
          </p:cNvPr>
          <p:cNvSpPr/>
          <p:nvPr/>
        </p:nvSpPr>
        <p:spPr>
          <a:xfrm>
            <a:off x="2663151" y="4558593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350818" y="344465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nums1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1B7D67-ED71-B2F4-4D88-09204B81A0BB}"/>
              </a:ext>
            </a:extLst>
          </p:cNvPr>
          <p:cNvSpPr txBox="1"/>
          <p:nvPr/>
        </p:nvSpPr>
        <p:spPr>
          <a:xfrm>
            <a:off x="1350818" y="4633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nums2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DCCCB7-A1DE-CF01-A231-8AB4E27B7B91}"/>
              </a:ext>
            </a:extLst>
          </p:cNvPr>
          <p:cNvSpPr/>
          <p:nvPr/>
        </p:nvSpPr>
        <p:spPr>
          <a:xfrm>
            <a:off x="2663151" y="3371128"/>
            <a:ext cx="2262140" cy="608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0BF5F1-B93E-B30F-A24F-68224A79AB34}"/>
              </a:ext>
            </a:extLst>
          </p:cNvPr>
          <p:cNvSpPr/>
          <p:nvPr/>
        </p:nvSpPr>
        <p:spPr>
          <a:xfrm>
            <a:off x="2663151" y="4558593"/>
            <a:ext cx="2262140" cy="608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6113F3-002F-879C-07B8-0714A9EFBD66}"/>
              </a:ext>
            </a:extLst>
          </p:cNvPr>
          <p:cNvSpPr txBox="1"/>
          <p:nvPr/>
        </p:nvSpPr>
        <p:spPr>
          <a:xfrm>
            <a:off x="4568056" y="341539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E02A2-112E-8EAE-D9A9-27E6279CE91B}"/>
              </a:ext>
            </a:extLst>
          </p:cNvPr>
          <p:cNvSpPr txBox="1"/>
          <p:nvPr/>
        </p:nvSpPr>
        <p:spPr>
          <a:xfrm>
            <a:off x="4568056" y="463211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887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Leetcode-04</a:t>
            </a:r>
            <a:r>
              <a:rPr kumimoji="1" lang="zh-CN" altLang="en-US" sz="3500" dirty="0"/>
              <a:t>：两个正序数组的中位数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9114996" cy="968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两个数组各取前 </a:t>
            </a:r>
            <a:r>
              <a:rPr kumimoji="1" lang="en-US" altLang="zh-CN" sz="2000" dirty="0"/>
              <a:t>k/2</a:t>
            </a:r>
            <a:r>
              <a:rPr kumimoji="1" lang="zh-CN" altLang="en-US" sz="2000" dirty="0"/>
              <a:t> 个元素，假设，两个数组选取的最后一个元素分别为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和 </a:t>
            </a:r>
            <a:r>
              <a:rPr kumimoji="1" lang="en-US" altLang="zh-CN" sz="2000" dirty="0"/>
              <a:t>b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假设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&lt;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，请问，最多有多少个元素比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小？</a:t>
            </a:r>
            <a:endParaRPr kumimoji="1"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63151" y="3371128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90259-8E0F-ADA5-B337-A665719B4C96}"/>
              </a:ext>
            </a:extLst>
          </p:cNvPr>
          <p:cNvSpPr/>
          <p:nvPr/>
        </p:nvSpPr>
        <p:spPr>
          <a:xfrm>
            <a:off x="2663151" y="4558593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350818" y="344465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nums1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1B7D67-ED71-B2F4-4D88-09204B81A0BB}"/>
              </a:ext>
            </a:extLst>
          </p:cNvPr>
          <p:cNvSpPr txBox="1"/>
          <p:nvPr/>
        </p:nvSpPr>
        <p:spPr>
          <a:xfrm>
            <a:off x="1350818" y="4633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nums2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DCCCB7-A1DE-CF01-A231-8AB4E27B7B91}"/>
              </a:ext>
            </a:extLst>
          </p:cNvPr>
          <p:cNvSpPr/>
          <p:nvPr/>
        </p:nvSpPr>
        <p:spPr>
          <a:xfrm>
            <a:off x="2663151" y="3371128"/>
            <a:ext cx="2262140" cy="608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0BF5F1-B93E-B30F-A24F-68224A79AB34}"/>
              </a:ext>
            </a:extLst>
          </p:cNvPr>
          <p:cNvSpPr/>
          <p:nvPr/>
        </p:nvSpPr>
        <p:spPr>
          <a:xfrm>
            <a:off x="2663151" y="4558593"/>
            <a:ext cx="2262140" cy="608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6113F3-002F-879C-07B8-0714A9EFBD66}"/>
              </a:ext>
            </a:extLst>
          </p:cNvPr>
          <p:cNvSpPr txBox="1"/>
          <p:nvPr/>
        </p:nvSpPr>
        <p:spPr>
          <a:xfrm>
            <a:off x="4568056" y="341539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E02A2-112E-8EAE-D9A9-27E6279CE91B}"/>
              </a:ext>
            </a:extLst>
          </p:cNvPr>
          <p:cNvSpPr txBox="1"/>
          <p:nvPr/>
        </p:nvSpPr>
        <p:spPr>
          <a:xfrm>
            <a:off x="4568056" y="463211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2FD3072-AE5D-B2D7-3F78-B58838EE0792}"/>
              </a:ext>
            </a:extLst>
          </p:cNvPr>
          <p:cNvCxnSpPr>
            <a:cxnSpLocks/>
          </p:cNvCxnSpPr>
          <p:nvPr/>
        </p:nvCxnSpPr>
        <p:spPr>
          <a:xfrm>
            <a:off x="4568056" y="4322618"/>
            <a:ext cx="0" cy="12053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B7081-7B86-145B-1DF9-B5A16EC537E4}"/>
              </a:ext>
            </a:extLst>
          </p:cNvPr>
          <p:cNvSpPr txBox="1"/>
          <p:nvPr/>
        </p:nvSpPr>
        <p:spPr>
          <a:xfrm>
            <a:off x="3346483" y="534329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k/2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2951F3-6AE1-EA0F-DACC-5BE430CB78FF}"/>
              </a:ext>
            </a:extLst>
          </p:cNvPr>
          <p:cNvSpPr txBox="1"/>
          <p:nvPr/>
        </p:nvSpPr>
        <p:spPr>
          <a:xfrm>
            <a:off x="3346482" y="401327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k/2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630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Leetcode-04</a:t>
            </a:r>
            <a:r>
              <a:rPr kumimoji="1" lang="zh-CN" altLang="en-US" sz="3500" dirty="0"/>
              <a:t>：两个正序数组的中位数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9240030" cy="9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两个数组各取前 </a:t>
            </a:r>
            <a:r>
              <a:rPr kumimoji="1" lang="en-US" altLang="zh-CN" sz="2000" dirty="0"/>
              <a:t>k/2</a:t>
            </a:r>
            <a:r>
              <a:rPr kumimoji="1" lang="zh-CN" altLang="en-US" sz="2000" dirty="0"/>
              <a:t> 个元素，假设，两个数组选取的最后一个元素分别为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和 </a:t>
            </a:r>
            <a:r>
              <a:rPr kumimoji="1" lang="en-US" altLang="zh-CN" sz="2000" dirty="0"/>
              <a:t>b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假设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&lt;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，请问，最多有 </a:t>
            </a:r>
            <a:r>
              <a:rPr kumimoji="1" lang="en-US" altLang="zh-CN" sz="2000" dirty="0"/>
              <a:t>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个元素比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小，所以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元素的最大排名就是</a:t>
            </a:r>
            <a:r>
              <a:rPr kumimoji="1" lang="en-US" altLang="zh-CN" sz="2000" dirty="0"/>
              <a:t> 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2663151" y="3371128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90259-8E0F-ADA5-B337-A665719B4C96}"/>
              </a:ext>
            </a:extLst>
          </p:cNvPr>
          <p:cNvSpPr/>
          <p:nvPr/>
        </p:nvSpPr>
        <p:spPr>
          <a:xfrm>
            <a:off x="2663151" y="4558593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350818" y="344465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nums1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1B7D67-ED71-B2F4-4D88-09204B81A0BB}"/>
              </a:ext>
            </a:extLst>
          </p:cNvPr>
          <p:cNvSpPr txBox="1"/>
          <p:nvPr/>
        </p:nvSpPr>
        <p:spPr>
          <a:xfrm>
            <a:off x="1350818" y="4633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nums2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DCCCB7-A1DE-CF01-A231-8AB4E27B7B91}"/>
              </a:ext>
            </a:extLst>
          </p:cNvPr>
          <p:cNvSpPr/>
          <p:nvPr/>
        </p:nvSpPr>
        <p:spPr>
          <a:xfrm>
            <a:off x="2663151" y="3371128"/>
            <a:ext cx="2262140" cy="608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0BF5F1-B93E-B30F-A24F-68224A79AB34}"/>
              </a:ext>
            </a:extLst>
          </p:cNvPr>
          <p:cNvSpPr/>
          <p:nvPr/>
        </p:nvSpPr>
        <p:spPr>
          <a:xfrm>
            <a:off x="2663151" y="4558593"/>
            <a:ext cx="2262140" cy="608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6113F3-002F-879C-07B8-0714A9EFBD66}"/>
              </a:ext>
            </a:extLst>
          </p:cNvPr>
          <p:cNvSpPr txBox="1"/>
          <p:nvPr/>
        </p:nvSpPr>
        <p:spPr>
          <a:xfrm>
            <a:off x="4568056" y="341539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E02A2-112E-8EAE-D9A9-27E6279CE91B}"/>
              </a:ext>
            </a:extLst>
          </p:cNvPr>
          <p:cNvSpPr txBox="1"/>
          <p:nvPr/>
        </p:nvSpPr>
        <p:spPr>
          <a:xfrm>
            <a:off x="4568056" y="463211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2FD3072-AE5D-B2D7-3F78-B58838EE0792}"/>
              </a:ext>
            </a:extLst>
          </p:cNvPr>
          <p:cNvCxnSpPr>
            <a:cxnSpLocks/>
          </p:cNvCxnSpPr>
          <p:nvPr/>
        </p:nvCxnSpPr>
        <p:spPr>
          <a:xfrm>
            <a:off x="4568056" y="4322618"/>
            <a:ext cx="0" cy="12053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B7081-7B86-145B-1DF9-B5A16EC537E4}"/>
              </a:ext>
            </a:extLst>
          </p:cNvPr>
          <p:cNvSpPr txBox="1"/>
          <p:nvPr/>
        </p:nvSpPr>
        <p:spPr>
          <a:xfrm>
            <a:off x="3346483" y="534329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k/2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2951F3-6AE1-EA0F-DACC-5BE430CB78FF}"/>
              </a:ext>
            </a:extLst>
          </p:cNvPr>
          <p:cNvSpPr txBox="1"/>
          <p:nvPr/>
        </p:nvSpPr>
        <p:spPr>
          <a:xfrm>
            <a:off x="3346482" y="401327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k/2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29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Leetcode-04</a:t>
            </a:r>
            <a:r>
              <a:rPr kumimoji="1" lang="zh-CN" altLang="en-US" sz="3500" dirty="0"/>
              <a:t>：两个正序数组的中位数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9658413" cy="14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两个数组各取前 </a:t>
            </a:r>
            <a:r>
              <a:rPr kumimoji="1" lang="en-US" altLang="zh-CN" sz="2000" dirty="0"/>
              <a:t>k/2</a:t>
            </a:r>
            <a:r>
              <a:rPr kumimoji="1" lang="zh-CN" altLang="en-US" sz="2000" dirty="0"/>
              <a:t> 个元素，假设，两个数组选取的最后一个元素分别为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和 </a:t>
            </a:r>
            <a:r>
              <a:rPr kumimoji="1" lang="en-US" altLang="zh-CN" sz="2000" dirty="0"/>
              <a:t>b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假设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&lt;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，请问，最多有 </a:t>
            </a:r>
            <a:r>
              <a:rPr kumimoji="1" lang="en-US" altLang="zh-CN" sz="2000" dirty="0"/>
              <a:t>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个元素比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小，所以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元素的最大排名就是</a:t>
            </a:r>
            <a:r>
              <a:rPr kumimoji="1" lang="en-US" altLang="zh-CN" sz="2000" dirty="0"/>
              <a:t> 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舍弃掉包括 </a:t>
            </a:r>
            <a:r>
              <a:rPr kumimoji="1" lang="en-US" altLang="zh-CN" sz="2000" dirty="0"/>
              <a:t>a </a:t>
            </a:r>
            <a:r>
              <a:rPr kumimoji="1" lang="zh-CN" altLang="en-US" sz="2000" dirty="0"/>
              <a:t>在内的所有元素，问题变成：在剩下的元素中查找排名为 </a:t>
            </a:r>
            <a:r>
              <a:rPr kumimoji="1" lang="en-US" altLang="zh-CN" sz="2000" dirty="0"/>
              <a:t>k/2</a:t>
            </a:r>
            <a:r>
              <a:rPr kumimoji="1" lang="zh-CN" altLang="en-US" sz="2000" dirty="0"/>
              <a:t> 的元素</a:t>
            </a:r>
            <a:endParaRPr kumimoji="1"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1EC5D-95CA-2BDE-9D81-E38C4C65448B}"/>
              </a:ext>
            </a:extLst>
          </p:cNvPr>
          <p:cNvSpPr/>
          <p:nvPr/>
        </p:nvSpPr>
        <p:spPr>
          <a:xfrm>
            <a:off x="4938669" y="3641294"/>
            <a:ext cx="3769681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90259-8E0F-ADA5-B337-A665719B4C96}"/>
              </a:ext>
            </a:extLst>
          </p:cNvPr>
          <p:cNvSpPr/>
          <p:nvPr/>
        </p:nvSpPr>
        <p:spPr>
          <a:xfrm>
            <a:off x="2663151" y="4828759"/>
            <a:ext cx="6045200" cy="608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F09D-1F20-F420-DC37-411A05633B2A}"/>
              </a:ext>
            </a:extLst>
          </p:cNvPr>
          <p:cNvSpPr txBox="1"/>
          <p:nvPr/>
        </p:nvSpPr>
        <p:spPr>
          <a:xfrm>
            <a:off x="1350818" y="371482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nums1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1B7D67-ED71-B2F4-4D88-09204B81A0BB}"/>
              </a:ext>
            </a:extLst>
          </p:cNvPr>
          <p:cNvSpPr txBox="1"/>
          <p:nvPr/>
        </p:nvSpPr>
        <p:spPr>
          <a:xfrm>
            <a:off x="1350818" y="490320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nums2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8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9819</TotalTime>
  <Words>436</Words>
  <Application>Microsoft Macintosh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Kaiti SC</vt:lpstr>
      <vt:lpstr>Source Han Sans CN Medium</vt:lpstr>
      <vt:lpstr>Source Han Sans CN Normal</vt:lpstr>
      <vt:lpstr>Arial</vt:lpstr>
      <vt:lpstr>Courier New</vt:lpstr>
      <vt:lpstr>Office 主题​​</vt:lpstr>
      <vt:lpstr>PowerPoint 演示文稿</vt:lpstr>
      <vt:lpstr>Leetcode-04：两个正序数组的中位数</vt:lpstr>
      <vt:lpstr>Leetcode-04：两个正序数组的中位数</vt:lpstr>
      <vt:lpstr>Leetcode-04：两个正序数组的中位数</vt:lpstr>
      <vt:lpstr>Leetcode-04：两个正序数组的中位数</vt:lpstr>
      <vt:lpstr>Leetcode-04：两个正序数组的中位数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400</cp:revision>
  <dcterms:created xsi:type="dcterms:W3CDTF">2021-01-25T10:52:11Z</dcterms:created>
  <dcterms:modified xsi:type="dcterms:W3CDTF">2023-05-01T16:07:26Z</dcterms:modified>
</cp:coreProperties>
</file>