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21" r:id="rId2"/>
    <p:sldId id="733" r:id="rId3"/>
    <p:sldId id="472" r:id="rId4"/>
    <p:sldId id="1222" r:id="rId5"/>
    <p:sldId id="122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8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208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393"/>
                </a:solidFill>
                <a:latin typeface="Arial" charset="0"/>
                <a:ea typeface="黑体" charset="-122"/>
              </a:defRPr>
            </a:lvl1pPr>
          </a:lstStyle>
          <a:p>
            <a:fld id="{4C4CA97D-2CFB-8B4E-A976-F6FD3F545446}" type="slidenum">
              <a:rPr altLang="en-US"/>
              <a:pPr/>
              <a:t>‹#›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8636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Kaiti SC" panose="02010600040101010101" pitchFamily="2" charset="-122"/>
                <a:cs typeface="Courier New" panose="02070309020205020404" pitchFamily="49" charset="0"/>
              </a:rPr>
              <a:t>7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查找算法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566027" y="1288958"/>
            <a:ext cx="6546985" cy="4430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Leetcode-01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：两数之和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Leetcode-35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：搜索插入位置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Leetcode-217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：存在重复元素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4-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Leetcode-349</a:t>
            </a:r>
            <a:r>
              <a:rPr kumimoji="1" lang="zh-CN" altLang="en-US" sz="24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：两个数组的交集</a:t>
            </a:r>
            <a:endParaRPr kumimoji="1" lang="en-US" altLang="zh-CN" sz="24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5-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Leetcode-03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：无重复字符的最长子串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6-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Leetcode-04</a:t>
            </a:r>
            <a:r>
              <a:rPr kumimoji="1" lang="zh-CN" altLang="en-US" sz="24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：两个正序数组的中位数</a:t>
            </a:r>
            <a:endParaRPr kumimoji="1" lang="en-US" altLang="zh-CN" sz="24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7-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HZOJ-242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：最大平均值</a:t>
            </a:r>
            <a:endParaRPr kumimoji="1" lang="en-US" altLang="zh-CN" sz="24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8-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HZOJ-244</a:t>
            </a:r>
            <a:r>
              <a:rPr kumimoji="1" lang="zh-CN" altLang="en-US" sz="24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：奶牛围栏</a:t>
            </a:r>
            <a:endParaRPr kumimoji="1" lang="en-US" altLang="zh-CN" sz="24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14718" y="59952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本章题目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540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F7EB-84C5-1140-9A0D-802A2EDC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HZOJ-244</a:t>
            </a:r>
            <a:r>
              <a:rPr kumimoji="1" lang="zh-CN" altLang="en-US" sz="3500" dirty="0"/>
              <a:t>：奶牛围栏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C52DA-8368-3B62-6D2A-11C41421D3C7}"/>
              </a:ext>
            </a:extLst>
          </p:cNvPr>
          <p:cNvSpPr txBox="1"/>
          <p:nvPr/>
        </p:nvSpPr>
        <p:spPr>
          <a:xfrm>
            <a:off x="973667" y="1690688"/>
            <a:ext cx="6473247" cy="14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原问题：至少包含 </a:t>
            </a:r>
            <a:r>
              <a:rPr kumimoji="1" lang="en-US" altLang="zh-CN" sz="2000" dirty="0"/>
              <a:t>C </a:t>
            </a:r>
            <a:r>
              <a:rPr kumimoji="1" lang="zh-CN" altLang="en-US" sz="2000" dirty="0"/>
              <a:t>个草场的最小正方形边长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显然，正方形边长越长，包含的草场数量越多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新问题：边长为 </a:t>
            </a:r>
            <a:r>
              <a:rPr kumimoji="1" lang="en-US" altLang="zh-CN" sz="2000" dirty="0"/>
              <a:t>L </a:t>
            </a:r>
            <a:r>
              <a:rPr kumimoji="1" lang="zh-CN" altLang="en-US" sz="2000" dirty="0"/>
              <a:t>的正方形，包含草场的数量是否 </a:t>
            </a:r>
            <a:r>
              <a:rPr kumimoji="1" lang="en-US" altLang="zh-CN" sz="2000" dirty="0"/>
              <a:t>&gt;=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</a:t>
            </a:r>
          </a:p>
        </p:txBody>
      </p:sp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0A4C67B8-EC3B-B969-7712-6EA2CFB2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21498"/>
              </p:ext>
            </p:extLst>
          </p:nvPr>
        </p:nvGraphicFramePr>
        <p:xfrm>
          <a:off x="2592716" y="3738524"/>
          <a:ext cx="6439144" cy="12176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4893">
                  <a:extLst>
                    <a:ext uri="{9D8B030D-6E8A-4147-A177-3AD203B41FA5}">
                      <a16:colId xmlns:a16="http://schemas.microsoft.com/office/drawing/2014/main" val="3795280340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3955054388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2176893957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2326403498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4134866383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3236564873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319787205"/>
                    </a:ext>
                  </a:extLst>
                </a:gridCol>
                <a:gridCol w="804893">
                  <a:extLst>
                    <a:ext uri="{9D8B030D-6E8A-4147-A177-3AD203B41FA5}">
                      <a16:colId xmlns:a16="http://schemas.microsoft.com/office/drawing/2014/main" val="1237438679"/>
                    </a:ext>
                  </a:extLst>
                </a:gridCol>
              </a:tblGrid>
              <a:tr h="60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L-1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168171"/>
                  </a:ext>
                </a:extLst>
              </a:tr>
              <a:tr h="60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90816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829755-CF82-1421-57F7-107AEAEBD8BF}"/>
              </a:ext>
            </a:extLst>
          </p:cNvPr>
          <p:cNvSpPr txBox="1"/>
          <p:nvPr/>
        </p:nvSpPr>
        <p:spPr>
          <a:xfrm>
            <a:off x="846806" y="389724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正方形边长 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DE28C1-760F-3376-5552-15B901229B6D}"/>
              </a:ext>
            </a:extLst>
          </p:cNvPr>
          <p:cNvSpPr txBox="1"/>
          <p:nvPr/>
        </p:nvSpPr>
        <p:spPr>
          <a:xfrm>
            <a:off x="990274" y="444504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是否 </a:t>
            </a:r>
            <a:r>
              <a:rPr kumimoji="1" lang="en-US" altLang="zh-CN" dirty="0"/>
              <a:t>&gt;=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278A1F0-C615-AF0B-BA93-284002A0E5F0}"/>
              </a:ext>
            </a:extLst>
          </p:cNvPr>
          <p:cNvCxnSpPr>
            <a:cxnSpLocks/>
          </p:cNvCxnSpPr>
          <p:nvPr/>
        </p:nvCxnSpPr>
        <p:spPr>
          <a:xfrm>
            <a:off x="6675888" y="3589844"/>
            <a:ext cx="0" cy="15149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22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371592" y="440353"/>
            <a:ext cx="344881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二维扫描线法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BA4CF36-CD4F-6408-2877-EE5E5A798BD5}"/>
              </a:ext>
            </a:extLst>
          </p:cNvPr>
          <p:cNvCxnSpPr>
            <a:cxnSpLocks/>
          </p:cNvCxnSpPr>
          <p:nvPr/>
        </p:nvCxnSpPr>
        <p:spPr>
          <a:xfrm>
            <a:off x="2791883" y="4656667"/>
            <a:ext cx="6608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ECA90B7-6D7B-B409-0BC4-07F7C6D5D1FD}"/>
              </a:ext>
            </a:extLst>
          </p:cNvPr>
          <p:cNvCxnSpPr>
            <a:cxnSpLocks/>
          </p:cNvCxnSpPr>
          <p:nvPr/>
        </p:nvCxnSpPr>
        <p:spPr>
          <a:xfrm>
            <a:off x="4766733" y="1905000"/>
            <a:ext cx="0" cy="35729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242957B-FC54-04C2-8BAC-6ABEADAB12B7}"/>
              </a:ext>
            </a:extLst>
          </p:cNvPr>
          <p:cNvCxnSpPr>
            <a:cxnSpLocks/>
          </p:cNvCxnSpPr>
          <p:nvPr/>
        </p:nvCxnSpPr>
        <p:spPr>
          <a:xfrm>
            <a:off x="7289799" y="1905000"/>
            <a:ext cx="0" cy="35729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E198D14A-3324-5E22-4680-7D737752AF58}"/>
              </a:ext>
            </a:extLst>
          </p:cNvPr>
          <p:cNvSpPr/>
          <p:nvPr/>
        </p:nvSpPr>
        <p:spPr>
          <a:xfrm rot="16200000">
            <a:off x="5875538" y="4474304"/>
            <a:ext cx="305473" cy="2523049"/>
          </a:xfrm>
          <a:prstGeom prst="leftBrace">
            <a:avLst>
              <a:gd name="adj1" fmla="val 5157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FA478D-0BAC-FCFE-95C2-7EB5EBB2507E}"/>
              </a:ext>
            </a:extLst>
          </p:cNvPr>
          <p:cNvSpPr txBox="1"/>
          <p:nvPr/>
        </p:nvSpPr>
        <p:spPr>
          <a:xfrm>
            <a:off x="5850474" y="5923277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L</a:t>
            </a:r>
            <a:endParaRPr kumimoji="1" lang="zh-CN" altLang="en-US" sz="280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137EC2F-F3F3-D2AC-9D2D-93A4A6EE7540}"/>
              </a:ext>
            </a:extLst>
          </p:cNvPr>
          <p:cNvSpPr/>
          <p:nvPr/>
        </p:nvSpPr>
        <p:spPr>
          <a:xfrm>
            <a:off x="5212080" y="2489200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230C78-655C-A18F-90CF-61DB679017DA}"/>
              </a:ext>
            </a:extLst>
          </p:cNvPr>
          <p:cNvSpPr/>
          <p:nvPr/>
        </p:nvSpPr>
        <p:spPr>
          <a:xfrm>
            <a:off x="6206074" y="3087802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AC24C99-6869-1D9B-8043-774EB375DAA0}"/>
              </a:ext>
            </a:extLst>
          </p:cNvPr>
          <p:cNvSpPr/>
          <p:nvPr/>
        </p:nvSpPr>
        <p:spPr>
          <a:xfrm>
            <a:off x="5560912" y="3142353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824C556-7B49-B3DE-57CA-932B937C4098}"/>
              </a:ext>
            </a:extLst>
          </p:cNvPr>
          <p:cNvSpPr/>
          <p:nvPr/>
        </p:nvSpPr>
        <p:spPr>
          <a:xfrm>
            <a:off x="6891872" y="3572934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3A013F-AA8A-D6DE-C6B9-0F3D4FE41DB9}"/>
              </a:ext>
            </a:extLst>
          </p:cNvPr>
          <p:cNvSpPr/>
          <p:nvPr/>
        </p:nvSpPr>
        <p:spPr>
          <a:xfrm>
            <a:off x="5017349" y="4119883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C209DD8-C2C0-7EB0-4B9F-024E17DBD9A0}"/>
              </a:ext>
            </a:extLst>
          </p:cNvPr>
          <p:cNvSpPr/>
          <p:nvPr/>
        </p:nvSpPr>
        <p:spPr>
          <a:xfrm>
            <a:off x="6698841" y="1808484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CD04501-F6C8-4EAC-CAF6-840A6F092BD7}"/>
              </a:ext>
            </a:extLst>
          </p:cNvPr>
          <p:cNvSpPr/>
          <p:nvPr/>
        </p:nvSpPr>
        <p:spPr>
          <a:xfrm>
            <a:off x="7735145" y="2445849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F91455D-DEB3-CE21-1812-6AE4C6C30359}"/>
              </a:ext>
            </a:extLst>
          </p:cNvPr>
          <p:cNvSpPr/>
          <p:nvPr/>
        </p:nvSpPr>
        <p:spPr>
          <a:xfrm>
            <a:off x="7735145" y="3184317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A33D931-094D-95D3-7CF9-9F671FCCDD1B}"/>
              </a:ext>
            </a:extLst>
          </p:cNvPr>
          <p:cNvSpPr/>
          <p:nvPr/>
        </p:nvSpPr>
        <p:spPr>
          <a:xfrm>
            <a:off x="8478524" y="2894771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50368BA-8D65-FDC9-D816-74198B6FA8FA}"/>
              </a:ext>
            </a:extLst>
          </p:cNvPr>
          <p:cNvSpPr/>
          <p:nvPr/>
        </p:nvSpPr>
        <p:spPr>
          <a:xfrm>
            <a:off x="8729140" y="4018285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D1D41D-D6DC-EDB4-C256-8D0DB1D11AC9}"/>
              </a:ext>
            </a:extLst>
          </p:cNvPr>
          <p:cNvSpPr/>
          <p:nvPr/>
        </p:nvSpPr>
        <p:spPr>
          <a:xfrm>
            <a:off x="8151926" y="3765965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4171A6B-266A-9FAE-AD9C-24B9A2B52226}"/>
              </a:ext>
            </a:extLst>
          </p:cNvPr>
          <p:cNvSpPr/>
          <p:nvPr/>
        </p:nvSpPr>
        <p:spPr>
          <a:xfrm>
            <a:off x="3572933" y="2001515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7C12C0B-E167-6722-4326-20D5E217B0AF}"/>
              </a:ext>
            </a:extLst>
          </p:cNvPr>
          <p:cNvSpPr/>
          <p:nvPr/>
        </p:nvSpPr>
        <p:spPr>
          <a:xfrm>
            <a:off x="4224871" y="2701740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32017BD-E08E-E672-2FD4-C8E7D832F929}"/>
              </a:ext>
            </a:extLst>
          </p:cNvPr>
          <p:cNvSpPr/>
          <p:nvPr/>
        </p:nvSpPr>
        <p:spPr>
          <a:xfrm>
            <a:off x="3476417" y="3267302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477E3AE-304E-E74D-F5AB-A7210BD3DB9E}"/>
              </a:ext>
            </a:extLst>
          </p:cNvPr>
          <p:cNvSpPr/>
          <p:nvPr/>
        </p:nvSpPr>
        <p:spPr>
          <a:xfrm>
            <a:off x="4032568" y="3633728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61AEBF-D226-B4E0-B975-01B6DEC0BB30}"/>
              </a:ext>
            </a:extLst>
          </p:cNvPr>
          <p:cNvSpPr txBox="1"/>
          <p:nvPr/>
        </p:nvSpPr>
        <p:spPr>
          <a:xfrm>
            <a:off x="4902805" y="4912614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区域内点的数量</a:t>
            </a:r>
            <a:r>
              <a:rPr kumimoji="1" lang="en-US" altLang="zh-CN" dirty="0"/>
              <a:t>&gt;=C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08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371592" y="440353"/>
            <a:ext cx="344881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二维扫描线法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BA4CF36-CD4F-6408-2877-EE5E5A798BD5}"/>
              </a:ext>
            </a:extLst>
          </p:cNvPr>
          <p:cNvCxnSpPr>
            <a:cxnSpLocks/>
          </p:cNvCxnSpPr>
          <p:nvPr/>
        </p:nvCxnSpPr>
        <p:spPr>
          <a:xfrm>
            <a:off x="2791883" y="4656667"/>
            <a:ext cx="6608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ECA90B7-6D7B-B409-0BC4-07F7C6D5D1FD}"/>
              </a:ext>
            </a:extLst>
          </p:cNvPr>
          <p:cNvCxnSpPr>
            <a:cxnSpLocks/>
          </p:cNvCxnSpPr>
          <p:nvPr/>
        </p:nvCxnSpPr>
        <p:spPr>
          <a:xfrm>
            <a:off x="4766733" y="1905000"/>
            <a:ext cx="0" cy="35729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242957B-FC54-04C2-8BAC-6ABEADAB12B7}"/>
              </a:ext>
            </a:extLst>
          </p:cNvPr>
          <p:cNvCxnSpPr>
            <a:cxnSpLocks/>
          </p:cNvCxnSpPr>
          <p:nvPr/>
        </p:nvCxnSpPr>
        <p:spPr>
          <a:xfrm>
            <a:off x="7289799" y="1905000"/>
            <a:ext cx="0" cy="35729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E198D14A-3324-5E22-4680-7D737752AF58}"/>
              </a:ext>
            </a:extLst>
          </p:cNvPr>
          <p:cNvSpPr/>
          <p:nvPr/>
        </p:nvSpPr>
        <p:spPr>
          <a:xfrm rot="16200000">
            <a:off x="5875538" y="4474304"/>
            <a:ext cx="305473" cy="2523049"/>
          </a:xfrm>
          <a:prstGeom prst="leftBrace">
            <a:avLst>
              <a:gd name="adj1" fmla="val 5157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FA478D-0BAC-FCFE-95C2-7EB5EBB2507E}"/>
              </a:ext>
            </a:extLst>
          </p:cNvPr>
          <p:cNvSpPr txBox="1"/>
          <p:nvPr/>
        </p:nvSpPr>
        <p:spPr>
          <a:xfrm>
            <a:off x="5850474" y="5923277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L</a:t>
            </a:r>
            <a:endParaRPr kumimoji="1" lang="zh-CN" altLang="en-US" sz="280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137EC2F-F3F3-D2AC-9D2D-93A4A6EE7540}"/>
              </a:ext>
            </a:extLst>
          </p:cNvPr>
          <p:cNvSpPr/>
          <p:nvPr/>
        </p:nvSpPr>
        <p:spPr>
          <a:xfrm>
            <a:off x="5212080" y="2489200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230C78-655C-A18F-90CF-61DB679017DA}"/>
              </a:ext>
            </a:extLst>
          </p:cNvPr>
          <p:cNvSpPr/>
          <p:nvPr/>
        </p:nvSpPr>
        <p:spPr>
          <a:xfrm>
            <a:off x="6206074" y="3087802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AC24C99-6869-1D9B-8043-774EB375DAA0}"/>
              </a:ext>
            </a:extLst>
          </p:cNvPr>
          <p:cNvSpPr/>
          <p:nvPr/>
        </p:nvSpPr>
        <p:spPr>
          <a:xfrm>
            <a:off x="5560912" y="3142353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824C556-7B49-B3DE-57CA-932B937C4098}"/>
              </a:ext>
            </a:extLst>
          </p:cNvPr>
          <p:cNvSpPr/>
          <p:nvPr/>
        </p:nvSpPr>
        <p:spPr>
          <a:xfrm>
            <a:off x="6891872" y="3572934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3A013F-AA8A-D6DE-C6B9-0F3D4FE41DB9}"/>
              </a:ext>
            </a:extLst>
          </p:cNvPr>
          <p:cNvSpPr/>
          <p:nvPr/>
        </p:nvSpPr>
        <p:spPr>
          <a:xfrm>
            <a:off x="5017349" y="4119883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C209DD8-C2C0-7EB0-4B9F-024E17DBD9A0}"/>
              </a:ext>
            </a:extLst>
          </p:cNvPr>
          <p:cNvSpPr/>
          <p:nvPr/>
        </p:nvSpPr>
        <p:spPr>
          <a:xfrm>
            <a:off x="6698841" y="1808484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61AEBF-D226-B4E0-B975-01B6DEC0BB30}"/>
              </a:ext>
            </a:extLst>
          </p:cNvPr>
          <p:cNvSpPr txBox="1"/>
          <p:nvPr/>
        </p:nvSpPr>
        <p:spPr>
          <a:xfrm>
            <a:off x="4902805" y="4912614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区域内点的数量</a:t>
            </a:r>
            <a:r>
              <a:rPr kumimoji="1" lang="en-US" altLang="zh-CN" dirty="0"/>
              <a:t>&gt;=C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833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4371592" y="440353"/>
            <a:ext cx="344881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二维扫描线法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BA4CF36-CD4F-6408-2877-EE5E5A798BD5}"/>
              </a:ext>
            </a:extLst>
          </p:cNvPr>
          <p:cNvCxnSpPr>
            <a:cxnSpLocks/>
          </p:cNvCxnSpPr>
          <p:nvPr/>
        </p:nvCxnSpPr>
        <p:spPr>
          <a:xfrm>
            <a:off x="2791883" y="4656667"/>
            <a:ext cx="66082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ECA90B7-6D7B-B409-0BC4-07F7C6D5D1FD}"/>
              </a:ext>
            </a:extLst>
          </p:cNvPr>
          <p:cNvCxnSpPr>
            <a:cxnSpLocks/>
          </p:cNvCxnSpPr>
          <p:nvPr/>
        </p:nvCxnSpPr>
        <p:spPr>
          <a:xfrm>
            <a:off x="4766733" y="1905000"/>
            <a:ext cx="0" cy="35729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242957B-FC54-04C2-8BAC-6ABEADAB12B7}"/>
              </a:ext>
            </a:extLst>
          </p:cNvPr>
          <p:cNvCxnSpPr>
            <a:cxnSpLocks/>
          </p:cNvCxnSpPr>
          <p:nvPr/>
        </p:nvCxnSpPr>
        <p:spPr>
          <a:xfrm>
            <a:off x="7289799" y="1905000"/>
            <a:ext cx="0" cy="35729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E198D14A-3324-5E22-4680-7D737752AF58}"/>
              </a:ext>
            </a:extLst>
          </p:cNvPr>
          <p:cNvSpPr/>
          <p:nvPr/>
        </p:nvSpPr>
        <p:spPr>
          <a:xfrm rot="16200000">
            <a:off x="5875538" y="4474304"/>
            <a:ext cx="305473" cy="2523049"/>
          </a:xfrm>
          <a:prstGeom prst="leftBrace">
            <a:avLst>
              <a:gd name="adj1" fmla="val 5157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FA478D-0BAC-FCFE-95C2-7EB5EBB2507E}"/>
              </a:ext>
            </a:extLst>
          </p:cNvPr>
          <p:cNvSpPr txBox="1"/>
          <p:nvPr/>
        </p:nvSpPr>
        <p:spPr>
          <a:xfrm>
            <a:off x="5850474" y="5923277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L</a:t>
            </a:r>
            <a:endParaRPr kumimoji="1" lang="zh-CN" altLang="en-US" sz="280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137EC2F-F3F3-D2AC-9D2D-93A4A6EE7540}"/>
              </a:ext>
            </a:extLst>
          </p:cNvPr>
          <p:cNvSpPr/>
          <p:nvPr/>
        </p:nvSpPr>
        <p:spPr>
          <a:xfrm>
            <a:off x="5212080" y="2489200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230C78-655C-A18F-90CF-61DB679017DA}"/>
              </a:ext>
            </a:extLst>
          </p:cNvPr>
          <p:cNvSpPr/>
          <p:nvPr/>
        </p:nvSpPr>
        <p:spPr>
          <a:xfrm>
            <a:off x="6206074" y="3087802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AC24C99-6869-1D9B-8043-774EB375DAA0}"/>
              </a:ext>
            </a:extLst>
          </p:cNvPr>
          <p:cNvSpPr/>
          <p:nvPr/>
        </p:nvSpPr>
        <p:spPr>
          <a:xfrm>
            <a:off x="5560912" y="3142353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824C556-7B49-B3DE-57CA-932B937C4098}"/>
              </a:ext>
            </a:extLst>
          </p:cNvPr>
          <p:cNvSpPr/>
          <p:nvPr/>
        </p:nvSpPr>
        <p:spPr>
          <a:xfrm>
            <a:off x="6891872" y="3572934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3A013F-AA8A-D6DE-C6B9-0F3D4FE41DB9}"/>
              </a:ext>
            </a:extLst>
          </p:cNvPr>
          <p:cNvSpPr/>
          <p:nvPr/>
        </p:nvSpPr>
        <p:spPr>
          <a:xfrm>
            <a:off x="5019049" y="4220864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C209DD8-C2C0-7EB0-4B9F-024E17DBD9A0}"/>
              </a:ext>
            </a:extLst>
          </p:cNvPr>
          <p:cNvSpPr/>
          <p:nvPr/>
        </p:nvSpPr>
        <p:spPr>
          <a:xfrm>
            <a:off x="6698841" y="1808484"/>
            <a:ext cx="193031" cy="1930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61AEBF-D226-B4E0-B975-01B6DEC0BB30}"/>
              </a:ext>
            </a:extLst>
          </p:cNvPr>
          <p:cNvSpPr txBox="1"/>
          <p:nvPr/>
        </p:nvSpPr>
        <p:spPr>
          <a:xfrm>
            <a:off x="4902805" y="4912614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区域内点的数量</a:t>
            </a:r>
            <a:r>
              <a:rPr kumimoji="1" lang="en-US" altLang="zh-CN" dirty="0"/>
              <a:t>&gt;=C</a:t>
            </a:r>
            <a:endParaRPr kumimoji="1" lang="zh-CN" altLang="en-US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5B60B9C8-DC19-1397-8672-3343ECEB6A85}"/>
              </a:ext>
            </a:extLst>
          </p:cNvPr>
          <p:cNvCxnSpPr>
            <a:cxnSpLocks/>
          </p:cNvCxnSpPr>
          <p:nvPr/>
        </p:nvCxnSpPr>
        <p:spPr>
          <a:xfrm>
            <a:off x="4023360" y="2003208"/>
            <a:ext cx="46352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31F280B-3ACA-F821-0106-E24D8C9D5AB2}"/>
              </a:ext>
            </a:extLst>
          </p:cNvPr>
          <p:cNvCxnSpPr>
            <a:cxnSpLocks/>
          </p:cNvCxnSpPr>
          <p:nvPr/>
        </p:nvCxnSpPr>
        <p:spPr>
          <a:xfrm>
            <a:off x="4023360" y="4220864"/>
            <a:ext cx="46352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684A67D-C67F-001E-71AB-D9C836CED388}"/>
              </a:ext>
            </a:extLst>
          </p:cNvPr>
          <p:cNvCxnSpPr>
            <a:cxnSpLocks/>
          </p:cNvCxnSpPr>
          <p:nvPr/>
        </p:nvCxnSpPr>
        <p:spPr>
          <a:xfrm flipV="1">
            <a:off x="3332479" y="894080"/>
            <a:ext cx="0" cy="43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B6FFA6F-6A8A-6FF2-8CB7-187273416F03}"/>
              </a:ext>
            </a:extLst>
          </p:cNvPr>
          <p:cNvSpPr txBox="1"/>
          <p:nvPr/>
        </p:nvSpPr>
        <p:spPr>
          <a:xfrm>
            <a:off x="4164214" y="2032735"/>
            <a:ext cx="461665" cy="21586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/>
              <a:t>区域内点的数量</a:t>
            </a:r>
            <a:r>
              <a:rPr kumimoji="1" lang="en-US" altLang="zh-CN" dirty="0"/>
              <a:t>&gt;=C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93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9856</TotalTime>
  <Words>187</Words>
  <Application>Microsoft Macintosh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SimHei</vt:lpstr>
      <vt:lpstr>Kaiti SC</vt:lpstr>
      <vt:lpstr>Source Han Sans CN Medium</vt:lpstr>
      <vt:lpstr>Source Han Sans CN Normal</vt:lpstr>
      <vt:lpstr>Arial</vt:lpstr>
      <vt:lpstr>Courier New</vt:lpstr>
      <vt:lpstr>Office 主题​​</vt:lpstr>
      <vt:lpstr>PowerPoint 演示文稿</vt:lpstr>
      <vt:lpstr>HZOJ-244：奶牛围栏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427</cp:revision>
  <dcterms:created xsi:type="dcterms:W3CDTF">2021-01-25T10:52:11Z</dcterms:created>
  <dcterms:modified xsi:type="dcterms:W3CDTF">2023-05-02T14:17:41Z</dcterms:modified>
</cp:coreProperties>
</file>