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2" r:id="rId5"/>
    <p:sldId id="263" r:id="rId6"/>
    <p:sldId id="264" r:id="rId7"/>
    <p:sldId id="265" r:id="rId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444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زياد أحمد بن سند" userId="577b2df5-7648-490e-a0a7-365339da0c93" providerId="ADAL" clId="{5E777658-3CD4-48C0-A155-F7BD7DCB8D27}"/>
    <pc:docChg chg="custSel delSld modSld">
      <pc:chgData name="زياد أحمد بن سند" userId="577b2df5-7648-490e-a0a7-365339da0c93" providerId="ADAL" clId="{5E777658-3CD4-48C0-A155-F7BD7DCB8D27}" dt="2021-12-29T11:54:00.436" v="19" actId="47"/>
      <pc:docMkLst>
        <pc:docMk/>
      </pc:docMkLst>
      <pc:sldChg chg="delSp mod">
        <pc:chgData name="زياد أحمد بن سند" userId="577b2df5-7648-490e-a0a7-365339da0c93" providerId="ADAL" clId="{5E777658-3CD4-48C0-A155-F7BD7DCB8D27}" dt="2021-12-29T11:53:39.899" v="18" actId="478"/>
        <pc:sldMkLst>
          <pc:docMk/>
          <pc:sldMk cId="1571125057" sldId="256"/>
        </pc:sldMkLst>
        <pc:spChg chg="del">
          <ac:chgData name="زياد أحمد بن سند" userId="577b2df5-7648-490e-a0a7-365339da0c93" providerId="ADAL" clId="{5E777658-3CD4-48C0-A155-F7BD7DCB8D27}" dt="2021-12-29T11:53:39.899" v="18" actId="478"/>
          <ac:spMkLst>
            <pc:docMk/>
            <pc:sldMk cId="1571125057" sldId="256"/>
            <ac:spMk id="37" creationId="{8E783E6D-A74A-4C9D-B145-9C27AA85A975}"/>
          </ac:spMkLst>
        </pc:spChg>
        <pc:picChg chg="del">
          <ac:chgData name="زياد أحمد بن سند" userId="577b2df5-7648-490e-a0a7-365339da0c93" providerId="ADAL" clId="{5E777658-3CD4-48C0-A155-F7BD7DCB8D27}" dt="2021-12-29T11:53:38.055" v="17" actId="478"/>
          <ac:picMkLst>
            <pc:docMk/>
            <pc:sldMk cId="1571125057" sldId="256"/>
            <ac:picMk id="8" creationId="{E431B4E5-18C4-4234-9400-BEEBBDFE3E4A}"/>
          </ac:picMkLst>
        </pc:picChg>
      </pc:sldChg>
      <pc:sldChg chg="modSp mod">
        <pc:chgData name="زياد أحمد بن سند" userId="577b2df5-7648-490e-a0a7-365339da0c93" providerId="ADAL" clId="{5E777658-3CD4-48C0-A155-F7BD7DCB8D27}" dt="2021-12-29T11:53:33.846" v="16" actId="20577"/>
        <pc:sldMkLst>
          <pc:docMk/>
          <pc:sldMk cId="847209082" sldId="260"/>
        </pc:sldMkLst>
        <pc:spChg chg="mod">
          <ac:chgData name="زياد أحمد بن سند" userId="577b2df5-7648-490e-a0a7-365339da0c93" providerId="ADAL" clId="{5E777658-3CD4-48C0-A155-F7BD7DCB8D27}" dt="2021-12-29T11:53:33.846" v="16" actId="20577"/>
          <ac:spMkLst>
            <pc:docMk/>
            <pc:sldMk cId="847209082" sldId="260"/>
            <ac:spMk id="3" creationId="{610BC73C-4799-42C1-A2B4-08275FE93037}"/>
          </ac:spMkLst>
        </pc:spChg>
      </pc:sldChg>
      <pc:sldChg chg="del">
        <pc:chgData name="زياد أحمد بن سند" userId="577b2df5-7648-490e-a0a7-365339da0c93" providerId="ADAL" clId="{5E777658-3CD4-48C0-A155-F7BD7DCB8D27}" dt="2021-12-29T11:54:00.436" v="19" actId="47"/>
        <pc:sldMkLst>
          <pc:docMk/>
          <pc:sldMk cId="256805991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A69A-5233-4C0E-BB03-6D54A13BA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8673A-D15A-4E07-9966-BD248E4F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98CB-D599-48C8-ABB0-4577232B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80F8-F5D2-4147-B214-4B61AF08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21DB-2D6E-4558-AD79-3D777C47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11FB-B290-40D3-BF90-D09D667A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058F-C14F-4990-897C-AE2358038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186E-EEEE-43C0-9299-62A505FE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F507-5710-4EDB-ACCB-BC1C8DF0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D8BA-FB5E-4B22-BAB8-95F5181E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AECB6-D846-4888-91E5-99610A28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F6115-BFD8-493F-B183-469981A4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6ABE-223A-472C-8376-85FE8221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DD8B-C599-4187-9C0E-2C2A32CF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0233-EF6C-47AC-8F39-DF0BE63F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A4C8-0508-4529-988E-85B07F58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FBCD-7618-4567-9808-090FEBD6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4F46-6540-4A52-8FD8-488517A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6FC8-226D-4F6A-B78F-CEAFD2A4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BC95-C6CB-410B-861C-535CB85C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B4EE-D9EF-4F97-88C8-E1FFADF6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068A7-1650-4508-BB35-E7B59E1C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7B61-5395-4B70-94D3-C9F6810B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BB51-233B-436E-8AA5-CD8A58FF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A515-EF13-45F7-9D7C-2EE280FC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F420-D9AB-483E-BE41-D7440BCB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5AA-CB38-4CCA-BFFF-54417F42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603B-8C91-41D0-83CF-724CAAB55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029E1-20EE-4882-94FC-F6167CF7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6105E-DFEB-4E95-817D-E79796AB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70F2-8EA1-43A3-9604-A29E78FA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7055-C976-4DB8-B309-ACDA602A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78DE-40E1-40DC-9CF4-57B2E050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B9759-25AE-494C-8A88-AE445E37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02433-3FAC-454A-871D-8AB7E7DA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3C5E0-0C93-463F-A999-120BF3453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B4A0F-8F0B-4C3C-AA72-01426112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A5AD8-DE5E-4110-AA19-C22F37E0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731AE-DCBC-4812-A797-95980873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6F39-FC3E-45BC-B54D-1A48EDB4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3E794-C125-428A-AAB8-ABB566C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D8077-C792-4069-B50E-C77FD25A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6A944-6E4D-4F55-ABAF-F3919C7D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49BC4-0D24-468B-9A8C-F6C11525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6A13D-1137-42B4-AC12-F5A947C2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9C6E-A7AF-413E-B828-60C848B3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304F-BC98-4B14-94AC-34C2076B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560C-EC3A-490F-8657-ADFA703D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0BF52-E09E-43F0-8AF5-AF209CF5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B4A7E-FDB5-4B40-9977-0CDE68EC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702E5-2D7C-4880-A37B-AF07827B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9312-CCB9-426C-8293-2B463460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8E2D-A768-4757-B439-81EBF540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53B4C-FF31-4AA2-A904-45D6A05BD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2D75-F49F-4237-A157-61226F862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919B-9E6B-4318-BDEF-7CBFD9B4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67BB9-5101-4E3A-BF43-DB89C630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3864-F5ED-47C7-AF64-5B009F05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4D647-DE0C-4197-88C6-C06A0C61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764D9-E5AF-4E71-A342-17937AD2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1C2E-4D4E-4B0A-B996-832FC5BF8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F653-6A17-46DB-AABE-BB9EB2FB4E8A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A5AF-7696-4251-857B-E0F70E792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BC3F-0942-4806-B497-1ECE7B7B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4DA8-24AB-4398-B9F7-599D97FC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BC73C-4799-42C1-A2B4-08275FE93037}"/>
              </a:ext>
            </a:extLst>
          </p:cNvPr>
          <p:cNvSpPr txBox="1"/>
          <p:nvPr/>
        </p:nvSpPr>
        <p:spPr>
          <a:xfrm>
            <a:off x="3048000" y="2828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3600" dirty="0">
                <a:ln w="0"/>
                <a:solidFill>
                  <a:srgbClr val="4445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 web pages</a:t>
            </a:r>
            <a:endParaRPr lang="ar-KW" sz="3600" dirty="0">
              <a:ln w="0"/>
              <a:solidFill>
                <a:srgbClr val="44454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0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F2F3D8-2403-4E89-A7FC-3C9C01258D68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C6F3AC-799E-4A03-AF45-017856D03F87}"/>
                </a:ext>
              </a:extLst>
            </p:cNvPr>
            <p:cNvGrpSpPr/>
            <p:nvPr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6B2345B-7BAE-41BE-80C7-99376ECEF562}"/>
                  </a:ext>
                </a:extLst>
              </p:cNvPr>
              <p:cNvGrpSpPr/>
              <p:nvPr/>
            </p:nvGrpSpPr>
            <p:grpSpPr>
              <a:xfrm>
                <a:off x="0" y="-1"/>
                <a:ext cx="12192000" cy="6858001"/>
                <a:chOff x="0" y="-1"/>
                <a:chExt cx="12192000" cy="6858001"/>
              </a:xfrm>
            </p:grpSpPr>
            <p:pic>
              <p:nvPicPr>
                <p:cNvPr id="15" name="Picture 14" descr="A flag flying in the air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7E1D3BEA-9F10-41FE-8137-CE1ED5355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6F9728E-A8E2-4119-9CD6-3711CB28C712}"/>
                    </a:ext>
                  </a:extLst>
                </p:cNvPr>
                <p:cNvSpPr/>
                <p:nvPr/>
              </p:nvSpPr>
              <p:spPr>
                <a:xfrm>
                  <a:off x="3226173" y="378425"/>
                  <a:ext cx="5739653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>
                  <a:spAutoFit/>
                </a:bodyPr>
                <a:lstStyle/>
                <a:p>
                  <a:pPr algn="ctr" rtl="1"/>
                  <a:r>
                    <a:rPr lang="ar-KW" sz="5400" dirty="0">
                      <a:ln w="0"/>
                      <a:solidFill>
                        <a:srgbClr val="444544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rPr>
                    <a:t> نظام تتبع القضايا</a:t>
                  </a:r>
                  <a:endParaRPr lang="en-US" sz="5400" dirty="0">
                    <a:ln w="0"/>
                    <a:solidFill>
                      <a:srgbClr val="44454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11" name="Picture 10" descr="Logo, company name&#10;&#10;Description automatically generated">
                  <a:extLst>
                    <a:ext uri="{FF2B5EF4-FFF2-40B4-BE49-F238E27FC236}">
                      <a16:creationId xmlns:a16="http://schemas.microsoft.com/office/drawing/2014/main" id="{5E799DEA-DE9F-4DCE-BDE3-682556B6F6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-1"/>
                  <a:ext cx="1550879" cy="1550879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9FFA539-A9B5-4AF3-8EFE-DE4A74533C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107" t="51618" r="36676" b="5227"/>
              <a:stretch/>
            </p:blipFill>
            <p:spPr>
              <a:xfrm>
                <a:off x="320511" y="2310573"/>
                <a:ext cx="4713402" cy="401710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51EE97-8386-4D2E-A16F-3C54B6F28895}"/>
                </a:ext>
              </a:extLst>
            </p:cNvPr>
            <p:cNvSpPr txBox="1"/>
            <p:nvPr/>
          </p:nvSpPr>
          <p:spPr>
            <a:xfrm>
              <a:off x="1579726" y="2456873"/>
              <a:ext cx="21949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الدخول للنظام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12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8347C2F-9FA1-41D2-A03C-9777B4C2B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3" r="228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924E18-4F38-4C4F-BF4D-65085C1703BB}"/>
              </a:ext>
            </a:extLst>
          </p:cNvPr>
          <p:cNvSpPr/>
          <p:nvPr/>
        </p:nvSpPr>
        <p:spPr>
          <a:xfrm>
            <a:off x="203199" y="498764"/>
            <a:ext cx="11337637" cy="6331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r" rtl="1"/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D93F9-3523-4BD1-AF43-B5332F3AD694}"/>
              </a:ext>
            </a:extLst>
          </p:cNvPr>
          <p:cNvSpPr/>
          <p:nvPr/>
        </p:nvSpPr>
        <p:spPr>
          <a:xfrm>
            <a:off x="8532853" y="452688"/>
            <a:ext cx="300798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KW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بيانات القضية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F3DCDA-FC3F-4D71-8D0F-B99F111774A7}"/>
              </a:ext>
            </a:extLst>
          </p:cNvPr>
          <p:cNvSpPr/>
          <p:nvPr/>
        </p:nvSpPr>
        <p:spPr>
          <a:xfrm>
            <a:off x="8857673" y="1768700"/>
            <a:ext cx="891334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D15F2-163C-485D-828D-BFBCE6992A36}"/>
              </a:ext>
            </a:extLst>
          </p:cNvPr>
          <p:cNvSpPr txBox="1"/>
          <p:nvPr/>
        </p:nvSpPr>
        <p:spPr>
          <a:xfrm>
            <a:off x="9855200" y="1782618"/>
            <a:ext cx="168563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الرقم التسلسلي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003015-4E95-405D-AFD1-823AC2342C33}"/>
              </a:ext>
            </a:extLst>
          </p:cNvPr>
          <p:cNvSpPr/>
          <p:nvPr/>
        </p:nvSpPr>
        <p:spPr>
          <a:xfrm>
            <a:off x="203200" y="4539111"/>
            <a:ext cx="2749694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محاكم الدرجة الأولى - الكلية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8E22A-A527-468D-91D7-CB4531A7A736}"/>
              </a:ext>
            </a:extLst>
          </p:cNvPr>
          <p:cNvSpPr txBox="1"/>
          <p:nvPr/>
        </p:nvSpPr>
        <p:spPr>
          <a:xfrm>
            <a:off x="6704118" y="1810325"/>
            <a:ext cx="202276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الرقم الآلي للقضية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593F6-C3B7-44DC-A297-D54CA464A6C4}"/>
              </a:ext>
            </a:extLst>
          </p:cNvPr>
          <p:cNvSpPr txBox="1"/>
          <p:nvPr/>
        </p:nvSpPr>
        <p:spPr>
          <a:xfrm>
            <a:off x="2709656" y="1800964"/>
            <a:ext cx="171703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تاريخ فتح الملف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CC8ED0-3B27-4385-B965-523DF6F04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35" y="2215969"/>
            <a:ext cx="1399240" cy="5021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7CFD682-5B5B-47F3-973E-234030562866}"/>
              </a:ext>
            </a:extLst>
          </p:cNvPr>
          <p:cNvSpPr txBox="1"/>
          <p:nvPr/>
        </p:nvSpPr>
        <p:spPr>
          <a:xfrm>
            <a:off x="9507313" y="2301193"/>
            <a:ext cx="202276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صفة الوزارة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8DA0147-63E7-411B-B583-140CA6ADF67A}"/>
              </a:ext>
            </a:extLst>
          </p:cNvPr>
          <p:cNvSpPr/>
          <p:nvPr/>
        </p:nvSpPr>
        <p:spPr>
          <a:xfrm>
            <a:off x="8925420" y="2375758"/>
            <a:ext cx="321703" cy="29476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DA649-8D89-4B7E-B49B-064337E38FBE}"/>
              </a:ext>
            </a:extLst>
          </p:cNvPr>
          <p:cNvSpPr txBox="1"/>
          <p:nvPr/>
        </p:nvSpPr>
        <p:spPr>
          <a:xfrm>
            <a:off x="7527637" y="2301193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مدعي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35C945-15AD-454A-9DEC-1BD6223E0058}"/>
              </a:ext>
            </a:extLst>
          </p:cNvPr>
          <p:cNvSpPr/>
          <p:nvPr/>
        </p:nvSpPr>
        <p:spPr>
          <a:xfrm>
            <a:off x="7445294" y="2375758"/>
            <a:ext cx="321703" cy="29476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AD4ED-8829-45E7-A375-3EC99DAFFA69}"/>
              </a:ext>
            </a:extLst>
          </p:cNvPr>
          <p:cNvSpPr txBox="1"/>
          <p:nvPr/>
        </p:nvSpPr>
        <p:spPr>
          <a:xfrm>
            <a:off x="6047511" y="2301193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مدعى عليه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919A-ADAB-40B8-9EE8-4A92E1039586}"/>
              </a:ext>
            </a:extLst>
          </p:cNvPr>
          <p:cNvSpPr txBox="1"/>
          <p:nvPr/>
        </p:nvSpPr>
        <p:spPr>
          <a:xfrm>
            <a:off x="9507313" y="2851972"/>
            <a:ext cx="202276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وصف الدعوى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AA19E9-5357-4877-AD60-5A4C4CE1A69F}"/>
              </a:ext>
            </a:extLst>
          </p:cNvPr>
          <p:cNvSpPr/>
          <p:nvPr/>
        </p:nvSpPr>
        <p:spPr>
          <a:xfrm>
            <a:off x="203199" y="2848753"/>
            <a:ext cx="9100141" cy="928920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6B882B-1E5B-4328-A704-AE6B6EBF1366}"/>
              </a:ext>
            </a:extLst>
          </p:cNvPr>
          <p:cNvSpPr txBox="1"/>
          <p:nvPr/>
        </p:nvSpPr>
        <p:spPr>
          <a:xfrm>
            <a:off x="9595058" y="3949959"/>
            <a:ext cx="202276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المبلغ المتنازع عليه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284F6FC-EC7D-4ABB-9BCB-CF288E556711}"/>
              </a:ext>
            </a:extLst>
          </p:cNvPr>
          <p:cNvSpPr/>
          <p:nvPr/>
        </p:nvSpPr>
        <p:spPr>
          <a:xfrm>
            <a:off x="7566123" y="3908335"/>
            <a:ext cx="193040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dirty="0">
                <a:solidFill>
                  <a:schemeClr val="tx1"/>
                </a:solidFill>
              </a:rPr>
              <a:t> 0.000 د.ك.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E6B6E-E4CA-4642-8219-A317922BFCF4}"/>
              </a:ext>
            </a:extLst>
          </p:cNvPr>
          <p:cNvSpPr txBox="1"/>
          <p:nvPr/>
        </p:nvSpPr>
        <p:spPr>
          <a:xfrm>
            <a:off x="3051429" y="4580735"/>
            <a:ext cx="186773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مكان وجود الملف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1D2605-D337-4FC3-B97D-BF34BBF28633}"/>
              </a:ext>
            </a:extLst>
          </p:cNvPr>
          <p:cNvSpPr/>
          <p:nvPr/>
        </p:nvSpPr>
        <p:spPr>
          <a:xfrm>
            <a:off x="3705081" y="3935885"/>
            <a:ext cx="2900501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محاكم الدرجة الأولى - الكلية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579DAE-B836-432A-AB6C-723560B9D3EA}"/>
              </a:ext>
            </a:extLst>
          </p:cNvPr>
          <p:cNvSpPr txBox="1"/>
          <p:nvPr/>
        </p:nvSpPr>
        <p:spPr>
          <a:xfrm>
            <a:off x="6704118" y="3949959"/>
            <a:ext cx="74117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الجهة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4FE51A9-F7F2-4B8B-8D99-C4E63C78EEEB}"/>
              </a:ext>
            </a:extLst>
          </p:cNvPr>
          <p:cNvSpPr/>
          <p:nvPr/>
        </p:nvSpPr>
        <p:spPr>
          <a:xfrm>
            <a:off x="7349821" y="4513820"/>
            <a:ext cx="2911779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تجارية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A3D7B4-89EE-492F-8149-752C1B0338F6}"/>
              </a:ext>
            </a:extLst>
          </p:cNvPr>
          <p:cNvSpPr txBox="1"/>
          <p:nvPr/>
        </p:nvSpPr>
        <p:spPr>
          <a:xfrm>
            <a:off x="10363200" y="4555444"/>
            <a:ext cx="125462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نوع القضية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1312BD1-0359-461C-8715-A01225F59F38}"/>
              </a:ext>
            </a:extLst>
          </p:cNvPr>
          <p:cNvSpPr/>
          <p:nvPr/>
        </p:nvSpPr>
        <p:spPr>
          <a:xfrm>
            <a:off x="5061527" y="4533202"/>
            <a:ext cx="78429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ar-KW" b="1" dirty="0">
                <a:solidFill>
                  <a:schemeClr val="tx1"/>
                </a:solidFill>
              </a:rPr>
              <a:t>53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7D6F0-C7E9-4F08-9291-D0018128E72B}"/>
              </a:ext>
            </a:extLst>
          </p:cNvPr>
          <p:cNvSpPr txBox="1"/>
          <p:nvPr/>
        </p:nvSpPr>
        <p:spPr>
          <a:xfrm>
            <a:off x="5947417" y="4574826"/>
            <a:ext cx="125462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رقم الدائرة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CE48F71-7372-4341-9B0A-2FE449F0FD90}"/>
              </a:ext>
            </a:extLst>
          </p:cNvPr>
          <p:cNvSpPr/>
          <p:nvPr/>
        </p:nvSpPr>
        <p:spPr>
          <a:xfrm>
            <a:off x="203200" y="3932101"/>
            <a:ext cx="1113012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214875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104E29-D286-4901-A1B4-830377E244D1}"/>
              </a:ext>
            </a:extLst>
          </p:cNvPr>
          <p:cNvSpPr txBox="1"/>
          <p:nvPr/>
        </p:nvSpPr>
        <p:spPr>
          <a:xfrm>
            <a:off x="1406386" y="3972499"/>
            <a:ext cx="220016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رقم القضية في الجهة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4BC873-44B0-4457-A337-3860858BC4F9}"/>
              </a:ext>
            </a:extLst>
          </p:cNvPr>
          <p:cNvSpPr/>
          <p:nvPr/>
        </p:nvSpPr>
        <p:spPr>
          <a:xfrm>
            <a:off x="203199" y="5473074"/>
            <a:ext cx="10483274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علي أحمد محمد خالد يوسف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585F9A-C532-4ACA-9349-BAEFCBA68FFB}"/>
              </a:ext>
            </a:extLst>
          </p:cNvPr>
          <p:cNvSpPr txBox="1"/>
          <p:nvPr/>
        </p:nvSpPr>
        <p:spPr>
          <a:xfrm>
            <a:off x="10778836" y="5514698"/>
            <a:ext cx="83898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الخصم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2595E-3BD3-4085-8BB1-FFCF358B8184}"/>
              </a:ext>
            </a:extLst>
          </p:cNvPr>
          <p:cNvSpPr txBox="1"/>
          <p:nvPr/>
        </p:nvSpPr>
        <p:spPr>
          <a:xfrm>
            <a:off x="2216522" y="6236308"/>
            <a:ext cx="143971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بيانات الخصم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A9BD12-92FA-4318-8E33-41FAFE291AE1}"/>
              </a:ext>
            </a:extLst>
          </p:cNvPr>
          <p:cNvSpPr txBox="1"/>
          <p:nvPr/>
        </p:nvSpPr>
        <p:spPr>
          <a:xfrm>
            <a:off x="3832307" y="6238329"/>
            <a:ext cx="221520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آخر مستجدات القضية</a:t>
            </a:r>
          </a:p>
        </p:txBody>
      </p:sp>
      <p:sp>
        <p:nvSpPr>
          <p:cNvPr id="47" name="Action Button: Go Forward or Next 4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867A8E-F596-44CC-90A2-46CD1125BB56}"/>
              </a:ext>
            </a:extLst>
          </p:cNvPr>
          <p:cNvSpPr/>
          <p:nvPr/>
        </p:nvSpPr>
        <p:spPr>
          <a:xfrm rot="5400000">
            <a:off x="2633756" y="4635709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Go Forward or Next 4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7405C01-B04D-49F5-B4BA-D2A509A2587A}"/>
              </a:ext>
            </a:extLst>
          </p:cNvPr>
          <p:cNvSpPr/>
          <p:nvPr/>
        </p:nvSpPr>
        <p:spPr>
          <a:xfrm rot="5400000">
            <a:off x="5537101" y="4625750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ction Button: Go Forward or Next 4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339A721-D920-49FC-84F1-A43F59D62DC3}"/>
              </a:ext>
            </a:extLst>
          </p:cNvPr>
          <p:cNvSpPr/>
          <p:nvPr/>
        </p:nvSpPr>
        <p:spPr>
          <a:xfrm rot="5400000">
            <a:off x="9922081" y="4604490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ction Button: Go Forward or Next 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7FA4D2-2FE8-4840-B755-C8C4053D3C9C}"/>
              </a:ext>
            </a:extLst>
          </p:cNvPr>
          <p:cNvSpPr/>
          <p:nvPr/>
        </p:nvSpPr>
        <p:spPr>
          <a:xfrm rot="5400000">
            <a:off x="6313047" y="4010707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BB8F73-7992-414A-BC86-0547E2AE25C0}"/>
              </a:ext>
            </a:extLst>
          </p:cNvPr>
          <p:cNvSpPr/>
          <p:nvPr/>
        </p:nvSpPr>
        <p:spPr>
          <a:xfrm>
            <a:off x="4686307" y="1780621"/>
            <a:ext cx="1883464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2021011235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90AFAA7-BC40-4081-874F-7CFC62C2D1F1}"/>
              </a:ext>
            </a:extLst>
          </p:cNvPr>
          <p:cNvSpPr/>
          <p:nvPr/>
        </p:nvSpPr>
        <p:spPr>
          <a:xfrm>
            <a:off x="1190735" y="1755156"/>
            <a:ext cx="139924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2020/12/15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DE3987-BA1E-4873-BA26-265D474DCB75}"/>
              </a:ext>
            </a:extLst>
          </p:cNvPr>
          <p:cNvCxnSpPr>
            <a:cxnSpLocks/>
          </p:cNvCxnSpPr>
          <p:nvPr/>
        </p:nvCxnSpPr>
        <p:spPr>
          <a:xfrm flipH="1" flipV="1">
            <a:off x="3003812" y="5178951"/>
            <a:ext cx="6184376" cy="136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Summing Junction 53">
            <a:extLst>
              <a:ext uri="{FF2B5EF4-FFF2-40B4-BE49-F238E27FC236}">
                <a16:creationId xmlns:a16="http://schemas.microsoft.com/office/drawing/2014/main" id="{8E9904CE-E848-4B76-86CA-6BD260486A76}"/>
              </a:ext>
            </a:extLst>
          </p:cNvPr>
          <p:cNvSpPr>
            <a:spLocks noChangeAspect="1"/>
          </p:cNvSpPr>
          <p:nvPr/>
        </p:nvSpPr>
        <p:spPr>
          <a:xfrm>
            <a:off x="9003283" y="2442386"/>
            <a:ext cx="162000" cy="162000"/>
          </a:xfrm>
          <a:prstGeom prst="flowChartSummingJunct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E7F820-8EA8-48B8-96A7-4B60D1950126}"/>
              </a:ext>
            </a:extLst>
          </p:cNvPr>
          <p:cNvSpPr txBox="1"/>
          <p:nvPr/>
        </p:nvSpPr>
        <p:spPr>
          <a:xfrm>
            <a:off x="203199" y="6238329"/>
            <a:ext cx="184765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>
                <a:solidFill>
                  <a:srgbClr val="002060"/>
                </a:solidFill>
              </a:rPr>
              <a:t>الخروج من النظام</a:t>
            </a:r>
          </a:p>
        </p:txBody>
      </p:sp>
    </p:spTree>
    <p:extLst>
      <p:ext uri="{BB962C8B-B14F-4D97-AF65-F5344CB8AC3E}">
        <p14:creationId xmlns:p14="http://schemas.microsoft.com/office/powerpoint/2010/main" val="73213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8347C2F-9FA1-41D2-A03C-9777B4C2B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3" r="228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924E18-4F38-4C4F-BF4D-65085C1703BB}"/>
              </a:ext>
            </a:extLst>
          </p:cNvPr>
          <p:cNvSpPr/>
          <p:nvPr/>
        </p:nvSpPr>
        <p:spPr>
          <a:xfrm>
            <a:off x="651164" y="498764"/>
            <a:ext cx="10889672" cy="6331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r" rtl="1"/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D93F9-3523-4BD1-AF43-B5332F3AD694}"/>
              </a:ext>
            </a:extLst>
          </p:cNvPr>
          <p:cNvSpPr/>
          <p:nvPr/>
        </p:nvSpPr>
        <p:spPr>
          <a:xfrm>
            <a:off x="7093527" y="452688"/>
            <a:ext cx="444730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KW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آخر مستجدات القضية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8E22A-A527-468D-91D7-CB4531A7A736}"/>
              </a:ext>
            </a:extLst>
          </p:cNvPr>
          <p:cNvSpPr txBox="1"/>
          <p:nvPr/>
        </p:nvSpPr>
        <p:spPr>
          <a:xfrm>
            <a:off x="9495895" y="1364876"/>
            <a:ext cx="202276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الرقم الآلي للقضية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2595E-3BD3-4085-8BB1-FFCF358B8184}"/>
              </a:ext>
            </a:extLst>
          </p:cNvPr>
          <p:cNvSpPr txBox="1"/>
          <p:nvPr/>
        </p:nvSpPr>
        <p:spPr>
          <a:xfrm>
            <a:off x="2252532" y="6238329"/>
            <a:ext cx="143971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بيانات الخصم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A9BD12-92FA-4318-8E33-41FAFE291AE1}"/>
              </a:ext>
            </a:extLst>
          </p:cNvPr>
          <p:cNvSpPr txBox="1"/>
          <p:nvPr/>
        </p:nvSpPr>
        <p:spPr>
          <a:xfrm>
            <a:off x="3893918" y="6238329"/>
            <a:ext cx="152323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بيانات القضية</a:t>
            </a:r>
          </a:p>
        </p:txBody>
      </p:sp>
      <p:sp>
        <p:nvSpPr>
          <p:cNvPr id="50" name="Action Button: Go Forward or Next 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7FA4D2-2FE8-4840-B755-C8C4053D3C9C}"/>
              </a:ext>
            </a:extLst>
          </p:cNvPr>
          <p:cNvSpPr/>
          <p:nvPr/>
        </p:nvSpPr>
        <p:spPr>
          <a:xfrm rot="5400000">
            <a:off x="6196756" y="4000336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BB8F73-7992-414A-BC86-0547E2AE25C0}"/>
              </a:ext>
            </a:extLst>
          </p:cNvPr>
          <p:cNvSpPr/>
          <p:nvPr/>
        </p:nvSpPr>
        <p:spPr>
          <a:xfrm>
            <a:off x="7478084" y="1335172"/>
            <a:ext cx="1883464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2021011235</a:t>
            </a:r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4BB1A20-B58A-4267-AC34-0DB4EF2CF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94663"/>
              </p:ext>
            </p:extLst>
          </p:nvPr>
        </p:nvGraphicFramePr>
        <p:xfrm>
          <a:off x="651164" y="1967216"/>
          <a:ext cx="10867495" cy="3977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76950">
                  <a:extLst>
                    <a:ext uri="{9D8B030D-6E8A-4147-A177-3AD203B41FA5}">
                      <a16:colId xmlns:a16="http://schemas.microsoft.com/office/drawing/2014/main" val="3708011682"/>
                    </a:ext>
                  </a:extLst>
                </a:gridCol>
                <a:gridCol w="1474156">
                  <a:extLst>
                    <a:ext uri="{9D8B030D-6E8A-4147-A177-3AD203B41FA5}">
                      <a16:colId xmlns:a16="http://schemas.microsoft.com/office/drawing/2014/main" val="1158862668"/>
                    </a:ext>
                  </a:extLst>
                </a:gridCol>
                <a:gridCol w="1633796">
                  <a:extLst>
                    <a:ext uri="{9D8B030D-6E8A-4147-A177-3AD203B41FA5}">
                      <a16:colId xmlns:a16="http://schemas.microsoft.com/office/drawing/2014/main" val="613668301"/>
                    </a:ext>
                  </a:extLst>
                </a:gridCol>
                <a:gridCol w="2284302">
                  <a:extLst>
                    <a:ext uri="{9D8B030D-6E8A-4147-A177-3AD203B41FA5}">
                      <a16:colId xmlns:a16="http://schemas.microsoft.com/office/drawing/2014/main" val="1490206728"/>
                    </a:ext>
                  </a:extLst>
                </a:gridCol>
                <a:gridCol w="3362037">
                  <a:extLst>
                    <a:ext uri="{9D8B030D-6E8A-4147-A177-3AD203B41FA5}">
                      <a16:colId xmlns:a16="http://schemas.microsoft.com/office/drawing/2014/main" val="1312986328"/>
                    </a:ext>
                  </a:extLst>
                </a:gridCol>
                <a:gridCol w="1436254">
                  <a:extLst>
                    <a:ext uri="{9D8B030D-6E8A-4147-A177-3AD203B41FA5}">
                      <a16:colId xmlns:a16="http://schemas.microsoft.com/office/drawing/2014/main" val="205445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م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تاريخ الجلسة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رقم الدائرة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قرار جلسة المحكمة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التفاصيل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تاريخ الجلسة القادمة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8430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2021/01/05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30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للرد من المدعي عليه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2021/03/15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4017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2021/03/15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12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حكم قطعي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252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2021/04/05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25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قبول الاستئناف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2021/06/12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1744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4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2021/06/12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23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طلب ضم ملف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2021/08/07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6038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5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2021/08/07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15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أجل للاطلاع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2021/09/07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919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6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373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7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98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8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8798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9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KW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775195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3A7C11-24AE-4E45-AC92-EA97C1B2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960" y="2671590"/>
            <a:ext cx="268247" cy="24386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568BC5A-9B0D-42E5-B008-DD48188E30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960" y="3058594"/>
            <a:ext cx="268247" cy="24386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8764828-664C-42FF-A399-D34904C517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960" y="3387891"/>
            <a:ext cx="268247" cy="2438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5F935BE-8039-4BB3-B4DC-6777779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960" y="3774895"/>
            <a:ext cx="268247" cy="24386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C8FEF1-40DB-4DC9-ACB8-25363B01FC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960" y="4156965"/>
            <a:ext cx="268247" cy="2438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C970B44-EBBF-4EFC-9AE1-0D8DF23151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960" y="4543969"/>
            <a:ext cx="268247" cy="2438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E703BAA-4C9F-4D05-B8ED-B3799327EE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960" y="4873266"/>
            <a:ext cx="268247" cy="2438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D2447C0-5936-4AA1-83C4-3424372B32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960" y="5260270"/>
            <a:ext cx="268247" cy="2438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2E4C2C5-147B-4D3D-9DD4-AFBB2943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959" y="5631897"/>
            <a:ext cx="268247" cy="2438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132423A-26DA-4FDD-B048-8D49F40DDF0D}"/>
              </a:ext>
            </a:extLst>
          </p:cNvPr>
          <p:cNvSpPr txBox="1"/>
          <p:nvPr/>
        </p:nvSpPr>
        <p:spPr>
          <a:xfrm>
            <a:off x="203199" y="6238329"/>
            <a:ext cx="184765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>
                <a:solidFill>
                  <a:srgbClr val="002060"/>
                </a:solidFill>
              </a:rPr>
              <a:t>الخروج من النظام</a:t>
            </a:r>
          </a:p>
        </p:txBody>
      </p:sp>
    </p:spTree>
    <p:extLst>
      <p:ext uri="{BB962C8B-B14F-4D97-AF65-F5344CB8AC3E}">
        <p14:creationId xmlns:p14="http://schemas.microsoft.com/office/powerpoint/2010/main" val="27773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8347C2F-9FA1-41D2-A03C-9777B4C2B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3" r="228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924E18-4F38-4C4F-BF4D-65085C1703BB}"/>
              </a:ext>
            </a:extLst>
          </p:cNvPr>
          <p:cNvSpPr/>
          <p:nvPr/>
        </p:nvSpPr>
        <p:spPr>
          <a:xfrm>
            <a:off x="199351" y="277094"/>
            <a:ext cx="11341485" cy="6331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r" rtl="1"/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D93F9-3523-4BD1-AF43-B5332F3AD694}"/>
              </a:ext>
            </a:extLst>
          </p:cNvPr>
          <p:cNvSpPr/>
          <p:nvPr/>
        </p:nvSpPr>
        <p:spPr>
          <a:xfrm>
            <a:off x="8532852" y="251734"/>
            <a:ext cx="300798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KW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بيانات الخصم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D15F2-163C-485D-828D-BFBCE6992A36}"/>
              </a:ext>
            </a:extLst>
          </p:cNvPr>
          <p:cNvSpPr txBox="1"/>
          <p:nvPr/>
        </p:nvSpPr>
        <p:spPr>
          <a:xfrm>
            <a:off x="10178110" y="1256155"/>
            <a:ext cx="1362725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إسم الخصم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003015-4E95-405D-AFD1-823AC2342C33}"/>
              </a:ext>
            </a:extLst>
          </p:cNvPr>
          <p:cNvSpPr/>
          <p:nvPr/>
        </p:nvSpPr>
        <p:spPr>
          <a:xfrm>
            <a:off x="1823397" y="2910305"/>
            <a:ext cx="8611353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8E22A-A527-468D-91D7-CB4531A7A736}"/>
              </a:ext>
            </a:extLst>
          </p:cNvPr>
          <p:cNvSpPr txBox="1"/>
          <p:nvPr/>
        </p:nvSpPr>
        <p:spPr>
          <a:xfrm>
            <a:off x="5383225" y="1850244"/>
            <a:ext cx="2117158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الرقم المدني للخصم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593F6-C3B7-44DC-A297-D54CA464A6C4}"/>
              </a:ext>
            </a:extLst>
          </p:cNvPr>
          <p:cNvSpPr txBox="1"/>
          <p:nvPr/>
        </p:nvSpPr>
        <p:spPr>
          <a:xfrm>
            <a:off x="1823397" y="2402761"/>
            <a:ext cx="1319323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تاريخ الميلاد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CC8ED0-3B27-4385-B965-523DF6F04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1" y="2809203"/>
            <a:ext cx="1399240" cy="9920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7CFD682-5B5B-47F3-973E-234030562866}"/>
              </a:ext>
            </a:extLst>
          </p:cNvPr>
          <p:cNvSpPr txBox="1"/>
          <p:nvPr/>
        </p:nvSpPr>
        <p:spPr>
          <a:xfrm>
            <a:off x="2256684" y="1823576"/>
            <a:ext cx="862077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الجنس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8DA0147-63E7-411B-B583-140CA6ADF67A}"/>
              </a:ext>
            </a:extLst>
          </p:cNvPr>
          <p:cNvSpPr/>
          <p:nvPr/>
        </p:nvSpPr>
        <p:spPr>
          <a:xfrm>
            <a:off x="1782581" y="1904139"/>
            <a:ext cx="321703" cy="29476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DA649-8D89-4B7E-B49B-064337E38FBE}"/>
              </a:ext>
            </a:extLst>
          </p:cNvPr>
          <p:cNvSpPr txBox="1"/>
          <p:nvPr/>
        </p:nvSpPr>
        <p:spPr>
          <a:xfrm>
            <a:off x="384798" y="1829574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KW" dirty="0">
                <a:latin typeface="Segoe UI" panose="020B0502040204020203" pitchFamily="34" charset="0"/>
                <a:cs typeface="Segoe UI" panose="020B0502040204020203" pitchFamily="34" charset="0"/>
              </a:rPr>
              <a:t>ذكر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35C945-15AD-454A-9DEC-1BD6223E0058}"/>
              </a:ext>
            </a:extLst>
          </p:cNvPr>
          <p:cNvSpPr/>
          <p:nvPr/>
        </p:nvSpPr>
        <p:spPr>
          <a:xfrm>
            <a:off x="859752" y="1897060"/>
            <a:ext cx="321703" cy="29476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AD4ED-8829-45E7-A375-3EC99DAFFA69}"/>
              </a:ext>
            </a:extLst>
          </p:cNvPr>
          <p:cNvSpPr txBox="1"/>
          <p:nvPr/>
        </p:nvSpPr>
        <p:spPr>
          <a:xfrm>
            <a:off x="199351" y="1822495"/>
            <a:ext cx="59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KW" dirty="0">
                <a:latin typeface="Segoe UI" panose="020B0502040204020203" pitchFamily="34" charset="0"/>
                <a:cs typeface="Segoe UI" panose="020B0502040204020203" pitchFamily="34" charset="0"/>
              </a:rPr>
              <a:t>أنثى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6B882B-1E5B-4328-A704-AE6B6EBF1366}"/>
              </a:ext>
            </a:extLst>
          </p:cNvPr>
          <p:cNvSpPr txBox="1"/>
          <p:nvPr/>
        </p:nvSpPr>
        <p:spPr>
          <a:xfrm>
            <a:off x="6010799" y="2374505"/>
            <a:ext cx="1623239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/>
              <a:t>الحالة التعليمية</a:t>
            </a:r>
            <a:endParaRPr lang="ar-KW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284F6FC-EC7D-4ABB-9BCB-CF288E556711}"/>
              </a:ext>
            </a:extLst>
          </p:cNvPr>
          <p:cNvSpPr/>
          <p:nvPr/>
        </p:nvSpPr>
        <p:spPr>
          <a:xfrm>
            <a:off x="3346329" y="2385263"/>
            <a:ext cx="2472302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جامعي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E6B6E-E4CA-4642-8219-A317922BFCF4}"/>
              </a:ext>
            </a:extLst>
          </p:cNvPr>
          <p:cNvSpPr txBox="1"/>
          <p:nvPr/>
        </p:nvSpPr>
        <p:spPr>
          <a:xfrm>
            <a:off x="10566793" y="2936913"/>
            <a:ext cx="97404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الوظيفة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1D2605-D337-4FC3-B97D-BF34BBF28633}"/>
              </a:ext>
            </a:extLst>
          </p:cNvPr>
          <p:cNvSpPr/>
          <p:nvPr/>
        </p:nvSpPr>
        <p:spPr>
          <a:xfrm>
            <a:off x="7745872" y="2335545"/>
            <a:ext cx="193040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متزوج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579DAE-B836-432A-AB6C-723560B9D3EA}"/>
              </a:ext>
            </a:extLst>
          </p:cNvPr>
          <p:cNvSpPr txBox="1"/>
          <p:nvPr/>
        </p:nvSpPr>
        <p:spPr>
          <a:xfrm>
            <a:off x="9855200" y="2367331"/>
            <a:ext cx="1718425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الحالة الاجتماعية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4FE51A9-F7F2-4B8B-8D99-C4E63C78EEEB}"/>
              </a:ext>
            </a:extLst>
          </p:cNvPr>
          <p:cNvSpPr/>
          <p:nvPr/>
        </p:nvSpPr>
        <p:spPr>
          <a:xfrm>
            <a:off x="7653815" y="1779915"/>
            <a:ext cx="2824087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الكويت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A3D7B4-89EE-492F-8149-752C1B0338F6}"/>
              </a:ext>
            </a:extLst>
          </p:cNvPr>
          <p:cNvSpPr txBox="1"/>
          <p:nvPr/>
        </p:nvSpPr>
        <p:spPr>
          <a:xfrm>
            <a:off x="10584873" y="1840181"/>
            <a:ext cx="95596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الجنسية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1312BD1-0359-461C-8715-A01225F59F38}"/>
              </a:ext>
            </a:extLst>
          </p:cNvPr>
          <p:cNvSpPr/>
          <p:nvPr/>
        </p:nvSpPr>
        <p:spPr>
          <a:xfrm>
            <a:off x="4308715" y="5065992"/>
            <a:ext cx="1355738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98765432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7D6F0-C7E9-4F08-9291-D0018128E72B}"/>
              </a:ext>
            </a:extLst>
          </p:cNvPr>
          <p:cNvSpPr txBox="1"/>
          <p:nvPr/>
        </p:nvSpPr>
        <p:spPr>
          <a:xfrm>
            <a:off x="5766053" y="5107616"/>
            <a:ext cx="125462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رقم النقال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CE48F71-7372-4341-9B0A-2FE449F0FD90}"/>
              </a:ext>
            </a:extLst>
          </p:cNvPr>
          <p:cNvSpPr/>
          <p:nvPr/>
        </p:nvSpPr>
        <p:spPr>
          <a:xfrm>
            <a:off x="7408822" y="4471527"/>
            <a:ext cx="3069079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العديلية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104E29-D286-4901-A1B4-830377E244D1}"/>
              </a:ext>
            </a:extLst>
          </p:cNvPr>
          <p:cNvSpPr txBox="1"/>
          <p:nvPr/>
        </p:nvSpPr>
        <p:spPr>
          <a:xfrm>
            <a:off x="10640119" y="4513151"/>
            <a:ext cx="97315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المنطقة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4BC873-44B0-4457-A337-3860858BC4F9}"/>
              </a:ext>
            </a:extLst>
          </p:cNvPr>
          <p:cNvSpPr/>
          <p:nvPr/>
        </p:nvSpPr>
        <p:spPr>
          <a:xfrm>
            <a:off x="203198" y="1230333"/>
            <a:ext cx="9840623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585F9A-C532-4ACA-9349-BAEFCBA68FFB}"/>
              </a:ext>
            </a:extLst>
          </p:cNvPr>
          <p:cNvSpPr txBox="1"/>
          <p:nvPr/>
        </p:nvSpPr>
        <p:spPr>
          <a:xfrm>
            <a:off x="8229600" y="3952548"/>
            <a:ext cx="334402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عنوان السكن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A9BD12-92FA-4318-8E33-41FAFE291AE1}"/>
              </a:ext>
            </a:extLst>
          </p:cNvPr>
          <p:cNvSpPr txBox="1"/>
          <p:nvPr/>
        </p:nvSpPr>
        <p:spPr>
          <a:xfrm>
            <a:off x="2238727" y="6339925"/>
            <a:ext cx="221520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آخر مستجدات القضية</a:t>
            </a:r>
          </a:p>
        </p:txBody>
      </p:sp>
      <p:sp>
        <p:nvSpPr>
          <p:cNvPr id="49" name="Action Button: Go Forward or Next 4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339A721-D920-49FC-84F1-A43F59D62DC3}"/>
              </a:ext>
            </a:extLst>
          </p:cNvPr>
          <p:cNvSpPr/>
          <p:nvPr/>
        </p:nvSpPr>
        <p:spPr>
          <a:xfrm rot="5400000">
            <a:off x="10088345" y="1883561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BB8F73-7992-414A-BC86-0547E2AE25C0}"/>
              </a:ext>
            </a:extLst>
          </p:cNvPr>
          <p:cNvSpPr/>
          <p:nvPr/>
        </p:nvSpPr>
        <p:spPr>
          <a:xfrm>
            <a:off x="3346329" y="1812510"/>
            <a:ext cx="1883464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251204567890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Action Button: Go Forward or Next 5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9F58118-6DBA-4914-B16A-09DF66896D3E}"/>
              </a:ext>
            </a:extLst>
          </p:cNvPr>
          <p:cNvSpPr/>
          <p:nvPr/>
        </p:nvSpPr>
        <p:spPr>
          <a:xfrm rot="5400000">
            <a:off x="9304835" y="2450378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ction Button: Go Forward or Next 5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875BB56-4C67-4032-8317-9A2A1FADD9A1}"/>
              </a:ext>
            </a:extLst>
          </p:cNvPr>
          <p:cNvSpPr/>
          <p:nvPr/>
        </p:nvSpPr>
        <p:spPr>
          <a:xfrm rot="5400000">
            <a:off x="5510023" y="2460185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E5DD56-A118-49A1-B9B0-1395CCF79CF7}"/>
              </a:ext>
            </a:extLst>
          </p:cNvPr>
          <p:cNvCxnSpPr>
            <a:cxnSpLocks/>
          </p:cNvCxnSpPr>
          <p:nvPr/>
        </p:nvCxnSpPr>
        <p:spPr>
          <a:xfrm flipH="1" flipV="1">
            <a:off x="3003812" y="3641315"/>
            <a:ext cx="6184376" cy="136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ction Button: Go Forward or Next 5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A531FE-D76F-4F60-8985-8127244F24B9}"/>
              </a:ext>
            </a:extLst>
          </p:cNvPr>
          <p:cNvSpPr/>
          <p:nvPr/>
        </p:nvSpPr>
        <p:spPr>
          <a:xfrm rot="5400000">
            <a:off x="10134487" y="4561735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13DB2-339C-426E-AECF-0894E35D2FBB}"/>
              </a:ext>
            </a:extLst>
          </p:cNvPr>
          <p:cNvSpPr txBox="1"/>
          <p:nvPr/>
        </p:nvSpPr>
        <p:spPr>
          <a:xfrm>
            <a:off x="4630835" y="6339925"/>
            <a:ext cx="152323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بيانات القضية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939993C-1F17-4CF6-8FB8-2CE0B6E51C98}"/>
              </a:ext>
            </a:extLst>
          </p:cNvPr>
          <p:cNvSpPr/>
          <p:nvPr/>
        </p:nvSpPr>
        <p:spPr>
          <a:xfrm>
            <a:off x="5311710" y="4471527"/>
            <a:ext cx="78429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56DEE9-5A27-4FD0-86BB-8B46A0416310}"/>
              </a:ext>
            </a:extLst>
          </p:cNvPr>
          <p:cNvSpPr txBox="1"/>
          <p:nvPr/>
        </p:nvSpPr>
        <p:spPr>
          <a:xfrm>
            <a:off x="6258218" y="4513151"/>
            <a:ext cx="97315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القطعة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8475EFE-2B8F-4D67-972F-A232AF998305}"/>
              </a:ext>
            </a:extLst>
          </p:cNvPr>
          <p:cNvSpPr/>
          <p:nvPr/>
        </p:nvSpPr>
        <p:spPr>
          <a:xfrm>
            <a:off x="199351" y="4471527"/>
            <a:ext cx="3791929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شارع سلطان الكليب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F00E34-D477-4792-88EF-5BF7E4B9646A}"/>
              </a:ext>
            </a:extLst>
          </p:cNvPr>
          <p:cNvSpPr txBox="1"/>
          <p:nvPr/>
        </p:nvSpPr>
        <p:spPr>
          <a:xfrm>
            <a:off x="4153498" y="4513151"/>
            <a:ext cx="97315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الشارع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9180CD3-0927-4537-96A1-14BFFE8DB1FF}"/>
              </a:ext>
            </a:extLst>
          </p:cNvPr>
          <p:cNvSpPr/>
          <p:nvPr/>
        </p:nvSpPr>
        <p:spPr>
          <a:xfrm>
            <a:off x="9950386" y="5042666"/>
            <a:ext cx="571521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628E21-CA59-4F4E-B3F0-AF9BEC915476}"/>
              </a:ext>
            </a:extLst>
          </p:cNvPr>
          <p:cNvSpPr txBox="1"/>
          <p:nvPr/>
        </p:nvSpPr>
        <p:spPr>
          <a:xfrm>
            <a:off x="10684125" y="5084290"/>
            <a:ext cx="97315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الجادة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733ED58-928C-4A02-BB41-C6EEC267F419}"/>
              </a:ext>
            </a:extLst>
          </p:cNvPr>
          <p:cNvSpPr/>
          <p:nvPr/>
        </p:nvSpPr>
        <p:spPr>
          <a:xfrm>
            <a:off x="7138521" y="5055414"/>
            <a:ext cx="78429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978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9DAF61-E62E-4955-8511-F87872324318}"/>
              </a:ext>
            </a:extLst>
          </p:cNvPr>
          <p:cNvSpPr txBox="1"/>
          <p:nvPr/>
        </p:nvSpPr>
        <p:spPr>
          <a:xfrm>
            <a:off x="8034496" y="5084290"/>
            <a:ext cx="175367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المنزل/القسيمة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4D83CEB-36CD-418B-9923-B8E407A2A8D0}"/>
              </a:ext>
            </a:extLst>
          </p:cNvPr>
          <p:cNvSpPr/>
          <p:nvPr/>
        </p:nvSpPr>
        <p:spPr>
          <a:xfrm>
            <a:off x="209058" y="2356622"/>
            <a:ext cx="139924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1951/12/04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25571D-E9E7-4470-BE68-BDF6C8617C52}"/>
              </a:ext>
            </a:extLst>
          </p:cNvPr>
          <p:cNvSpPr txBox="1"/>
          <p:nvPr/>
        </p:nvSpPr>
        <p:spPr>
          <a:xfrm>
            <a:off x="10434749" y="5682959"/>
            <a:ext cx="1178525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جهة العمل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C0DC998-6625-478E-BB82-62767A7E8040}"/>
              </a:ext>
            </a:extLst>
          </p:cNvPr>
          <p:cNvSpPr/>
          <p:nvPr/>
        </p:nvSpPr>
        <p:spPr>
          <a:xfrm>
            <a:off x="199352" y="5638056"/>
            <a:ext cx="10173838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04E8AF4-205C-4617-86FA-286C02416616}"/>
              </a:ext>
            </a:extLst>
          </p:cNvPr>
          <p:cNvSpPr/>
          <p:nvPr/>
        </p:nvSpPr>
        <p:spPr>
          <a:xfrm>
            <a:off x="1379290" y="5055413"/>
            <a:ext cx="1355738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12345678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F1FA1F-98B2-4AF9-B32B-E37E1769F32D}"/>
              </a:ext>
            </a:extLst>
          </p:cNvPr>
          <p:cNvSpPr txBox="1"/>
          <p:nvPr/>
        </p:nvSpPr>
        <p:spPr>
          <a:xfrm>
            <a:off x="2870855" y="5108524"/>
            <a:ext cx="1274649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رقم الهاتف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E3AD68-7282-40EC-92D1-99D039763478}"/>
              </a:ext>
            </a:extLst>
          </p:cNvPr>
          <p:cNvSpPr txBox="1"/>
          <p:nvPr/>
        </p:nvSpPr>
        <p:spPr>
          <a:xfrm>
            <a:off x="203199" y="6339925"/>
            <a:ext cx="184765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>
                <a:solidFill>
                  <a:srgbClr val="002060"/>
                </a:solidFill>
              </a:rPr>
              <a:t>الخروج من النظام</a:t>
            </a:r>
          </a:p>
        </p:txBody>
      </p:sp>
    </p:spTree>
    <p:extLst>
      <p:ext uri="{BB962C8B-B14F-4D97-AF65-F5344CB8AC3E}">
        <p14:creationId xmlns:p14="http://schemas.microsoft.com/office/powerpoint/2010/main" val="261582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8347C2F-9FA1-41D2-A03C-9777B4C2B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3" r="228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924E18-4F38-4C4F-BF4D-65085C1703BB}"/>
              </a:ext>
            </a:extLst>
          </p:cNvPr>
          <p:cNvSpPr/>
          <p:nvPr/>
        </p:nvSpPr>
        <p:spPr>
          <a:xfrm>
            <a:off x="199351" y="277094"/>
            <a:ext cx="11341485" cy="6331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r" rtl="1"/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D93F9-3523-4BD1-AF43-B5332F3AD694}"/>
              </a:ext>
            </a:extLst>
          </p:cNvPr>
          <p:cNvSpPr/>
          <p:nvPr/>
        </p:nvSpPr>
        <p:spPr>
          <a:xfrm>
            <a:off x="8532852" y="251734"/>
            <a:ext cx="300798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KW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البحث والتقارير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D15F2-163C-485D-828D-BFBCE6992A36}"/>
              </a:ext>
            </a:extLst>
          </p:cNvPr>
          <p:cNvSpPr txBox="1"/>
          <p:nvPr/>
        </p:nvSpPr>
        <p:spPr>
          <a:xfrm>
            <a:off x="10199989" y="2610422"/>
            <a:ext cx="1362725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إسم الخصم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8E22A-A527-468D-91D7-CB4531A7A736}"/>
              </a:ext>
            </a:extLst>
          </p:cNvPr>
          <p:cNvSpPr txBox="1"/>
          <p:nvPr/>
        </p:nvSpPr>
        <p:spPr>
          <a:xfrm>
            <a:off x="3388874" y="2621222"/>
            <a:ext cx="2117158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الرقم المدني للخصم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CFD682-5B5B-47F3-973E-234030562866}"/>
              </a:ext>
            </a:extLst>
          </p:cNvPr>
          <p:cNvSpPr txBox="1"/>
          <p:nvPr/>
        </p:nvSpPr>
        <p:spPr>
          <a:xfrm>
            <a:off x="3673483" y="1119517"/>
            <a:ext cx="862077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الجنس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8DA0147-63E7-411B-B583-140CA6ADF67A}"/>
              </a:ext>
            </a:extLst>
          </p:cNvPr>
          <p:cNvSpPr/>
          <p:nvPr/>
        </p:nvSpPr>
        <p:spPr>
          <a:xfrm>
            <a:off x="3199380" y="1200080"/>
            <a:ext cx="321703" cy="29476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DA649-8D89-4B7E-B49B-064337E38FBE}"/>
              </a:ext>
            </a:extLst>
          </p:cNvPr>
          <p:cNvSpPr txBox="1"/>
          <p:nvPr/>
        </p:nvSpPr>
        <p:spPr>
          <a:xfrm>
            <a:off x="2479779" y="1125515"/>
            <a:ext cx="59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KW" dirty="0">
                <a:latin typeface="Segoe UI" panose="020B0502040204020203" pitchFamily="34" charset="0"/>
                <a:cs typeface="Segoe UI" panose="020B0502040204020203" pitchFamily="34" charset="0"/>
              </a:rPr>
              <a:t>ذكر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35C945-15AD-454A-9DEC-1BD6223E0058}"/>
              </a:ext>
            </a:extLst>
          </p:cNvPr>
          <p:cNvSpPr/>
          <p:nvPr/>
        </p:nvSpPr>
        <p:spPr>
          <a:xfrm>
            <a:off x="2276551" y="1193001"/>
            <a:ext cx="321703" cy="29476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AD4ED-8829-45E7-A375-3EC99DAFFA69}"/>
              </a:ext>
            </a:extLst>
          </p:cNvPr>
          <p:cNvSpPr txBox="1"/>
          <p:nvPr/>
        </p:nvSpPr>
        <p:spPr>
          <a:xfrm>
            <a:off x="1616150" y="1118436"/>
            <a:ext cx="59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KW" dirty="0">
                <a:latin typeface="Segoe UI" panose="020B0502040204020203" pitchFamily="34" charset="0"/>
                <a:cs typeface="Segoe UI" panose="020B0502040204020203" pitchFamily="34" charset="0"/>
              </a:rPr>
              <a:t>أنثى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4FE51A9-F7F2-4B8B-8D99-C4E63C78EEEB}"/>
              </a:ext>
            </a:extLst>
          </p:cNvPr>
          <p:cNvSpPr/>
          <p:nvPr/>
        </p:nvSpPr>
        <p:spPr>
          <a:xfrm>
            <a:off x="7675694" y="3134182"/>
            <a:ext cx="2824087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الكويت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A3D7B4-89EE-492F-8149-752C1B0338F6}"/>
              </a:ext>
            </a:extLst>
          </p:cNvPr>
          <p:cNvSpPr txBox="1"/>
          <p:nvPr/>
        </p:nvSpPr>
        <p:spPr>
          <a:xfrm>
            <a:off x="10606752" y="3194448"/>
            <a:ext cx="95596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الجنسية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CE48F71-7372-4341-9B0A-2FE449F0FD90}"/>
              </a:ext>
            </a:extLst>
          </p:cNvPr>
          <p:cNvSpPr/>
          <p:nvPr/>
        </p:nvSpPr>
        <p:spPr>
          <a:xfrm>
            <a:off x="6794617" y="3665810"/>
            <a:ext cx="3069079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104E29-D286-4901-A1B4-830377E244D1}"/>
              </a:ext>
            </a:extLst>
          </p:cNvPr>
          <p:cNvSpPr txBox="1"/>
          <p:nvPr/>
        </p:nvSpPr>
        <p:spPr>
          <a:xfrm>
            <a:off x="10025914" y="3707434"/>
            <a:ext cx="153680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منطقة السكن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4BC873-44B0-4457-A337-3860858BC4F9}"/>
              </a:ext>
            </a:extLst>
          </p:cNvPr>
          <p:cNvSpPr/>
          <p:nvPr/>
        </p:nvSpPr>
        <p:spPr>
          <a:xfrm>
            <a:off x="5748702" y="2584600"/>
            <a:ext cx="4316998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A9BD12-92FA-4318-8E33-41FAFE291AE1}"/>
              </a:ext>
            </a:extLst>
          </p:cNvPr>
          <p:cNvSpPr txBox="1"/>
          <p:nvPr/>
        </p:nvSpPr>
        <p:spPr>
          <a:xfrm>
            <a:off x="2238727" y="6339925"/>
            <a:ext cx="221520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آخر مستجدات القضية</a:t>
            </a:r>
          </a:p>
        </p:txBody>
      </p:sp>
      <p:sp>
        <p:nvSpPr>
          <p:cNvPr id="49" name="Action Button: Go Forward or Next 4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339A721-D920-49FC-84F1-A43F59D62DC3}"/>
              </a:ext>
            </a:extLst>
          </p:cNvPr>
          <p:cNvSpPr/>
          <p:nvPr/>
        </p:nvSpPr>
        <p:spPr>
          <a:xfrm rot="5400000">
            <a:off x="10110224" y="3237828"/>
            <a:ext cx="243482" cy="268578"/>
          </a:xfrm>
          <a:prstGeom prst="actionButtonForwardNex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BB8F73-7992-414A-BC86-0547E2AE25C0}"/>
              </a:ext>
            </a:extLst>
          </p:cNvPr>
          <p:cNvSpPr/>
          <p:nvPr/>
        </p:nvSpPr>
        <p:spPr>
          <a:xfrm>
            <a:off x="1351978" y="2583488"/>
            <a:ext cx="1883464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13DB2-339C-426E-AECF-0894E35D2FBB}"/>
              </a:ext>
            </a:extLst>
          </p:cNvPr>
          <p:cNvSpPr txBox="1"/>
          <p:nvPr/>
        </p:nvSpPr>
        <p:spPr>
          <a:xfrm>
            <a:off x="4630835" y="6339925"/>
            <a:ext cx="152323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بيانات القضية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25571D-E9E7-4470-BE68-BDF6C8617C52}"/>
              </a:ext>
            </a:extLst>
          </p:cNvPr>
          <p:cNvSpPr txBox="1"/>
          <p:nvPr/>
        </p:nvSpPr>
        <p:spPr>
          <a:xfrm>
            <a:off x="5506032" y="3725438"/>
            <a:ext cx="1178525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جهة العمل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C0DC998-6625-478E-BB82-62767A7E8040}"/>
              </a:ext>
            </a:extLst>
          </p:cNvPr>
          <p:cNvSpPr/>
          <p:nvPr/>
        </p:nvSpPr>
        <p:spPr>
          <a:xfrm>
            <a:off x="210449" y="3680535"/>
            <a:ext cx="5234023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E3AD68-7282-40EC-92D1-99D039763478}"/>
              </a:ext>
            </a:extLst>
          </p:cNvPr>
          <p:cNvSpPr txBox="1"/>
          <p:nvPr/>
        </p:nvSpPr>
        <p:spPr>
          <a:xfrm>
            <a:off x="203199" y="6339925"/>
            <a:ext cx="184765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ar-KW" dirty="0">
                <a:solidFill>
                  <a:srgbClr val="002060"/>
                </a:solidFill>
              </a:rPr>
              <a:t>الخروج من النظام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2BF1DE-2AAA-47FE-8A0F-367E43337E63}"/>
              </a:ext>
            </a:extLst>
          </p:cNvPr>
          <p:cNvSpPr txBox="1"/>
          <p:nvPr/>
        </p:nvSpPr>
        <p:spPr>
          <a:xfrm>
            <a:off x="7445203" y="1149404"/>
            <a:ext cx="133003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صفة الوزارة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9881E7-1480-4542-9243-B2B7CE1F9130}"/>
              </a:ext>
            </a:extLst>
          </p:cNvPr>
          <p:cNvSpPr txBox="1"/>
          <p:nvPr/>
        </p:nvSpPr>
        <p:spPr>
          <a:xfrm>
            <a:off x="6144074" y="1115284"/>
            <a:ext cx="78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مدعي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5B1D3DB1-EE92-445F-AC0D-31C07120D2BD}"/>
              </a:ext>
            </a:extLst>
          </p:cNvPr>
          <p:cNvSpPr/>
          <p:nvPr/>
        </p:nvSpPr>
        <p:spPr>
          <a:xfrm>
            <a:off x="5900305" y="1205201"/>
            <a:ext cx="321703" cy="29476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78A61F-015C-493C-BE1F-7F97260D11FB}"/>
              </a:ext>
            </a:extLst>
          </p:cNvPr>
          <p:cNvSpPr txBox="1"/>
          <p:nvPr/>
        </p:nvSpPr>
        <p:spPr>
          <a:xfrm>
            <a:off x="4623690" y="1150775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مدعى عليه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74D9FE-1464-49DC-9A50-B1E3AE106C47}"/>
              </a:ext>
            </a:extLst>
          </p:cNvPr>
          <p:cNvSpPr txBox="1"/>
          <p:nvPr/>
        </p:nvSpPr>
        <p:spPr>
          <a:xfrm>
            <a:off x="210450" y="5620931"/>
            <a:ext cx="992884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ar-KW" sz="2400" dirty="0">
                <a:solidFill>
                  <a:srgbClr val="FFFF00"/>
                </a:solidFill>
              </a:rPr>
              <a:t>بحث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2D298D41-57AE-4F00-90BB-E3F232CC6D88}"/>
              </a:ext>
            </a:extLst>
          </p:cNvPr>
          <p:cNvSpPr/>
          <p:nvPr/>
        </p:nvSpPr>
        <p:spPr>
          <a:xfrm>
            <a:off x="6910878" y="1189849"/>
            <a:ext cx="321703" cy="294767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77E32D-8DDA-44F4-AD60-649D3D45DF4E}"/>
              </a:ext>
            </a:extLst>
          </p:cNvPr>
          <p:cNvSpPr/>
          <p:nvPr/>
        </p:nvSpPr>
        <p:spPr>
          <a:xfrm>
            <a:off x="8915285" y="1132357"/>
            <a:ext cx="891334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59BFE2-5150-4884-A362-53A26789AB7B}"/>
              </a:ext>
            </a:extLst>
          </p:cNvPr>
          <p:cNvSpPr txBox="1"/>
          <p:nvPr/>
        </p:nvSpPr>
        <p:spPr>
          <a:xfrm>
            <a:off x="9912812" y="1146275"/>
            <a:ext cx="168563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الرقم التسلسلي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DA0461-85D0-410E-B9DD-068327BE2E99}"/>
              </a:ext>
            </a:extLst>
          </p:cNvPr>
          <p:cNvSpPr txBox="1"/>
          <p:nvPr/>
        </p:nvSpPr>
        <p:spPr>
          <a:xfrm>
            <a:off x="10421798" y="1770681"/>
            <a:ext cx="117665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التاريخ من 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F5C0EE0-EB40-478D-A6EF-E34D7E97D012}"/>
              </a:ext>
            </a:extLst>
          </p:cNvPr>
          <p:cNvSpPr/>
          <p:nvPr/>
        </p:nvSpPr>
        <p:spPr>
          <a:xfrm>
            <a:off x="8904928" y="1741056"/>
            <a:ext cx="139924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2020/12/15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D21D026-63A5-44AD-82AC-25040A3A242E}"/>
              </a:ext>
            </a:extLst>
          </p:cNvPr>
          <p:cNvSpPr/>
          <p:nvPr/>
        </p:nvSpPr>
        <p:spPr>
          <a:xfrm>
            <a:off x="6649710" y="1773404"/>
            <a:ext cx="139924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2020/12/15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6E3EFB-5A7C-4EFB-8828-C7946DE1F392}"/>
              </a:ext>
            </a:extLst>
          </p:cNvPr>
          <p:cNvSpPr txBox="1"/>
          <p:nvPr/>
        </p:nvSpPr>
        <p:spPr>
          <a:xfrm>
            <a:off x="8216059" y="1786252"/>
            <a:ext cx="60176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إلى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803501-50B4-4123-9C5D-D514C65AF315}"/>
              </a:ext>
            </a:extLst>
          </p:cNvPr>
          <p:cNvSpPr txBox="1"/>
          <p:nvPr/>
        </p:nvSpPr>
        <p:spPr>
          <a:xfrm>
            <a:off x="8817819" y="4286389"/>
            <a:ext cx="2752163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المبلغ المتنازع عليه أكبر من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37C0297-A0DA-4FFC-BC20-2626815896C3}"/>
              </a:ext>
            </a:extLst>
          </p:cNvPr>
          <p:cNvSpPr/>
          <p:nvPr/>
        </p:nvSpPr>
        <p:spPr>
          <a:xfrm>
            <a:off x="6684557" y="4244764"/>
            <a:ext cx="193040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dirty="0">
                <a:solidFill>
                  <a:schemeClr val="tx1"/>
                </a:solidFill>
              </a:rPr>
              <a:t> 1000.000 د.ك.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3A9D90D-8C69-4963-8B10-07792E7B7487}"/>
              </a:ext>
            </a:extLst>
          </p:cNvPr>
          <p:cNvSpPr/>
          <p:nvPr/>
        </p:nvSpPr>
        <p:spPr>
          <a:xfrm>
            <a:off x="7824097" y="4794346"/>
            <a:ext cx="2900501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محاكم الدرجة الأولى - الكلية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71BA52C-00C8-4D2E-8D1F-344FF4EC40BE}"/>
              </a:ext>
            </a:extLst>
          </p:cNvPr>
          <p:cNvSpPr txBox="1"/>
          <p:nvPr/>
        </p:nvSpPr>
        <p:spPr>
          <a:xfrm>
            <a:off x="10823134" y="4808420"/>
            <a:ext cx="74117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الجهة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D808A7F-1A75-4437-8A1C-E7C560573551}"/>
              </a:ext>
            </a:extLst>
          </p:cNvPr>
          <p:cNvSpPr/>
          <p:nvPr/>
        </p:nvSpPr>
        <p:spPr>
          <a:xfrm>
            <a:off x="8195102" y="5318569"/>
            <a:ext cx="1113012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b="1" dirty="0">
                <a:solidFill>
                  <a:schemeClr val="tx1"/>
                </a:solidFill>
              </a:rPr>
              <a:t>214875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287713-A9B5-49C2-A356-1BC44768526D}"/>
              </a:ext>
            </a:extLst>
          </p:cNvPr>
          <p:cNvSpPr txBox="1"/>
          <p:nvPr/>
        </p:nvSpPr>
        <p:spPr>
          <a:xfrm>
            <a:off x="9398288" y="5358967"/>
            <a:ext cx="220016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رقم القضية في الجهة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FFAE29A-0FF8-409E-AB27-B039117F7B1A}"/>
              </a:ext>
            </a:extLst>
          </p:cNvPr>
          <p:cNvSpPr txBox="1"/>
          <p:nvPr/>
        </p:nvSpPr>
        <p:spPr>
          <a:xfrm>
            <a:off x="3871060" y="4284703"/>
            <a:ext cx="270417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KW" b="1" dirty="0">
                <a:latin typeface="Segoe UI" panose="020B0502040204020203" pitchFamily="34" charset="0"/>
                <a:cs typeface="Segoe UI" panose="020B0502040204020203" pitchFamily="34" charset="0"/>
              </a:rPr>
              <a:t>المبلغ المتنازع عليه أقل من 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59F5788-B576-48F0-A8D4-7A3D1E889557}"/>
              </a:ext>
            </a:extLst>
          </p:cNvPr>
          <p:cNvSpPr/>
          <p:nvPr/>
        </p:nvSpPr>
        <p:spPr>
          <a:xfrm>
            <a:off x="1720273" y="4236920"/>
            <a:ext cx="1930400" cy="452581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KW" dirty="0">
                <a:solidFill>
                  <a:schemeClr val="tx1"/>
                </a:solidFill>
              </a:rPr>
              <a:t>5000.000 د.ك.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8347C2F-9FA1-41D2-A03C-9777B4C2B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3" r="228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924E18-4F38-4C4F-BF4D-65085C1703BB}"/>
              </a:ext>
            </a:extLst>
          </p:cNvPr>
          <p:cNvSpPr/>
          <p:nvPr/>
        </p:nvSpPr>
        <p:spPr>
          <a:xfrm>
            <a:off x="651164" y="498764"/>
            <a:ext cx="10889672" cy="6331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r" rtl="1"/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D93F9-3523-4BD1-AF43-B5332F3AD694}"/>
              </a:ext>
            </a:extLst>
          </p:cNvPr>
          <p:cNvSpPr/>
          <p:nvPr/>
        </p:nvSpPr>
        <p:spPr>
          <a:xfrm>
            <a:off x="8968509" y="452688"/>
            <a:ext cx="257232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ar-KW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نتيجة البحث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2595E-3BD3-4085-8BB1-FFCF358B8184}"/>
              </a:ext>
            </a:extLst>
          </p:cNvPr>
          <p:cNvSpPr txBox="1"/>
          <p:nvPr/>
        </p:nvSpPr>
        <p:spPr>
          <a:xfrm>
            <a:off x="2252532" y="6238329"/>
            <a:ext cx="143971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بيانات الخصم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A9BD12-92FA-4318-8E33-41FAFE291AE1}"/>
              </a:ext>
            </a:extLst>
          </p:cNvPr>
          <p:cNvSpPr txBox="1"/>
          <p:nvPr/>
        </p:nvSpPr>
        <p:spPr>
          <a:xfrm>
            <a:off x="3893918" y="6238329"/>
            <a:ext cx="152323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/>
              <a:t>بيانات القضية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4BB1A20-B58A-4267-AC34-0DB4EF2CF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66"/>
              </p:ext>
            </p:extLst>
          </p:nvPr>
        </p:nvGraphicFramePr>
        <p:xfrm>
          <a:off x="714821" y="1353869"/>
          <a:ext cx="10803838" cy="4114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37559">
                  <a:extLst>
                    <a:ext uri="{9D8B030D-6E8A-4147-A177-3AD203B41FA5}">
                      <a16:colId xmlns:a16="http://schemas.microsoft.com/office/drawing/2014/main" val="3708011682"/>
                    </a:ext>
                  </a:extLst>
                </a:gridCol>
                <a:gridCol w="1220425">
                  <a:extLst>
                    <a:ext uri="{9D8B030D-6E8A-4147-A177-3AD203B41FA5}">
                      <a16:colId xmlns:a16="http://schemas.microsoft.com/office/drawing/2014/main" val="1158862668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6136683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490206728"/>
                    </a:ext>
                  </a:extLst>
                </a:gridCol>
                <a:gridCol w="1213691">
                  <a:extLst>
                    <a:ext uri="{9D8B030D-6E8A-4147-A177-3AD203B41FA5}">
                      <a16:colId xmlns:a16="http://schemas.microsoft.com/office/drawing/2014/main" val="1312986328"/>
                    </a:ext>
                  </a:extLst>
                </a:gridCol>
                <a:gridCol w="1753237">
                  <a:extLst>
                    <a:ext uri="{9D8B030D-6E8A-4147-A177-3AD203B41FA5}">
                      <a16:colId xmlns:a16="http://schemas.microsoft.com/office/drawing/2014/main" val="2300899350"/>
                    </a:ext>
                  </a:extLst>
                </a:gridCol>
                <a:gridCol w="1820634">
                  <a:extLst>
                    <a:ext uri="{9D8B030D-6E8A-4147-A177-3AD203B41FA5}">
                      <a16:colId xmlns:a16="http://schemas.microsoft.com/office/drawing/2014/main" val="2054450830"/>
                    </a:ext>
                  </a:extLst>
                </a:gridCol>
                <a:gridCol w="1598582">
                  <a:extLst>
                    <a:ext uri="{9D8B030D-6E8A-4147-A177-3AD203B41FA5}">
                      <a16:colId xmlns:a16="http://schemas.microsoft.com/office/drawing/2014/main" val="146837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م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صفة الوزارة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إسم الخصم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الجنسية</a:t>
                      </a:r>
                      <a:endParaRPr lang="ar-KW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المبلغ المتنازع عليه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الجهة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قرار جلسة المحكمة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نوع القضية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8430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1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مدعي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أحمد محمد علي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الكويت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4500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b="1" dirty="0">
                          <a:solidFill>
                            <a:schemeClr val="tx1"/>
                          </a:solidFill>
                        </a:rPr>
                        <a:t>محاكم الدرجة الأولى - الكلية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للرد من المدعي عليه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تجاري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4017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2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مدعى عليه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خالد عبدلله يوسف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الكويت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3800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b="1" dirty="0">
                          <a:solidFill>
                            <a:schemeClr val="tx1"/>
                          </a:solidFill>
                        </a:rPr>
                        <a:t>محاكم الدرجة الأولى - الكلية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حكم قطعي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تجاري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252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3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مدعي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حمد زيد حسن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الكويت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1250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b="1" dirty="0">
                          <a:solidFill>
                            <a:schemeClr val="tx1"/>
                          </a:solidFill>
                        </a:rPr>
                        <a:t>محاكم الدرجة الأولى - الكلية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قبول التمييز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إداري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1744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4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مدعي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عبدالعزيز حامد سيف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الكويت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2750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b="1" dirty="0">
                          <a:solidFill>
                            <a:schemeClr val="tx1"/>
                          </a:solidFill>
                        </a:rPr>
                        <a:t>محاكم الدرجة الأولى - الكلية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رفض الدعوى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تجاري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1154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5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مدعى عليه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هدى فتحي عوض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الكويت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KW" dirty="0"/>
                        <a:t>3115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b="1" dirty="0">
                          <a:solidFill>
                            <a:schemeClr val="tx1"/>
                          </a:solidFill>
                        </a:rPr>
                        <a:t>محاكم الدرجة الأولى - الكلية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قرار بشطب الدعوى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dirty="0"/>
                        <a:t>أحوال شخصية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3669244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132423A-26DA-4FDD-B048-8D49F40DDF0D}"/>
              </a:ext>
            </a:extLst>
          </p:cNvPr>
          <p:cNvSpPr txBox="1"/>
          <p:nvPr/>
        </p:nvSpPr>
        <p:spPr>
          <a:xfrm>
            <a:off x="203199" y="6238329"/>
            <a:ext cx="184765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ar-KW" dirty="0">
                <a:solidFill>
                  <a:srgbClr val="002060"/>
                </a:solidFill>
              </a:rPr>
              <a:t>الخروج من النظام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D95EC-EEC8-40BF-8BEC-2302F0246A2E}"/>
              </a:ext>
            </a:extLst>
          </p:cNvPr>
          <p:cNvSpPr/>
          <p:nvPr/>
        </p:nvSpPr>
        <p:spPr>
          <a:xfrm>
            <a:off x="746221" y="584483"/>
            <a:ext cx="194156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ar-KW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صفحة 1 من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54FCF3-3784-4123-94D6-CE74DF12B3A1}"/>
              </a:ext>
            </a:extLst>
          </p:cNvPr>
          <p:cNvSpPr txBox="1"/>
          <p:nvPr/>
        </p:nvSpPr>
        <p:spPr>
          <a:xfrm>
            <a:off x="210450" y="5620931"/>
            <a:ext cx="1211950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ar-KW" sz="1400" dirty="0">
                <a:solidFill>
                  <a:srgbClr val="FFFF00"/>
                </a:solidFill>
              </a:rPr>
              <a:t>الصفحة التالية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385B3-8300-4108-98FF-5E314178FBFD}"/>
              </a:ext>
            </a:extLst>
          </p:cNvPr>
          <p:cNvSpPr txBox="1"/>
          <p:nvPr/>
        </p:nvSpPr>
        <p:spPr>
          <a:xfrm>
            <a:off x="1631326" y="5615275"/>
            <a:ext cx="1211950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ar-KW" sz="1400" dirty="0">
                <a:solidFill>
                  <a:srgbClr val="FFFF00"/>
                </a:solidFill>
              </a:rPr>
              <a:t>طباعة التقرير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BBC276-91F6-4E87-B5F9-F8C19C81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9123" y="1996412"/>
            <a:ext cx="268247" cy="2438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1EE9F0-1C3F-41B8-B9C6-372E24399C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3742" y="1996412"/>
            <a:ext cx="268247" cy="2438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DDF0067-8050-4A75-8A6C-63CD5962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9597" y="1996412"/>
            <a:ext cx="268247" cy="2438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1ECAE84-875C-4AFE-9816-8AAF1B0193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2463" y="1996411"/>
            <a:ext cx="268247" cy="2438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BFFCBB-AB04-4052-A6FC-FE9F04AF0E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7082" y="1996411"/>
            <a:ext cx="268247" cy="2438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7FF1E3F-B58E-484D-9A4B-F36EA97C7B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794" y="1996411"/>
            <a:ext cx="268247" cy="243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D89C7A-20F5-4C0F-AA98-51EADF5621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6733" y="1996411"/>
            <a:ext cx="268247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377</Words>
  <Application>Microsoft Office PowerPoint</Application>
  <PresentationFormat>Widescreen</PresentationFormat>
  <Paragraphs>191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Zeyad Binsanad</dc:creator>
  <cp:lastModifiedBy>Zeyad Binsanad</cp:lastModifiedBy>
  <cp:revision>2</cp:revision>
  <cp:lastPrinted>2021-12-29T06:38:59Z</cp:lastPrinted>
  <dcterms:created xsi:type="dcterms:W3CDTF">2021-12-28T09:30:31Z</dcterms:created>
  <dcterms:modified xsi:type="dcterms:W3CDTF">2021-12-29T11:54:15Z</dcterms:modified>
</cp:coreProperties>
</file>