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A8E-36F9-47F3-92AB-DF83A51DD2A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05F5-8A58-49AB-BDED-61FA37056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38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A8E-36F9-47F3-92AB-DF83A51DD2A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05F5-8A58-49AB-BDED-61FA37056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57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A8E-36F9-47F3-92AB-DF83A51DD2A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05F5-8A58-49AB-BDED-61FA37056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53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A8E-36F9-47F3-92AB-DF83A51DD2A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05F5-8A58-49AB-BDED-61FA37056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91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A8E-36F9-47F3-92AB-DF83A51DD2A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05F5-8A58-49AB-BDED-61FA37056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3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A8E-36F9-47F3-92AB-DF83A51DD2A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05F5-8A58-49AB-BDED-61FA37056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21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A8E-36F9-47F3-92AB-DF83A51DD2A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05F5-8A58-49AB-BDED-61FA37056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61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A8E-36F9-47F3-92AB-DF83A51DD2A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05F5-8A58-49AB-BDED-61FA37056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44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A8E-36F9-47F3-92AB-DF83A51DD2A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05F5-8A58-49AB-BDED-61FA37056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35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A8E-36F9-47F3-92AB-DF83A51DD2A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05F5-8A58-49AB-BDED-61FA37056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32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A8E-36F9-47F3-92AB-DF83A51DD2A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05F5-8A58-49AB-BDED-61FA37056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2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83A8E-36F9-47F3-92AB-DF83A51DD2A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805F5-8A58-49AB-BDED-61FA37056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7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www.freelogoservices.com/api/main/images/1j+ojFVDOMkX9Wytexe43D6kifOApRZOnhrIwXs1M3EMoAJtlSkkhvFt8...8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510" y="3348912"/>
            <a:ext cx="2099144" cy="10893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795422" y="3252085"/>
            <a:ext cx="69865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Silver</a:t>
            </a: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Industrial, Sleek, high tech, modern &amp; sophisticated</a:t>
            </a:r>
            <a:endParaRPr kumimoji="0" lang="en-GB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 </a:t>
            </a: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Trust, Loyalty, Wisdom, intelligence</a:t>
            </a:r>
            <a:endParaRPr kumimoji="0" lang="en-GB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Gold</a:t>
            </a: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Wealth, Grandeur, </a:t>
            </a:r>
            <a:r>
              <a:rPr lang="en-GB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Prosperity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House skeleton and finished house </a:t>
            </a:r>
            <a:r>
              <a:rPr lang="en-US" altLang="en-US" dirty="0" smtClean="0"/>
              <a:t>–infrastructure development, progress, construction</a:t>
            </a:r>
            <a:endParaRPr lang="en-GB" alt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29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Nampak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Makiza, Khanya (KN)</dc:creator>
  <cp:lastModifiedBy>Makiza, Khanya (KN)</cp:lastModifiedBy>
  <cp:revision>7</cp:revision>
  <dcterms:created xsi:type="dcterms:W3CDTF">2020-09-02T08:59:57Z</dcterms:created>
  <dcterms:modified xsi:type="dcterms:W3CDTF">2020-10-26T22:50:44Z</dcterms:modified>
</cp:coreProperties>
</file>