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81C7-FE02-4250-87F8-041BA5DF2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C8F62-B037-4B3D-8069-6618832A1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B37F1-CB0A-4E6C-8C39-DCFC217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85640-C292-4D36-BB53-CDB298B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4D9FE-89DA-4A02-9AE8-ECE0FF4F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5AB69-8120-4C4A-BF09-205FB97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4713A-2046-4BBE-B12C-F9A4105E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4AA50-5265-429B-A3A3-AEF51B8B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06F05-F46E-47D9-A0C2-984B820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23800-3AFD-4B11-92AE-91D2568D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93A80-0036-4851-9E80-DAE4DE024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A5B8F-6E71-4964-94FB-9CC3DE85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85748-A9AF-4FC9-BDFD-70B44A5E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71599-AD1B-4DDD-8BB9-9940FF2E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710D7-3095-4D1B-A4A4-D7661E6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9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C60E-199E-4CBB-B316-D4817ED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887C5-4168-4BCD-B956-56B46CA0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25785-112A-4FF1-A707-AEE54563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E437C-9164-45EE-A2A6-513DD19D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F2782-9506-4223-9A8B-0D6B2296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C52C-8CB0-46AF-B5D0-E30073A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A25EA-ABC7-4562-A5CE-B61617FF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356FE-293C-4160-BD50-8A7CE71D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51F5-99A3-495D-A670-7F0C7BFE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0FC2D-7D6F-462E-B5FE-DE524C50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7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99D8-7F96-4EF5-AF29-ED192E07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4FE28-608D-42AA-91A1-3361E1719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81D30-7749-4EA9-A56E-BEE571A9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DB654-1630-40D3-B593-67CACB9B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807DF-D732-4789-8C22-9C988AD1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E61A3-FBA7-445D-987B-93E1706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6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CF2D-5921-4888-9A8E-EC2A735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9D537-9FA2-42DB-9152-63B750BE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7F15A-5A1D-4C31-8A2A-CBE8B339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5BF0E-9B09-4CA4-B849-261F2BDDF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6531D-527F-46B9-AE3D-AC4BC3145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3F698D-4E16-426B-AC15-40C8832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BD95A-C9D5-4CD4-B249-F602A03C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89C3A-49B1-469F-8FB1-2DA2EB66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8F135-4A22-4838-B36A-31774AD8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FC387B-FB94-4B2F-9750-8A5BC362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BF58BF-744E-4622-A3F3-14073043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B3196-5988-44E5-9360-E0FC1502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8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1D1AB-86CA-4F66-BF5D-C861AAB5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431FA-2E24-4C10-BB16-73316A2D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D01CD-D9F2-4587-812B-FDE1ED2D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D9A34-54C8-4F0E-92C9-C026F8D7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5F211-6BBD-493A-806B-464E1EF4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363B3-CD48-4BBD-AC56-E2D6B14F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A00CB9-848B-44B4-969B-D3A794B3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B776B-06E3-49A1-8188-AABD451B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5B385-C0E2-46D2-90D6-5C837A7D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552A-2D44-4D66-86D1-D486CB94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A34D7B-CA35-405C-8483-2F6173F25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B56F1-0EC4-450C-9847-E9DB048B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86E83-F3EC-4928-AE9F-79E6A4BB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59C57-1326-4CD9-975D-99E7B78C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7A21D-8B3D-4EED-826C-CC0CF0D5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3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D2249-9545-46DF-AEE2-3BDC022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6A4D5-9B47-45A7-9EFE-67147BA7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9DBA4-B59D-4EFF-9B08-5BC62BF03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C433-51B5-4F36-981B-A2E5B144A37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8124F-7F28-4B9B-95A8-3CE04FF3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EC82E-7E49-4339-8038-322D4ECAA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E1F6-CD1C-4798-86CB-80A2C2EF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E4EE30-E5E7-41D6-969D-257CFDC2EC6D}"/>
              </a:ext>
            </a:extLst>
          </p:cNvPr>
          <p:cNvGrpSpPr/>
          <p:nvPr/>
        </p:nvGrpSpPr>
        <p:grpSpPr>
          <a:xfrm>
            <a:off x="0" y="0"/>
            <a:ext cx="3600000" cy="3600000"/>
            <a:chOff x="56906" y="98618"/>
            <a:chExt cx="3600000" cy="36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1CAA1F-B95E-4526-ADBF-81BDDA496F1A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EFC5E36-1EBD-416F-A779-CD9707BB6EAC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DCA1E3-762F-4DD6-8F56-6CE7FB40ACF8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0380B26-7091-4CC8-ADAC-4571694343FC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2A1D8-0DF8-446C-A3C6-502603FB09C6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王</a:t>
                </a:r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5F9A601B-53FD-4B4A-82DA-13101DFD5DD7}"/>
                  </a:ext>
                </a:extLst>
              </p:cNvPr>
              <p:cNvSpPr/>
              <p:nvPr/>
            </p:nvSpPr>
            <p:spPr>
              <a:xfrm rot="16200000">
                <a:off x="4184729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B6162DC8-3D76-4649-BC21-FABF223669A6}"/>
                  </a:ext>
                </a:extLst>
              </p:cNvPr>
              <p:cNvSpPr/>
              <p:nvPr/>
            </p:nvSpPr>
            <p:spPr>
              <a:xfrm rot="10800000">
                <a:off x="417339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843895E0-D276-4C35-8372-E2C5423A11A0}"/>
                  </a:ext>
                </a:extLst>
              </p:cNvPr>
              <p:cNvSpPr/>
              <p:nvPr/>
            </p:nvSpPr>
            <p:spPr>
              <a:xfrm>
                <a:off x="1781352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5467990-3A4B-495B-B857-51B959516339}"/>
                  </a:ext>
                </a:extLst>
              </p:cNvPr>
              <p:cNvSpPr/>
              <p:nvPr/>
            </p:nvSpPr>
            <p:spPr>
              <a:xfrm rot="5400000">
                <a:off x="177860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982E072-B9C5-4A7D-B85C-B2B3BE27EC30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CA5C2106-890D-42E0-87EB-C7634E655F96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3DCB302-E3E4-4822-8FC0-5E4528C6D76D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E24D815-9B6E-4965-9EB0-5003A8B81213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689863-D3B0-48DE-A51A-952D45786162}"/>
              </a:ext>
            </a:extLst>
          </p:cNvPr>
          <p:cNvGrpSpPr/>
          <p:nvPr/>
        </p:nvGrpSpPr>
        <p:grpSpPr>
          <a:xfrm rot="10800000">
            <a:off x="4107128" y="101306"/>
            <a:ext cx="3600000" cy="3600000"/>
            <a:chOff x="56906" y="98618"/>
            <a:chExt cx="3600000" cy="360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EBACE1-9BDB-4D69-BBCD-F0BC5186B225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B781222-AFBC-4B47-9DDB-8166750EFD35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BF4A622-A6F4-4A1A-8FB8-CC6300C03EF2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0476D09-FBFD-4884-9A86-649754487B9D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1667EC9-6011-4E0F-82B3-C6BDE2F12C5F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王</a:t>
                </a: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3A3CAB52-3724-414B-9B93-E68667CB0CA7}"/>
                  </a:ext>
                </a:extLst>
              </p:cNvPr>
              <p:cNvSpPr/>
              <p:nvPr/>
            </p:nvSpPr>
            <p:spPr>
              <a:xfrm rot="16200000">
                <a:off x="4184729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D14D5E39-F596-4BE7-BEB6-DA846BA98A48}"/>
                  </a:ext>
                </a:extLst>
              </p:cNvPr>
              <p:cNvSpPr/>
              <p:nvPr/>
            </p:nvSpPr>
            <p:spPr>
              <a:xfrm rot="10800000">
                <a:off x="417339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1E91EA11-91CB-4DF6-AAE7-E58E1AF56285}"/>
                  </a:ext>
                </a:extLst>
              </p:cNvPr>
              <p:cNvSpPr/>
              <p:nvPr/>
            </p:nvSpPr>
            <p:spPr>
              <a:xfrm>
                <a:off x="1781352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94F66831-55D3-4195-8875-EFEC8A27C472}"/>
                  </a:ext>
                </a:extLst>
              </p:cNvPr>
              <p:cNvSpPr/>
              <p:nvPr/>
            </p:nvSpPr>
            <p:spPr>
              <a:xfrm rot="5400000">
                <a:off x="177860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DA0F87E9-6881-4A9C-9372-0A841B845691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695B9D4-94E0-48E8-A77C-6D2888F0A7F9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C0DA92A-F216-47D9-8CB2-3E3F719D68A7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3758B06-6F0D-4895-8DE1-A4F00EC31C38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5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1CAA1F-B95E-4526-ADBF-81BDDA496F1A}"/>
              </a:ext>
            </a:extLst>
          </p:cNvPr>
          <p:cNvGrpSpPr/>
          <p:nvPr/>
        </p:nvGrpSpPr>
        <p:grpSpPr>
          <a:xfrm>
            <a:off x="56906" y="98618"/>
            <a:ext cx="3600000" cy="3600000"/>
            <a:chOff x="1353911" y="405946"/>
            <a:chExt cx="3600000" cy="3600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FC5E36-1EBD-416F-A779-CD9707BB6EAC}"/>
                </a:ext>
              </a:extLst>
            </p:cNvPr>
            <p:cNvGrpSpPr/>
            <p:nvPr/>
          </p:nvGrpSpPr>
          <p:grpSpPr>
            <a:xfrm>
              <a:off x="1353911" y="405946"/>
              <a:ext cx="3600000" cy="3600000"/>
              <a:chOff x="1001486" y="377371"/>
              <a:chExt cx="3600000" cy="3600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BDCA1E3-762F-4DD6-8F56-6CE7FB40ACF8}"/>
                  </a:ext>
                </a:extLst>
              </p:cNvPr>
              <p:cNvSpPr/>
              <p:nvPr/>
            </p:nvSpPr>
            <p:spPr>
              <a:xfrm>
                <a:off x="1001486" y="377371"/>
                <a:ext cx="3600000" cy="36000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0380B26-7091-4CC8-ADAC-4571694343FC}"/>
                  </a:ext>
                </a:extLst>
              </p:cNvPr>
              <p:cNvSpPr/>
              <p:nvPr/>
            </p:nvSpPr>
            <p:spPr>
              <a:xfrm>
                <a:off x="1181486" y="552643"/>
                <a:ext cx="3240000" cy="3240000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82A1D8-0DF8-446C-A3C6-502603FB09C6}"/>
                </a:ext>
              </a:extLst>
            </p:cNvPr>
            <p:cNvSpPr txBox="1"/>
            <p:nvPr/>
          </p:nvSpPr>
          <p:spPr>
            <a:xfrm rot="5400000">
              <a:off x="2110921" y="1000890"/>
              <a:ext cx="208597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0" dirty="0"/>
                <a:t>相</a:t>
              </a: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5F9A601B-53FD-4B4A-82DA-13101DFD5DD7}"/>
                </a:ext>
              </a:extLst>
            </p:cNvPr>
            <p:cNvSpPr/>
            <p:nvPr/>
          </p:nvSpPr>
          <p:spPr>
            <a:xfrm rot="16200000">
              <a:off x="4184729" y="321402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6162DC8-3D76-4649-BC21-FABF223669A6}"/>
                </a:ext>
              </a:extLst>
            </p:cNvPr>
            <p:cNvSpPr/>
            <p:nvPr/>
          </p:nvSpPr>
          <p:spPr>
            <a:xfrm rot="10800000">
              <a:off x="4173398" y="82755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843895E0-D276-4C35-8372-E2C5423A11A0}"/>
                </a:ext>
              </a:extLst>
            </p:cNvPr>
            <p:cNvSpPr/>
            <p:nvPr/>
          </p:nvSpPr>
          <p:spPr>
            <a:xfrm>
              <a:off x="1781352" y="321402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5467990-3A4B-495B-B857-51B959516339}"/>
                </a:ext>
              </a:extLst>
            </p:cNvPr>
            <p:cNvSpPr/>
            <p:nvPr/>
          </p:nvSpPr>
          <p:spPr>
            <a:xfrm rot="5400000">
              <a:off x="1778608" y="82755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EBACE1-9BDB-4D69-BBCD-F0BC5186B225}"/>
              </a:ext>
            </a:extLst>
          </p:cNvPr>
          <p:cNvGrpSpPr/>
          <p:nvPr/>
        </p:nvGrpSpPr>
        <p:grpSpPr>
          <a:xfrm rot="10800000">
            <a:off x="4107128" y="101306"/>
            <a:ext cx="3600000" cy="3600000"/>
            <a:chOff x="1353911" y="405946"/>
            <a:chExt cx="3600000" cy="360000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B781222-AFBC-4B47-9DDB-8166750EFD35}"/>
                </a:ext>
              </a:extLst>
            </p:cNvPr>
            <p:cNvGrpSpPr/>
            <p:nvPr/>
          </p:nvGrpSpPr>
          <p:grpSpPr>
            <a:xfrm>
              <a:off x="1353911" y="405946"/>
              <a:ext cx="3600000" cy="3600000"/>
              <a:chOff x="1001486" y="377371"/>
              <a:chExt cx="3600000" cy="360000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BF4A622-A6F4-4A1A-8FB8-CC6300C03EF2}"/>
                  </a:ext>
                </a:extLst>
              </p:cNvPr>
              <p:cNvSpPr/>
              <p:nvPr/>
            </p:nvSpPr>
            <p:spPr>
              <a:xfrm>
                <a:off x="1001486" y="377371"/>
                <a:ext cx="3600000" cy="360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0476D09-FBFD-4884-9A86-649754487B9D}"/>
                  </a:ext>
                </a:extLst>
              </p:cNvPr>
              <p:cNvSpPr/>
              <p:nvPr/>
            </p:nvSpPr>
            <p:spPr>
              <a:xfrm>
                <a:off x="1181486" y="552643"/>
                <a:ext cx="3240000" cy="3240000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667EC9-6011-4E0F-82B3-C6BDE2F12C5F}"/>
                </a:ext>
              </a:extLst>
            </p:cNvPr>
            <p:cNvSpPr txBox="1"/>
            <p:nvPr/>
          </p:nvSpPr>
          <p:spPr>
            <a:xfrm rot="5400000">
              <a:off x="2110921" y="1000890"/>
              <a:ext cx="208597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0" dirty="0"/>
                <a:t>相</a:t>
              </a: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3A3CAB52-3724-414B-9B93-E68667CB0CA7}"/>
                </a:ext>
              </a:extLst>
            </p:cNvPr>
            <p:cNvSpPr/>
            <p:nvPr/>
          </p:nvSpPr>
          <p:spPr>
            <a:xfrm rot="16200000">
              <a:off x="4184729" y="321402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D14D5E39-F596-4BE7-BEB6-DA846BA98A48}"/>
                </a:ext>
              </a:extLst>
            </p:cNvPr>
            <p:cNvSpPr/>
            <p:nvPr/>
          </p:nvSpPr>
          <p:spPr>
            <a:xfrm rot="10800000">
              <a:off x="4173398" y="82755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1E91EA11-91CB-4DF6-AAE7-E58E1AF56285}"/>
                </a:ext>
              </a:extLst>
            </p:cNvPr>
            <p:cNvSpPr/>
            <p:nvPr/>
          </p:nvSpPr>
          <p:spPr>
            <a:xfrm>
              <a:off x="1781352" y="321402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94F66831-55D3-4195-8875-EFEC8A27C472}"/>
                </a:ext>
              </a:extLst>
            </p:cNvPr>
            <p:cNvSpPr/>
            <p:nvPr/>
          </p:nvSpPr>
          <p:spPr>
            <a:xfrm rot="5400000">
              <a:off x="1778608" y="827556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62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E4EE30-E5E7-41D6-969D-257CFDC2EC6D}"/>
              </a:ext>
            </a:extLst>
          </p:cNvPr>
          <p:cNvGrpSpPr/>
          <p:nvPr/>
        </p:nvGrpSpPr>
        <p:grpSpPr>
          <a:xfrm>
            <a:off x="56906" y="98618"/>
            <a:ext cx="3600000" cy="3600000"/>
            <a:chOff x="56906" y="98618"/>
            <a:chExt cx="3600000" cy="36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1CAA1F-B95E-4526-ADBF-81BDDA496F1A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EFC5E36-1EBD-416F-A779-CD9707BB6EAC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DCA1E3-762F-4DD6-8F56-6CE7FB40ACF8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0380B26-7091-4CC8-ADAC-4571694343FC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2A1D8-0DF8-446C-A3C6-502603FB09C6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將</a:t>
                </a:r>
              </a:p>
            </p:txBody>
          </p:sp>
        </p:grp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982E072-B9C5-4A7D-B85C-B2B3BE27EC30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CA5C2106-890D-42E0-87EB-C7634E655F96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3DCB302-E3E4-4822-8FC0-5E4528C6D76D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E24D815-9B6E-4965-9EB0-5003A8B81213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689863-D3B0-48DE-A51A-952D45786162}"/>
              </a:ext>
            </a:extLst>
          </p:cNvPr>
          <p:cNvGrpSpPr/>
          <p:nvPr/>
        </p:nvGrpSpPr>
        <p:grpSpPr>
          <a:xfrm rot="10800000">
            <a:off x="4107128" y="101306"/>
            <a:ext cx="3600000" cy="3600000"/>
            <a:chOff x="56906" y="98618"/>
            <a:chExt cx="3600000" cy="360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EBACE1-9BDB-4D69-BBCD-F0BC5186B225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B781222-AFBC-4B47-9DDB-8166750EFD35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BF4A622-A6F4-4A1A-8FB8-CC6300C03EF2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0476D09-FBFD-4884-9A86-649754487B9D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1667EC9-6011-4E0F-82B3-C6BDE2F12C5F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將</a:t>
                </a:r>
              </a:p>
            </p:txBody>
          </p:sp>
        </p:grp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DA0F87E9-6881-4A9C-9372-0A841B845691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695B9D4-94E0-48E8-A77C-6D2888F0A7F9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C0DA92A-F216-47D9-8CB2-3E3F719D68A7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3758B06-6F0D-4895-8DE1-A4F00EC31C38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31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E4EE30-E5E7-41D6-969D-257CFDC2EC6D}"/>
              </a:ext>
            </a:extLst>
          </p:cNvPr>
          <p:cNvGrpSpPr/>
          <p:nvPr/>
        </p:nvGrpSpPr>
        <p:grpSpPr>
          <a:xfrm>
            <a:off x="56906" y="98618"/>
            <a:ext cx="3600000" cy="3600000"/>
            <a:chOff x="56906" y="98618"/>
            <a:chExt cx="3600000" cy="36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1CAA1F-B95E-4526-ADBF-81BDDA496F1A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EFC5E36-1EBD-416F-A779-CD9707BB6EAC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DCA1E3-762F-4DD6-8F56-6CE7FB40ACF8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0380B26-7091-4CC8-ADAC-4571694343FC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2A1D8-0DF8-446C-A3C6-502603FB09C6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子</a:t>
                </a:r>
              </a:p>
            </p:txBody>
          </p:sp>
        </p:grp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982E072-B9C5-4A7D-B85C-B2B3BE27EC30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689863-D3B0-48DE-A51A-952D45786162}"/>
              </a:ext>
            </a:extLst>
          </p:cNvPr>
          <p:cNvGrpSpPr/>
          <p:nvPr/>
        </p:nvGrpSpPr>
        <p:grpSpPr>
          <a:xfrm rot="10800000">
            <a:off x="4107128" y="101306"/>
            <a:ext cx="3600000" cy="3600000"/>
            <a:chOff x="56906" y="98618"/>
            <a:chExt cx="3600000" cy="360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EBACE1-9BDB-4D69-BBCD-F0BC5186B225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B781222-AFBC-4B47-9DDB-8166750EFD35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BF4A622-A6F4-4A1A-8FB8-CC6300C03EF2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0476D09-FBFD-4884-9A86-649754487B9D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1667EC9-6011-4E0F-82B3-C6BDE2F12C5F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子</a:t>
                </a:r>
              </a:p>
            </p:txBody>
          </p:sp>
        </p:grp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DA0F87E9-6881-4A9C-9372-0A841B845691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29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1E4EE30-E5E7-41D6-969D-257CFDC2EC6D}"/>
              </a:ext>
            </a:extLst>
          </p:cNvPr>
          <p:cNvGrpSpPr/>
          <p:nvPr/>
        </p:nvGrpSpPr>
        <p:grpSpPr>
          <a:xfrm>
            <a:off x="56906" y="98618"/>
            <a:ext cx="3600000" cy="3600000"/>
            <a:chOff x="56906" y="98618"/>
            <a:chExt cx="3600000" cy="36000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C1CAA1F-B95E-4526-ADBF-81BDDA496F1A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EFC5E36-1EBD-416F-A779-CD9707BB6EAC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7BDCA1E3-762F-4DD6-8F56-6CE7FB40ACF8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0380B26-7091-4CC8-ADAC-4571694343FC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2A1D8-0DF8-446C-A3C6-502603FB09C6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侯</a:t>
                </a:r>
              </a:p>
            </p:txBody>
          </p:sp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5F9A601B-53FD-4B4A-82DA-13101DFD5DD7}"/>
                  </a:ext>
                </a:extLst>
              </p:cNvPr>
              <p:cNvSpPr/>
              <p:nvPr/>
            </p:nvSpPr>
            <p:spPr>
              <a:xfrm rot="16200000">
                <a:off x="4184729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B6162DC8-3D76-4649-BC21-FABF223669A6}"/>
                  </a:ext>
                </a:extLst>
              </p:cNvPr>
              <p:cNvSpPr/>
              <p:nvPr/>
            </p:nvSpPr>
            <p:spPr>
              <a:xfrm rot="10800000">
                <a:off x="417339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9982E072-B9C5-4A7D-B85C-B2B3BE27EC30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CA5C2106-890D-42E0-87EB-C7634E655F96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3DCB302-E3E4-4822-8FC0-5E4528C6D76D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E24D815-9B6E-4965-9EB0-5003A8B81213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4689863-D3B0-48DE-A51A-952D45786162}"/>
              </a:ext>
            </a:extLst>
          </p:cNvPr>
          <p:cNvGrpSpPr/>
          <p:nvPr/>
        </p:nvGrpSpPr>
        <p:grpSpPr>
          <a:xfrm rot="10800000">
            <a:off x="4107128" y="101306"/>
            <a:ext cx="3600000" cy="3600000"/>
            <a:chOff x="56906" y="98618"/>
            <a:chExt cx="3600000" cy="360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2EBACE1-9BDB-4D69-BBCD-F0BC5186B225}"/>
                </a:ext>
              </a:extLst>
            </p:cNvPr>
            <p:cNvGrpSpPr/>
            <p:nvPr/>
          </p:nvGrpSpPr>
          <p:grpSpPr>
            <a:xfrm>
              <a:off x="56906" y="98618"/>
              <a:ext cx="3600000" cy="3600000"/>
              <a:chOff x="1353911" y="405946"/>
              <a:chExt cx="3600000" cy="360000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B781222-AFBC-4B47-9DDB-8166750EFD35}"/>
                  </a:ext>
                </a:extLst>
              </p:cNvPr>
              <p:cNvGrpSpPr/>
              <p:nvPr/>
            </p:nvGrpSpPr>
            <p:grpSpPr>
              <a:xfrm>
                <a:off x="1353911" y="405946"/>
                <a:ext cx="3600000" cy="3600000"/>
                <a:chOff x="1001486" y="377371"/>
                <a:chExt cx="3600000" cy="3600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BF4A622-A6F4-4A1A-8FB8-CC6300C03EF2}"/>
                    </a:ext>
                  </a:extLst>
                </p:cNvPr>
                <p:cNvSpPr/>
                <p:nvPr/>
              </p:nvSpPr>
              <p:spPr>
                <a:xfrm>
                  <a:off x="1001486" y="377371"/>
                  <a:ext cx="3600000" cy="3600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0476D09-FBFD-4884-9A86-649754487B9D}"/>
                    </a:ext>
                  </a:extLst>
                </p:cNvPr>
                <p:cNvSpPr/>
                <p:nvPr/>
              </p:nvSpPr>
              <p:spPr>
                <a:xfrm>
                  <a:off x="1181486" y="552643"/>
                  <a:ext cx="3240000" cy="3240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1667EC9-6011-4E0F-82B3-C6BDE2F12C5F}"/>
                  </a:ext>
                </a:extLst>
              </p:cNvPr>
              <p:cNvSpPr txBox="1"/>
              <p:nvPr/>
            </p:nvSpPr>
            <p:spPr>
              <a:xfrm rot="5400000">
                <a:off x="2110921" y="1000890"/>
                <a:ext cx="2085978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0" dirty="0"/>
                  <a:t>侯</a:t>
                </a: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3A3CAB52-3724-414B-9B93-E68667CB0CA7}"/>
                  </a:ext>
                </a:extLst>
              </p:cNvPr>
              <p:cNvSpPr/>
              <p:nvPr/>
            </p:nvSpPr>
            <p:spPr>
              <a:xfrm rot="16200000">
                <a:off x="4184729" y="321402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D14D5E39-F596-4BE7-BEB6-DA846BA98A48}"/>
                  </a:ext>
                </a:extLst>
              </p:cNvPr>
              <p:cNvSpPr/>
              <p:nvPr/>
            </p:nvSpPr>
            <p:spPr>
              <a:xfrm rot="10800000">
                <a:off x="4173398" y="827556"/>
                <a:ext cx="349939" cy="349939"/>
              </a:xfrm>
              <a:prstGeom prst="triangle">
                <a:avLst>
                  <a:gd name="adj" fmla="val 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DA0F87E9-6881-4A9C-9372-0A841B845691}"/>
                </a:ext>
              </a:extLst>
            </p:cNvPr>
            <p:cNvSpPr/>
            <p:nvPr/>
          </p:nvSpPr>
          <p:spPr>
            <a:xfrm rot="13500000">
              <a:off x="3054490" y="1718920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4695B9D4-94E0-48E8-A77C-6D2888F0A7F9}"/>
                </a:ext>
              </a:extLst>
            </p:cNvPr>
            <p:cNvSpPr/>
            <p:nvPr/>
          </p:nvSpPr>
          <p:spPr>
            <a:xfrm rot="2700000">
              <a:off x="309379" y="1713463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CC0DA92A-F216-47D9-8CB2-3E3F719D68A7}"/>
                </a:ext>
              </a:extLst>
            </p:cNvPr>
            <p:cNvSpPr/>
            <p:nvPr/>
          </p:nvSpPr>
          <p:spPr>
            <a:xfrm rot="18900000">
              <a:off x="1680563" y="3089779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93758B06-6F0D-4895-8DE1-A4F00EC31C38}"/>
                </a:ext>
              </a:extLst>
            </p:cNvPr>
            <p:cNvSpPr/>
            <p:nvPr/>
          </p:nvSpPr>
          <p:spPr>
            <a:xfrm rot="8100000">
              <a:off x="1680563" y="348064"/>
              <a:ext cx="349939" cy="349939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45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BBC7DF-073A-47E8-BA2A-01A82A11773F}"/>
              </a:ext>
            </a:extLst>
          </p:cNvPr>
          <p:cNvGrpSpPr/>
          <p:nvPr/>
        </p:nvGrpSpPr>
        <p:grpSpPr>
          <a:xfrm>
            <a:off x="2787650" y="-1162050"/>
            <a:ext cx="6044786" cy="8020050"/>
            <a:chOff x="-704850" y="-1162050"/>
            <a:chExt cx="6044786" cy="802005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EE988F-4AB9-4463-8841-C543DC38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4850" y="-11620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3C35E0A8-8097-403D-87E0-723C5A88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-11620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C7DD7531-226E-4AB1-8E94-74F5995A6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686" y="-11620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A852F30-840C-4AEA-BFA5-CEE3A25E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4850" y="83820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FD4F4CC-6DD6-4C5C-8630-8572F597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83820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519CB569-6C9C-49E9-B87E-6F8BEAF0E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686" y="83820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95B0B61-C897-4B3D-84AD-760850EE3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4850" y="28384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4A4953B7-33B5-4720-8B24-80BE76E5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28384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45B41D3B-678A-447C-9F51-689A54DF6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686" y="28384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DA8AD65-68DD-4453-AEC3-0017DFD0F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04850" y="48577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66D42DAF-A553-4811-9283-8B1656BC4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48577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45A391E1-0C1E-436B-8DAA-DA3F0BED3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686" y="4857750"/>
              <a:ext cx="2000250" cy="200025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4093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김진성 Onedas</dc:creator>
  <cp:lastModifiedBy>김진성 Onedas</cp:lastModifiedBy>
  <cp:revision>6</cp:revision>
  <dcterms:created xsi:type="dcterms:W3CDTF">2020-06-11T11:45:31Z</dcterms:created>
  <dcterms:modified xsi:type="dcterms:W3CDTF">2020-06-11T12:56:28Z</dcterms:modified>
</cp:coreProperties>
</file>