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311" r:id="rId3"/>
    <p:sldId id="318" r:id="rId4"/>
    <p:sldId id="312" r:id="rId5"/>
    <p:sldId id="313" r:id="rId6"/>
    <p:sldId id="314" r:id="rId7"/>
    <p:sldId id="323" r:id="rId8"/>
    <p:sldId id="324" r:id="rId9"/>
    <p:sldId id="332" r:id="rId10"/>
    <p:sldId id="333" r:id="rId11"/>
    <p:sldId id="334" r:id="rId12"/>
    <p:sldId id="335" r:id="rId13"/>
    <p:sldId id="329" r:id="rId14"/>
    <p:sldId id="328" r:id="rId15"/>
    <p:sldId id="325" r:id="rId16"/>
    <p:sldId id="317" r:id="rId17"/>
    <p:sldId id="321" r:id="rId18"/>
    <p:sldId id="319" r:id="rId19"/>
    <p:sldId id="320" r:id="rId20"/>
    <p:sldId id="322" r:id="rId21"/>
    <p:sldId id="327" r:id="rId22"/>
    <p:sldId id="331"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
      <p:font typeface="Oswald" panose="00000500000000000000" pitchFamily="2" charset="0"/>
      <p:regular r:id="rId29"/>
      <p:bold r:id="rId30"/>
    </p:embeddedFont>
    <p:embeddedFont>
      <p:font typeface="Palanquin Dark" panose="020B0604020202020204"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438BE-C0E2-45CB-A56A-1EA983A81CDB}" v="26" dt="2024-05-06T10:08:41.051"/>
  </p1510:revLst>
</p1510:revInfo>
</file>

<file path=ppt/tableStyles.xml><?xml version="1.0" encoding="utf-8"?>
<a:tblStyleLst xmlns:a="http://schemas.openxmlformats.org/drawingml/2006/main" def="{9450F333-636F-452E-8F99-0828D85EFCC1}">
  <a:tblStyle styleId="{9450F333-636F-452E-8F99-0828D85EF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80" autoAdjust="0"/>
  </p:normalViewPr>
  <p:slideViewPr>
    <p:cSldViewPr snapToGrid="0">
      <p:cViewPr varScale="1">
        <p:scale>
          <a:sx n="151" d="100"/>
          <a:sy n="151" d="100"/>
        </p:scale>
        <p:origin x="468"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רומן גורי" userId="S::roman.gury@e.braude.ac.il::2a425737-0a37-4818-a121-a791e63a5d7b" providerId="AD" clId="Web-{27621057-92AE-0092-CC41-23CB041A258B}"/>
    <pc:docChg chg="modSld">
      <pc:chgData name="רומן גורי" userId="S::roman.gury@e.braude.ac.il::2a425737-0a37-4818-a121-a791e63a5d7b" providerId="AD" clId="Web-{27621057-92AE-0092-CC41-23CB041A258B}" dt="2024-05-01T17:48:26.972" v="19"/>
      <pc:docMkLst>
        <pc:docMk/>
      </pc:docMkLst>
      <pc:sldChg chg="addSp modSp">
        <pc:chgData name="רומן גורי" userId="S::roman.gury@e.braude.ac.il::2a425737-0a37-4818-a121-a791e63a5d7b" providerId="AD" clId="Web-{27621057-92AE-0092-CC41-23CB041A258B}" dt="2024-05-01T17:32:15.741" v="4"/>
        <pc:sldMkLst>
          <pc:docMk/>
          <pc:sldMk cId="0" sldId="256"/>
        </pc:sldMkLst>
        <pc:picChg chg="add mod">
          <ac:chgData name="רומן גורי" userId="S::roman.gury@e.braude.ac.il::2a425737-0a37-4818-a121-a791e63a5d7b" providerId="AD" clId="Web-{27621057-92AE-0092-CC41-23CB041A258B}" dt="2024-05-01T17:32:15.741" v="4"/>
          <ac:picMkLst>
            <pc:docMk/>
            <pc:sldMk cId="0" sldId="256"/>
            <ac:picMk id="2" creationId="{632625A7-9D60-B5FB-E43E-C4DF31E21D73}"/>
          </ac:picMkLst>
        </pc:picChg>
        <pc:picChg chg="add mod">
          <ac:chgData name="רומן גורי" userId="S::roman.gury@e.braude.ac.il::2a425737-0a37-4818-a121-a791e63a5d7b" providerId="AD" clId="Web-{27621057-92AE-0092-CC41-23CB041A258B}" dt="2024-05-01T17:21:09.144" v="1" actId="1076"/>
          <ac:picMkLst>
            <pc:docMk/>
            <pc:sldMk cId="0" sldId="256"/>
            <ac:picMk id="2" creationId="{B55B5DF6-6B42-AFE4-0016-20FC91D44775}"/>
          </ac:picMkLst>
        </pc:picChg>
        <pc:picChg chg="add mod">
          <ac:chgData name="רומן גורי" userId="S::roman.gury@e.braude.ac.il::2a425737-0a37-4818-a121-a791e63a5d7b" providerId="AD" clId="Web-{27621057-92AE-0092-CC41-23CB041A258B}" dt="2024-05-01T17:30:58.770" v="3" actId="1076"/>
          <ac:picMkLst>
            <pc:docMk/>
            <pc:sldMk cId="0" sldId="256"/>
            <ac:picMk id="3" creationId="{642533F6-AF2F-D9E0-396B-5FBE49F173EC}"/>
          </ac:picMkLst>
        </pc:picChg>
      </pc:sldChg>
      <pc:sldChg chg="addSp delSp modSp">
        <pc:chgData name="רומן גורי" userId="S::roman.gury@e.braude.ac.il::2a425737-0a37-4818-a121-a791e63a5d7b" providerId="AD" clId="Web-{27621057-92AE-0092-CC41-23CB041A258B}" dt="2024-05-01T17:48:26.972" v="19"/>
        <pc:sldMkLst>
          <pc:docMk/>
          <pc:sldMk cId="2880234122" sldId="311"/>
        </pc:sldMkLst>
        <pc:spChg chg="add del mod">
          <ac:chgData name="רומן גורי" userId="S::roman.gury@e.braude.ac.il::2a425737-0a37-4818-a121-a791e63a5d7b" providerId="AD" clId="Web-{27621057-92AE-0092-CC41-23CB041A258B}" dt="2024-05-01T17:48:24.050" v="18"/>
          <ac:spMkLst>
            <pc:docMk/>
            <pc:sldMk cId="2880234122" sldId="311"/>
            <ac:spMk id="8" creationId="{75C2C52B-8C36-0420-C63F-4304049FDB39}"/>
          </ac:spMkLst>
        </pc:spChg>
        <pc:spChg chg="add mod">
          <ac:chgData name="רומן גורי" userId="S::roman.gury@e.braude.ac.il::2a425737-0a37-4818-a121-a791e63a5d7b" providerId="AD" clId="Web-{27621057-92AE-0092-CC41-23CB041A258B}" dt="2024-05-01T17:48:26.972" v="19"/>
          <ac:spMkLst>
            <pc:docMk/>
            <pc:sldMk cId="2880234122" sldId="311"/>
            <ac:spMk id="10" creationId="{77417B22-7EBD-7108-3E7E-C980A9E4E250}"/>
          </ac:spMkLst>
        </pc:spChg>
        <pc:spChg chg="mod">
          <ac:chgData name="רומן גורי" userId="S::roman.gury@e.braude.ac.il::2a425737-0a37-4818-a121-a791e63a5d7b" providerId="AD" clId="Web-{27621057-92AE-0092-CC41-23CB041A258B}" dt="2024-05-01T17:47:40.080" v="16" actId="20577"/>
          <ac:spMkLst>
            <pc:docMk/>
            <pc:sldMk cId="2880234122" sldId="311"/>
            <ac:spMk id="828" creationId="{00000000-0000-0000-0000-000000000000}"/>
          </ac:spMkLst>
        </pc:spChg>
        <pc:spChg chg="del">
          <ac:chgData name="רומן גורי" userId="S::roman.gury@e.braude.ac.il::2a425737-0a37-4818-a121-a791e63a5d7b" providerId="AD" clId="Web-{27621057-92AE-0092-CC41-23CB041A258B}" dt="2024-05-01T17:48:22.018" v="17"/>
          <ac:spMkLst>
            <pc:docMk/>
            <pc:sldMk cId="2880234122" sldId="311"/>
            <ac:spMk id="829" creationId="{00000000-0000-0000-0000-000000000000}"/>
          </ac:spMkLst>
        </pc:spChg>
        <pc:spChg chg="del">
          <ac:chgData name="רומן גורי" userId="S::roman.gury@e.braude.ac.il::2a425737-0a37-4818-a121-a791e63a5d7b" providerId="AD" clId="Web-{27621057-92AE-0092-CC41-23CB041A258B}" dt="2024-05-01T17:48:26.972" v="19"/>
          <ac:spMkLst>
            <pc:docMk/>
            <pc:sldMk cId="2880234122" sldId="311"/>
            <ac:spMk id="832" creationId="{00000000-0000-0000-0000-000000000000}"/>
          </ac:spMkLst>
        </pc:spChg>
      </pc:sldChg>
    </pc:docChg>
  </pc:docChgLst>
  <pc:docChgLst>
    <pc:chgData name="אוניל פאנקר" userId="d69db3a9-31c2-40ab-9a51-209639d0b7d5" providerId="ADAL" clId="{6FE438BE-C0E2-45CB-A56A-1EA983A81CDB}"/>
    <pc:docChg chg="undo custSel addSld delSld modSld sldOrd">
      <pc:chgData name="אוניל פאנקר" userId="d69db3a9-31c2-40ab-9a51-209639d0b7d5" providerId="ADAL" clId="{6FE438BE-C0E2-45CB-A56A-1EA983A81CDB}" dt="2024-05-06T10:08:56.789" v="2086" actId="2085"/>
      <pc:docMkLst>
        <pc:docMk/>
      </pc:docMkLst>
      <pc:sldChg chg="addSp delSp modSp mod">
        <pc:chgData name="אוניל פאנקר" userId="d69db3a9-31c2-40ab-9a51-209639d0b7d5" providerId="ADAL" clId="{6FE438BE-C0E2-45CB-A56A-1EA983A81CDB}" dt="2024-05-06T09:56:25.506" v="1984" actId="478"/>
        <pc:sldMkLst>
          <pc:docMk/>
          <pc:sldMk cId="0" sldId="256"/>
        </pc:sldMkLst>
        <pc:spChg chg="add del mod">
          <ac:chgData name="אוניל פאנקר" userId="d69db3a9-31c2-40ab-9a51-209639d0b7d5" providerId="ADAL" clId="{6FE438BE-C0E2-45CB-A56A-1EA983A81CDB}" dt="2024-05-01T17:17:57.903" v="41" actId="478"/>
          <ac:spMkLst>
            <pc:docMk/>
            <pc:sldMk cId="0" sldId="256"/>
            <ac:spMk id="3" creationId="{220C4517-FBC8-ECD9-BFC0-BC6CCD0AD411}"/>
          </ac:spMkLst>
        </pc:spChg>
        <pc:spChg chg="mod">
          <ac:chgData name="אוניל פאנקר" userId="d69db3a9-31c2-40ab-9a51-209639d0b7d5" providerId="ADAL" clId="{6FE438BE-C0E2-45CB-A56A-1EA983A81CDB}" dt="2024-05-01T17:28:57.905" v="67" actId="1076"/>
          <ac:spMkLst>
            <pc:docMk/>
            <pc:sldMk cId="0" sldId="256"/>
            <ac:spMk id="703" creationId="{00000000-0000-0000-0000-000000000000}"/>
          </ac:spMkLst>
        </pc:spChg>
        <pc:spChg chg="del">
          <ac:chgData name="אוניל פאנקר" userId="d69db3a9-31c2-40ab-9a51-209639d0b7d5" providerId="ADAL" clId="{6FE438BE-C0E2-45CB-A56A-1EA983A81CDB}" dt="2024-05-01T17:17:56.031" v="40" actId="478"/>
          <ac:spMkLst>
            <pc:docMk/>
            <pc:sldMk cId="0" sldId="256"/>
            <ac:spMk id="707" creationId="{00000000-0000-0000-0000-000000000000}"/>
          </ac:spMkLst>
        </pc:spChg>
        <pc:picChg chg="del">
          <ac:chgData name="אוניל פאנקר" userId="d69db3a9-31c2-40ab-9a51-209639d0b7d5" providerId="ADAL" clId="{6FE438BE-C0E2-45CB-A56A-1EA983A81CDB}" dt="2024-05-01T17:43:36.039" v="72" actId="478"/>
          <ac:picMkLst>
            <pc:docMk/>
            <pc:sldMk cId="0" sldId="256"/>
            <ac:picMk id="2" creationId="{632625A7-9D60-B5FB-E43E-C4DF31E21D73}"/>
          </ac:picMkLst>
        </pc:picChg>
        <pc:picChg chg="del mod">
          <ac:chgData name="אוניל פאנקר" userId="d69db3a9-31c2-40ab-9a51-209639d0b7d5" providerId="ADAL" clId="{6FE438BE-C0E2-45CB-A56A-1EA983A81CDB}" dt="2024-05-01T17:30:57.727" v="69" actId="478"/>
          <ac:picMkLst>
            <pc:docMk/>
            <pc:sldMk cId="0" sldId="256"/>
            <ac:picMk id="2" creationId="{B55B5DF6-6B42-AFE4-0016-20FC91D44775}"/>
          </ac:picMkLst>
        </pc:picChg>
        <pc:picChg chg="del mod">
          <ac:chgData name="אוניל פאנקר" userId="d69db3a9-31c2-40ab-9a51-209639d0b7d5" providerId="ADAL" clId="{6FE438BE-C0E2-45CB-A56A-1EA983A81CDB}" dt="2024-05-06T09:56:25.506" v="1984" actId="478"/>
          <ac:picMkLst>
            <pc:docMk/>
            <pc:sldMk cId="0" sldId="256"/>
            <ac:picMk id="3" creationId="{642533F6-AF2F-D9E0-396B-5FBE49F173EC}"/>
          </ac:picMkLst>
        </pc:picChg>
      </pc:sldChg>
      <pc:sldChg chg="add">
        <pc:chgData name="אוניל פאנקר" userId="d69db3a9-31c2-40ab-9a51-209639d0b7d5" providerId="ADAL" clId="{6FE438BE-C0E2-45CB-A56A-1EA983A81CDB}" dt="2024-05-01T17:17:25.662" v="0" actId="2890"/>
        <pc:sldMkLst>
          <pc:docMk/>
          <pc:sldMk cId="3421034442" sldId="310"/>
        </pc:sldMkLst>
      </pc:sldChg>
      <pc:sldChg chg="addSp delSp modSp add mod ord">
        <pc:chgData name="אוניל פאנקר" userId="d69db3a9-31c2-40ab-9a51-209639d0b7d5" providerId="ADAL" clId="{6FE438BE-C0E2-45CB-A56A-1EA983A81CDB}" dt="2024-05-01T17:49:13.189" v="275" actId="1037"/>
        <pc:sldMkLst>
          <pc:docMk/>
          <pc:sldMk cId="2880234122" sldId="311"/>
        </pc:sldMkLst>
        <pc:spChg chg="add mod">
          <ac:chgData name="אוניל פאנקר" userId="d69db3a9-31c2-40ab-9a51-209639d0b7d5" providerId="ADAL" clId="{6FE438BE-C0E2-45CB-A56A-1EA983A81CDB}" dt="2024-05-01T17:49:13.189" v="275" actId="1037"/>
          <ac:spMkLst>
            <pc:docMk/>
            <pc:sldMk cId="2880234122" sldId="311"/>
            <ac:spMk id="2" creationId="{82CC75F4-CD25-8500-942F-1C588B1297BF}"/>
          </ac:spMkLst>
        </pc:spChg>
        <pc:spChg chg="add mod">
          <ac:chgData name="אוניל פאנקר" userId="d69db3a9-31c2-40ab-9a51-209639d0b7d5" providerId="ADAL" clId="{6FE438BE-C0E2-45CB-A56A-1EA983A81CDB}" dt="2024-05-01T17:49:13.189" v="275" actId="1037"/>
          <ac:spMkLst>
            <pc:docMk/>
            <pc:sldMk cId="2880234122" sldId="311"/>
            <ac:spMk id="3" creationId="{D0D54B40-9489-7139-08C8-6D9710DE1F48}"/>
          </ac:spMkLst>
        </pc:spChg>
        <pc:spChg chg="add mod">
          <ac:chgData name="אוניל פאנקר" userId="d69db3a9-31c2-40ab-9a51-209639d0b7d5" providerId="ADAL" clId="{6FE438BE-C0E2-45CB-A56A-1EA983A81CDB}" dt="2024-05-01T17:49:13.189" v="275" actId="1037"/>
          <ac:spMkLst>
            <pc:docMk/>
            <pc:sldMk cId="2880234122" sldId="311"/>
            <ac:spMk id="4" creationId="{A9AD694E-5FC3-F507-FF2E-33CF891743C4}"/>
          </ac:spMkLst>
        </pc:spChg>
        <pc:spChg chg="add del mod">
          <ac:chgData name="אוניל פאנקר" userId="d69db3a9-31c2-40ab-9a51-209639d0b7d5" providerId="ADAL" clId="{6FE438BE-C0E2-45CB-A56A-1EA983A81CDB}" dt="2024-05-01T17:48:12.823" v="181" actId="478"/>
          <ac:spMkLst>
            <pc:docMk/>
            <pc:sldMk cId="2880234122" sldId="311"/>
            <ac:spMk id="5" creationId="{81986E0E-5224-6198-CE42-757EA1B5B869}"/>
          </ac:spMkLst>
        </pc:spChg>
        <pc:spChg chg="add del mod">
          <ac:chgData name="אוניל פאנקר" userId="d69db3a9-31c2-40ab-9a51-209639d0b7d5" providerId="ADAL" clId="{6FE438BE-C0E2-45CB-A56A-1EA983A81CDB}" dt="2024-05-01T17:48:08.787" v="180" actId="478"/>
          <ac:spMkLst>
            <pc:docMk/>
            <pc:sldMk cId="2880234122" sldId="311"/>
            <ac:spMk id="7" creationId="{3126BD57-4543-8C8A-B8D2-20018A47DCC2}"/>
          </ac:spMkLst>
        </pc:spChg>
        <pc:spChg chg="add del mod">
          <ac:chgData name="אוניל פאנקר" userId="d69db3a9-31c2-40ab-9a51-209639d0b7d5" providerId="ADAL" clId="{6FE438BE-C0E2-45CB-A56A-1EA983A81CDB}" dt="2024-05-01T17:48:18.645" v="182" actId="478"/>
          <ac:spMkLst>
            <pc:docMk/>
            <pc:sldMk cId="2880234122" sldId="311"/>
            <ac:spMk id="9" creationId="{1BC90C5B-89AA-E3CA-A43B-887C4636A85F}"/>
          </ac:spMkLst>
        </pc:spChg>
        <pc:spChg chg="del">
          <ac:chgData name="אוניל פאנקר" userId="d69db3a9-31c2-40ab-9a51-209639d0b7d5" providerId="ADAL" clId="{6FE438BE-C0E2-45CB-A56A-1EA983A81CDB}" dt="2024-05-01T17:48:22.261" v="183" actId="478"/>
          <ac:spMkLst>
            <pc:docMk/>
            <pc:sldMk cId="2880234122" sldId="311"/>
            <ac:spMk id="10" creationId="{77417B22-7EBD-7108-3E7E-C980A9E4E250}"/>
          </ac:spMkLst>
        </pc:spChg>
        <pc:spChg chg="add del mod">
          <ac:chgData name="אוניל פאנקר" userId="d69db3a9-31c2-40ab-9a51-209639d0b7d5" providerId="ADAL" clId="{6FE438BE-C0E2-45CB-A56A-1EA983A81CDB}" dt="2024-05-01T17:48:18.645" v="182" actId="478"/>
          <ac:spMkLst>
            <pc:docMk/>
            <pc:sldMk cId="2880234122" sldId="311"/>
            <ac:spMk id="11" creationId="{1B59C950-F4FF-2AFF-20EE-9A5639595EED}"/>
          </ac:spMkLst>
        </pc:spChg>
        <pc:spChg chg="mod">
          <ac:chgData name="אוניל פאנקר" userId="d69db3a9-31c2-40ab-9a51-209639d0b7d5" providerId="ADAL" clId="{6FE438BE-C0E2-45CB-A56A-1EA983A81CDB}" dt="2024-05-01T17:46:26.648" v="125" actId="1076"/>
          <ac:spMkLst>
            <pc:docMk/>
            <pc:sldMk cId="2880234122" sldId="311"/>
            <ac:spMk id="82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4"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5"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6"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7"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8"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29"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0"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1"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32"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4" creationId="{00000000-0000-0000-0000-000000000000}"/>
          </ac:spMkLst>
        </pc:spChg>
        <pc:spChg chg="del mod">
          <ac:chgData name="אוניל פאנקר" userId="d69db3a9-31c2-40ab-9a51-209639d0b7d5" providerId="ADAL" clId="{6FE438BE-C0E2-45CB-A56A-1EA983A81CDB}" dt="2024-05-01T17:48:04.743" v="179" actId="478"/>
          <ac:spMkLst>
            <pc:docMk/>
            <pc:sldMk cId="2880234122" sldId="311"/>
            <ac:spMk id="835" creationId="{00000000-0000-0000-0000-000000000000}"/>
          </ac:spMkLst>
        </pc:spChg>
      </pc:sldChg>
      <pc:sldChg chg="modSp mod">
        <pc:chgData name="אוניל פאנקר" userId="d69db3a9-31c2-40ab-9a51-209639d0b7d5" providerId="ADAL" clId="{6FE438BE-C0E2-45CB-A56A-1EA983A81CDB}" dt="2024-05-06T10:01:45.328" v="1986" actId="255"/>
        <pc:sldMkLst>
          <pc:docMk/>
          <pc:sldMk cId="1923696214" sldId="312"/>
        </pc:sldMkLst>
        <pc:spChg chg="mod">
          <ac:chgData name="אוניל פאנקר" userId="d69db3a9-31c2-40ab-9a51-209639d0b7d5" providerId="ADAL" clId="{6FE438BE-C0E2-45CB-A56A-1EA983A81CDB}" dt="2024-05-06T10:01:45.328" v="1986" actId="255"/>
          <ac:spMkLst>
            <pc:docMk/>
            <pc:sldMk cId="1923696214" sldId="312"/>
            <ac:spMk id="14" creationId="{E97036D7-41DC-480F-B126-240B41A07183}"/>
          </ac:spMkLst>
        </pc:spChg>
      </pc:sldChg>
      <pc:sldChg chg="addSp modSp del mod">
        <pc:chgData name="אוניל פאנקר" userId="d69db3a9-31c2-40ab-9a51-209639d0b7d5" providerId="ADAL" clId="{6FE438BE-C0E2-45CB-A56A-1EA983A81CDB}" dt="2024-05-06T10:03:43.210" v="2000" actId="47"/>
        <pc:sldMkLst>
          <pc:docMk/>
          <pc:sldMk cId="610848036" sldId="315"/>
        </pc:sldMkLst>
        <pc:spChg chg="mod">
          <ac:chgData name="אוניל פאנקר" userId="d69db3a9-31c2-40ab-9a51-209639d0b7d5" providerId="ADAL" clId="{6FE438BE-C0E2-45CB-A56A-1EA983A81CDB}" dt="2024-05-06T08:11:01.691" v="684" actId="20577"/>
          <ac:spMkLst>
            <pc:docMk/>
            <pc:sldMk cId="610848036" sldId="315"/>
            <ac:spMk id="2" creationId="{F0A137BE-D609-486E-BD0C-57E9149F6408}"/>
          </ac:spMkLst>
        </pc:spChg>
        <pc:spChg chg="add mod">
          <ac:chgData name="אוניל פאנקר" userId="d69db3a9-31c2-40ab-9a51-209639d0b7d5" providerId="ADAL" clId="{6FE438BE-C0E2-45CB-A56A-1EA983A81CDB}" dt="2024-05-06T10:02:07.601" v="1988" actId="255"/>
          <ac:spMkLst>
            <pc:docMk/>
            <pc:sldMk cId="610848036" sldId="315"/>
            <ac:spMk id="3" creationId="{B0D3BE3B-FAC8-D20E-4ED6-0BCACC8F19D3}"/>
          </ac:spMkLst>
        </pc:spChg>
      </pc:sldChg>
      <pc:sldChg chg="del">
        <pc:chgData name="אוניל פאנקר" userId="d69db3a9-31c2-40ab-9a51-209639d0b7d5" providerId="ADAL" clId="{6FE438BE-C0E2-45CB-A56A-1EA983A81CDB}" dt="2024-05-06T08:32:57.685" v="1765" actId="47"/>
        <pc:sldMkLst>
          <pc:docMk/>
          <pc:sldMk cId="481320580" sldId="316"/>
        </pc:sldMkLst>
      </pc:sldChg>
      <pc:sldChg chg="modSp add mod ord">
        <pc:chgData name="אוניל פאנקר" userId="d69db3a9-31c2-40ab-9a51-209639d0b7d5" providerId="ADAL" clId="{6FE438BE-C0E2-45CB-A56A-1EA983A81CDB}" dt="2024-05-06T07:56:54.550" v="286" actId="20577"/>
        <pc:sldMkLst>
          <pc:docMk/>
          <pc:sldMk cId="3604271455" sldId="323"/>
        </pc:sldMkLst>
        <pc:spChg chg="mod">
          <ac:chgData name="אוניל פאנקר" userId="d69db3a9-31c2-40ab-9a51-209639d0b7d5" providerId="ADAL" clId="{6FE438BE-C0E2-45CB-A56A-1EA983A81CDB}" dt="2024-05-06T07:56:54.550" v="286" actId="20577"/>
          <ac:spMkLst>
            <pc:docMk/>
            <pc:sldMk cId="3604271455" sldId="323"/>
            <ac:spMk id="12" creationId="{89E42C24-18F1-4166-AF39-DD6DDBF41BE4}"/>
          </ac:spMkLst>
        </pc:spChg>
      </pc:sldChg>
      <pc:sldChg chg="addSp delSp modSp add mod ord">
        <pc:chgData name="אוניל פאנקר" userId="d69db3a9-31c2-40ab-9a51-209639d0b7d5" providerId="ADAL" clId="{6FE438BE-C0E2-45CB-A56A-1EA983A81CDB}" dt="2024-05-06T08:06:45.796" v="341" actId="1076"/>
        <pc:sldMkLst>
          <pc:docMk/>
          <pc:sldMk cId="697234520" sldId="324"/>
        </pc:sldMkLst>
        <pc:spChg chg="add mod">
          <ac:chgData name="אוניל פאנקר" userId="d69db3a9-31c2-40ab-9a51-209639d0b7d5" providerId="ADAL" clId="{6FE438BE-C0E2-45CB-A56A-1EA983A81CDB}" dt="2024-05-06T08:06:45.796" v="341" actId="1076"/>
          <ac:spMkLst>
            <pc:docMk/>
            <pc:sldMk cId="697234520" sldId="324"/>
            <ac:spMk id="4" creationId="{380FB0DC-5440-1DC3-D8E1-DF16CF3F5F50}"/>
          </ac:spMkLst>
        </pc:spChg>
        <pc:spChg chg="mod">
          <ac:chgData name="אוניל פאנקר" userId="d69db3a9-31c2-40ab-9a51-209639d0b7d5" providerId="ADAL" clId="{6FE438BE-C0E2-45CB-A56A-1EA983A81CDB}" dt="2024-05-06T08:02:54.535" v="311" actId="255"/>
          <ac:spMkLst>
            <pc:docMk/>
            <pc:sldMk cId="697234520" sldId="324"/>
            <ac:spMk id="1015" creationId="{00000000-0000-0000-0000-000000000000}"/>
          </ac:spMkLst>
        </pc:spChg>
        <pc:spChg chg="del">
          <ac:chgData name="אוניל פאנקר" userId="d69db3a9-31c2-40ab-9a51-209639d0b7d5" providerId="ADAL" clId="{6FE438BE-C0E2-45CB-A56A-1EA983A81CDB}" dt="2024-05-06T08:05:38.441" v="329" actId="478"/>
          <ac:spMkLst>
            <pc:docMk/>
            <pc:sldMk cId="697234520" sldId="324"/>
            <ac:spMk id="1018" creationId="{00000000-0000-0000-0000-000000000000}"/>
          </ac:spMkLst>
        </pc:spChg>
        <pc:spChg chg="del topLvl">
          <ac:chgData name="אוניל פאנקר" userId="d69db3a9-31c2-40ab-9a51-209639d0b7d5" providerId="ADAL" clId="{6FE438BE-C0E2-45CB-A56A-1EA983A81CDB}" dt="2024-05-06T08:05:47.073" v="333" actId="478"/>
          <ac:spMkLst>
            <pc:docMk/>
            <pc:sldMk cId="697234520" sldId="324"/>
            <ac:spMk id="1019" creationId="{00000000-0000-0000-0000-000000000000}"/>
          </ac:spMkLst>
        </pc:spChg>
        <pc:spChg chg="del">
          <ac:chgData name="אוניל פאנקר" userId="d69db3a9-31c2-40ab-9a51-209639d0b7d5" providerId="ADAL" clId="{6FE438BE-C0E2-45CB-A56A-1EA983A81CDB}" dt="2024-05-06T08:05:44.851" v="332" actId="478"/>
          <ac:spMkLst>
            <pc:docMk/>
            <pc:sldMk cId="697234520" sldId="324"/>
            <ac:spMk id="1020" creationId="{00000000-0000-0000-0000-000000000000}"/>
          </ac:spMkLst>
        </pc:spChg>
        <pc:spChg chg="del">
          <ac:chgData name="אוניל פאנקר" userId="d69db3a9-31c2-40ab-9a51-209639d0b7d5" providerId="ADAL" clId="{6FE438BE-C0E2-45CB-A56A-1EA983A81CDB}" dt="2024-05-06T08:05:42.732" v="331" actId="478"/>
          <ac:spMkLst>
            <pc:docMk/>
            <pc:sldMk cId="697234520" sldId="324"/>
            <ac:spMk id="1021" creationId="{00000000-0000-0000-0000-000000000000}"/>
          </ac:spMkLst>
        </pc:spChg>
        <pc:spChg chg="del">
          <ac:chgData name="אוניל פאנקר" userId="d69db3a9-31c2-40ab-9a51-209639d0b7d5" providerId="ADAL" clId="{6FE438BE-C0E2-45CB-A56A-1EA983A81CDB}" dt="2024-05-06T08:05:40.932" v="330" actId="478"/>
          <ac:spMkLst>
            <pc:docMk/>
            <pc:sldMk cId="697234520" sldId="324"/>
            <ac:spMk id="1022" creationId="{00000000-0000-0000-0000-000000000000}"/>
          </ac:spMkLst>
        </pc:spChg>
        <pc:spChg chg="del">
          <ac:chgData name="אוניל פאנקר" userId="d69db3a9-31c2-40ab-9a51-209639d0b7d5" providerId="ADAL" clId="{6FE438BE-C0E2-45CB-A56A-1EA983A81CDB}" dt="2024-05-06T08:05:35.890" v="328" actId="478"/>
          <ac:spMkLst>
            <pc:docMk/>
            <pc:sldMk cId="697234520" sldId="324"/>
            <ac:spMk id="1023" creationId="{00000000-0000-0000-0000-000000000000}"/>
          </ac:spMkLst>
        </pc:spChg>
        <pc:spChg chg="del">
          <ac:chgData name="אוניל פאנקר" userId="d69db3a9-31c2-40ab-9a51-209639d0b7d5" providerId="ADAL" clId="{6FE438BE-C0E2-45CB-A56A-1EA983A81CDB}" dt="2024-05-06T08:05:31.020" v="326" actId="478"/>
          <ac:spMkLst>
            <pc:docMk/>
            <pc:sldMk cId="697234520" sldId="324"/>
            <ac:spMk id="1024" creationId="{00000000-0000-0000-0000-000000000000}"/>
          </ac:spMkLst>
        </pc:spChg>
        <pc:spChg chg="del">
          <ac:chgData name="אוניל פאנקר" userId="d69db3a9-31c2-40ab-9a51-209639d0b7d5" providerId="ADAL" clId="{6FE438BE-C0E2-45CB-A56A-1EA983A81CDB}" dt="2024-05-06T08:05:01.376" v="312" actId="478"/>
          <ac:spMkLst>
            <pc:docMk/>
            <pc:sldMk cId="697234520" sldId="324"/>
            <ac:spMk id="1025" creationId="{00000000-0000-0000-0000-000000000000}"/>
          </ac:spMkLst>
        </pc:spChg>
        <pc:spChg chg="del">
          <ac:chgData name="אוניל פאנקר" userId="d69db3a9-31c2-40ab-9a51-209639d0b7d5" providerId="ADAL" clId="{6FE438BE-C0E2-45CB-A56A-1EA983A81CDB}" dt="2024-05-06T08:05:33.709" v="327" actId="478"/>
          <ac:spMkLst>
            <pc:docMk/>
            <pc:sldMk cId="697234520" sldId="324"/>
            <ac:spMk id="1026" creationId="{00000000-0000-0000-0000-000000000000}"/>
          </ac:spMkLst>
        </pc:spChg>
        <pc:spChg chg="del">
          <ac:chgData name="אוניל פאנקר" userId="d69db3a9-31c2-40ab-9a51-209639d0b7d5" providerId="ADAL" clId="{6FE438BE-C0E2-45CB-A56A-1EA983A81CDB}" dt="2024-05-06T08:05:24.729" v="323" actId="478"/>
          <ac:spMkLst>
            <pc:docMk/>
            <pc:sldMk cId="697234520" sldId="324"/>
            <ac:spMk id="1027" creationId="{00000000-0000-0000-0000-000000000000}"/>
          </ac:spMkLst>
        </pc:spChg>
        <pc:spChg chg="del">
          <ac:chgData name="אוניל פאנקר" userId="d69db3a9-31c2-40ab-9a51-209639d0b7d5" providerId="ADAL" clId="{6FE438BE-C0E2-45CB-A56A-1EA983A81CDB}" dt="2024-05-06T08:05:22.527" v="322" actId="478"/>
          <ac:spMkLst>
            <pc:docMk/>
            <pc:sldMk cId="697234520" sldId="324"/>
            <ac:spMk id="1028" creationId="{00000000-0000-0000-0000-000000000000}"/>
          </ac:spMkLst>
        </pc:spChg>
        <pc:spChg chg="del">
          <ac:chgData name="אוניל פאנקר" userId="d69db3a9-31c2-40ab-9a51-209639d0b7d5" providerId="ADAL" clId="{6FE438BE-C0E2-45CB-A56A-1EA983A81CDB}" dt="2024-05-06T08:05:15.103" v="319" actId="478"/>
          <ac:spMkLst>
            <pc:docMk/>
            <pc:sldMk cId="697234520" sldId="324"/>
            <ac:spMk id="1029" creationId="{00000000-0000-0000-0000-000000000000}"/>
          </ac:spMkLst>
        </pc:spChg>
        <pc:spChg chg="del">
          <ac:chgData name="אוניל פאנקר" userId="d69db3a9-31c2-40ab-9a51-209639d0b7d5" providerId="ADAL" clId="{6FE438BE-C0E2-45CB-A56A-1EA983A81CDB}" dt="2024-05-06T08:05:13.003" v="318" actId="478"/>
          <ac:spMkLst>
            <pc:docMk/>
            <pc:sldMk cId="697234520" sldId="324"/>
            <ac:spMk id="1030" creationId="{00000000-0000-0000-0000-000000000000}"/>
          </ac:spMkLst>
        </pc:spChg>
        <pc:spChg chg="del">
          <ac:chgData name="אוניל פאנקר" userId="d69db3a9-31c2-40ab-9a51-209639d0b7d5" providerId="ADAL" clId="{6FE438BE-C0E2-45CB-A56A-1EA983A81CDB}" dt="2024-05-06T08:05:17.940" v="320" actId="478"/>
          <ac:spMkLst>
            <pc:docMk/>
            <pc:sldMk cId="697234520" sldId="324"/>
            <ac:spMk id="1031" creationId="{00000000-0000-0000-0000-000000000000}"/>
          </ac:spMkLst>
        </pc:spChg>
        <pc:spChg chg="del">
          <ac:chgData name="אוניל פאנקר" userId="d69db3a9-31c2-40ab-9a51-209639d0b7d5" providerId="ADAL" clId="{6FE438BE-C0E2-45CB-A56A-1EA983A81CDB}" dt="2024-05-06T08:05:03.308" v="313" actId="478"/>
          <ac:spMkLst>
            <pc:docMk/>
            <pc:sldMk cId="697234520" sldId="324"/>
            <ac:spMk id="1032" creationId="{00000000-0000-0000-0000-000000000000}"/>
          </ac:spMkLst>
        </pc:spChg>
        <pc:spChg chg="del">
          <ac:chgData name="אוניל פאנקר" userId="d69db3a9-31c2-40ab-9a51-209639d0b7d5" providerId="ADAL" clId="{6FE438BE-C0E2-45CB-A56A-1EA983A81CDB}" dt="2024-05-06T08:05:27.100" v="324" actId="478"/>
          <ac:spMkLst>
            <pc:docMk/>
            <pc:sldMk cId="697234520" sldId="324"/>
            <ac:spMk id="1033" creationId="{00000000-0000-0000-0000-000000000000}"/>
          </ac:spMkLst>
        </pc:spChg>
        <pc:spChg chg="del">
          <ac:chgData name="אוניל פאנקר" userId="d69db3a9-31c2-40ab-9a51-209639d0b7d5" providerId="ADAL" clId="{6FE438BE-C0E2-45CB-A56A-1EA983A81CDB}" dt="2024-05-06T08:05:29.540" v="325" actId="478"/>
          <ac:spMkLst>
            <pc:docMk/>
            <pc:sldMk cId="697234520" sldId="324"/>
            <ac:spMk id="1034" creationId="{00000000-0000-0000-0000-000000000000}"/>
          </ac:spMkLst>
        </pc:spChg>
        <pc:spChg chg="del">
          <ac:chgData name="אוניל פאנקר" userId="d69db3a9-31c2-40ab-9a51-209639d0b7d5" providerId="ADAL" clId="{6FE438BE-C0E2-45CB-A56A-1EA983A81CDB}" dt="2024-05-06T08:05:07.071" v="314" actId="478"/>
          <ac:spMkLst>
            <pc:docMk/>
            <pc:sldMk cId="697234520" sldId="324"/>
            <ac:spMk id="1035" creationId="{00000000-0000-0000-0000-000000000000}"/>
          </ac:spMkLst>
        </pc:spChg>
        <pc:spChg chg="del">
          <ac:chgData name="אוניל פאנקר" userId="d69db3a9-31c2-40ab-9a51-209639d0b7d5" providerId="ADAL" clId="{6FE438BE-C0E2-45CB-A56A-1EA983A81CDB}" dt="2024-05-06T08:05:09.156" v="315" actId="478"/>
          <ac:spMkLst>
            <pc:docMk/>
            <pc:sldMk cId="697234520" sldId="324"/>
            <ac:spMk id="1036" creationId="{00000000-0000-0000-0000-000000000000}"/>
          </ac:spMkLst>
        </pc:spChg>
        <pc:spChg chg="del">
          <ac:chgData name="אוניל פאנקר" userId="d69db3a9-31c2-40ab-9a51-209639d0b7d5" providerId="ADAL" clId="{6FE438BE-C0E2-45CB-A56A-1EA983A81CDB}" dt="2024-05-06T08:05:20.829" v="321" actId="478"/>
          <ac:spMkLst>
            <pc:docMk/>
            <pc:sldMk cId="697234520" sldId="324"/>
            <ac:spMk id="1037" creationId="{00000000-0000-0000-0000-000000000000}"/>
          </ac:spMkLst>
        </pc:spChg>
        <pc:spChg chg="del topLvl">
          <ac:chgData name="אוניל פאנקר" userId="d69db3a9-31c2-40ab-9a51-209639d0b7d5" providerId="ADAL" clId="{6FE438BE-C0E2-45CB-A56A-1EA983A81CDB}" dt="2024-05-06T08:06:41.812" v="339" actId="478"/>
          <ac:spMkLst>
            <pc:docMk/>
            <pc:sldMk cId="697234520" sldId="324"/>
            <ac:spMk id="1038" creationId="{00000000-0000-0000-0000-000000000000}"/>
          </ac:spMkLst>
        </pc:spChg>
        <pc:grpChg chg="add del">
          <ac:chgData name="אוניל פאנקר" userId="d69db3a9-31c2-40ab-9a51-209639d0b7d5" providerId="ADAL" clId="{6FE438BE-C0E2-45CB-A56A-1EA983A81CDB}" dt="2024-05-06T08:05:47.073" v="333" actId="478"/>
          <ac:grpSpMkLst>
            <pc:docMk/>
            <pc:sldMk cId="697234520" sldId="324"/>
            <ac:grpSpMk id="1016" creationId="{00000000-0000-0000-0000-000000000000}"/>
          </ac:grpSpMkLst>
        </pc:grpChg>
        <pc:grpChg chg="del">
          <ac:chgData name="אוניל פאנקר" userId="d69db3a9-31c2-40ab-9a51-209639d0b7d5" providerId="ADAL" clId="{6FE438BE-C0E2-45CB-A56A-1EA983A81CDB}" dt="2024-05-06T08:05:44.851" v="332" actId="478"/>
          <ac:grpSpMkLst>
            <pc:docMk/>
            <pc:sldMk cId="697234520" sldId="324"/>
            <ac:grpSpMk id="1017" creationId="{00000000-0000-0000-0000-000000000000}"/>
          </ac:grpSpMkLst>
        </pc:grpChg>
        <pc:picChg chg="add mod">
          <ac:chgData name="אוניל פאנקר" userId="d69db3a9-31c2-40ab-9a51-209639d0b7d5" providerId="ADAL" clId="{6FE438BE-C0E2-45CB-A56A-1EA983A81CDB}" dt="2024-05-06T08:06:13.825" v="338" actId="1076"/>
          <ac:picMkLst>
            <pc:docMk/>
            <pc:sldMk cId="697234520" sldId="324"/>
            <ac:picMk id="3" creationId="{770ECABB-DD7E-17B6-8B7A-F136CC858315}"/>
          </ac:picMkLst>
        </pc:picChg>
      </pc:sldChg>
      <pc:sldChg chg="addSp delSp modSp add mod">
        <pc:chgData name="אוניל פאנקר" userId="d69db3a9-31c2-40ab-9a51-209639d0b7d5" providerId="ADAL" clId="{6FE438BE-C0E2-45CB-A56A-1EA983A81CDB}" dt="2024-05-06T10:02:35.034" v="1989" actId="2711"/>
        <pc:sldMkLst>
          <pc:docMk/>
          <pc:sldMk cId="4034808242" sldId="325"/>
        </pc:sldMkLst>
        <pc:spChg chg="mod">
          <ac:chgData name="אוניל פאנקר" userId="d69db3a9-31c2-40ab-9a51-209639d0b7d5" providerId="ADAL" clId="{6FE438BE-C0E2-45CB-A56A-1EA983A81CDB}" dt="2024-05-06T08:11:39.531" v="703" actId="20577"/>
          <ac:spMkLst>
            <pc:docMk/>
            <pc:sldMk cId="4034808242" sldId="325"/>
            <ac:spMk id="2" creationId="{F0A137BE-D609-486E-BD0C-57E9149F6408}"/>
          </ac:spMkLst>
        </pc:spChg>
        <pc:spChg chg="del mod">
          <ac:chgData name="אוניל פאנקר" userId="d69db3a9-31c2-40ab-9a51-209639d0b7d5" providerId="ADAL" clId="{6FE438BE-C0E2-45CB-A56A-1EA983A81CDB}" dt="2024-05-06T08:12:24.539" v="708" actId="478"/>
          <ac:spMkLst>
            <pc:docMk/>
            <pc:sldMk cId="4034808242" sldId="325"/>
            <ac:spMk id="3" creationId="{B0D3BE3B-FAC8-D20E-4ED6-0BCACC8F19D3}"/>
          </ac:spMkLst>
        </pc:spChg>
        <pc:spChg chg="add mod">
          <ac:chgData name="אוניל פאנקר" userId="d69db3a9-31c2-40ab-9a51-209639d0b7d5" providerId="ADAL" clId="{6FE438BE-C0E2-45CB-A56A-1EA983A81CDB}" dt="2024-05-06T08:15:11.836" v="799" actId="1076"/>
          <ac:spMkLst>
            <pc:docMk/>
            <pc:sldMk cId="4034808242" sldId="325"/>
            <ac:spMk id="4" creationId="{5FD2D927-E457-6F21-BEE7-FC34C0F2B0C4}"/>
          </ac:spMkLst>
        </pc:spChg>
        <pc:spChg chg="add mod">
          <ac:chgData name="אוניל פאנקר" userId="d69db3a9-31c2-40ab-9a51-209639d0b7d5" providerId="ADAL" clId="{6FE438BE-C0E2-45CB-A56A-1EA983A81CDB}" dt="2024-05-06T08:14:07.859" v="744" actId="1038"/>
          <ac:spMkLst>
            <pc:docMk/>
            <pc:sldMk cId="4034808242" sldId="325"/>
            <ac:spMk id="5" creationId="{B342C9E8-86FD-2859-C431-90980B79DE6C}"/>
          </ac:spMkLst>
        </pc:spChg>
        <pc:spChg chg="add mod">
          <ac:chgData name="אוניל פאנקר" userId="d69db3a9-31c2-40ab-9a51-209639d0b7d5" providerId="ADAL" clId="{6FE438BE-C0E2-45CB-A56A-1EA983A81CDB}" dt="2024-05-06T08:14:07.859" v="744" actId="1038"/>
          <ac:spMkLst>
            <pc:docMk/>
            <pc:sldMk cId="4034808242" sldId="325"/>
            <ac:spMk id="6" creationId="{3BADDB7F-C6A7-190D-1646-FF87700A8C75}"/>
          </ac:spMkLst>
        </pc:spChg>
        <pc:spChg chg="add mod">
          <ac:chgData name="אוניל פאנקר" userId="d69db3a9-31c2-40ab-9a51-209639d0b7d5" providerId="ADAL" clId="{6FE438BE-C0E2-45CB-A56A-1EA983A81CDB}" dt="2024-05-06T10:02:35.034" v="1989" actId="2711"/>
          <ac:spMkLst>
            <pc:docMk/>
            <pc:sldMk cId="4034808242" sldId="325"/>
            <ac:spMk id="7" creationId="{F3745A84-FF34-0360-BC49-3F522C9D5DE7}"/>
          </ac:spMkLst>
        </pc:spChg>
        <pc:spChg chg="add mod">
          <ac:chgData name="אוניל פאנקר" userId="d69db3a9-31c2-40ab-9a51-209639d0b7d5" providerId="ADAL" clId="{6FE438BE-C0E2-45CB-A56A-1EA983A81CDB}" dt="2024-05-06T10:02:35.034" v="1989" actId="2711"/>
          <ac:spMkLst>
            <pc:docMk/>
            <pc:sldMk cId="4034808242" sldId="325"/>
            <ac:spMk id="8" creationId="{7D460DBD-FBC8-A138-6EAB-13925B0FEDE3}"/>
          </ac:spMkLst>
        </pc:spChg>
        <pc:spChg chg="add mod">
          <ac:chgData name="אוניל פאנקר" userId="d69db3a9-31c2-40ab-9a51-209639d0b7d5" providerId="ADAL" clId="{6FE438BE-C0E2-45CB-A56A-1EA983A81CDB}" dt="2024-05-06T10:02:35.034" v="1989" actId="2711"/>
          <ac:spMkLst>
            <pc:docMk/>
            <pc:sldMk cId="4034808242" sldId="325"/>
            <ac:spMk id="9" creationId="{E4D0D8FF-AC28-93FB-2ACD-670B6BD38B49}"/>
          </ac:spMkLst>
        </pc:spChg>
        <pc:spChg chg="add mod">
          <ac:chgData name="אוניל פאנקר" userId="d69db3a9-31c2-40ab-9a51-209639d0b7d5" providerId="ADAL" clId="{6FE438BE-C0E2-45CB-A56A-1EA983A81CDB}" dt="2024-05-06T10:02:35.034" v="1989" actId="2711"/>
          <ac:spMkLst>
            <pc:docMk/>
            <pc:sldMk cId="4034808242" sldId="325"/>
            <ac:spMk id="10" creationId="{7A0A8B5C-7EAA-A180-C0AC-89FA3943DB7B}"/>
          </ac:spMkLst>
        </pc:spChg>
        <pc:spChg chg="add mod">
          <ac:chgData name="אוניל פאנקר" userId="d69db3a9-31c2-40ab-9a51-209639d0b7d5" providerId="ADAL" clId="{6FE438BE-C0E2-45CB-A56A-1EA983A81CDB}" dt="2024-05-06T10:02:35.034" v="1989" actId="2711"/>
          <ac:spMkLst>
            <pc:docMk/>
            <pc:sldMk cId="4034808242" sldId="325"/>
            <ac:spMk id="11" creationId="{981A11F0-56A5-F900-0222-90CFEBD60C05}"/>
          </ac:spMkLst>
        </pc:spChg>
        <pc:spChg chg="add mod">
          <ac:chgData name="אוניל פאנקר" userId="d69db3a9-31c2-40ab-9a51-209639d0b7d5" providerId="ADAL" clId="{6FE438BE-C0E2-45CB-A56A-1EA983A81CDB}" dt="2024-05-06T10:02:35.034" v="1989" actId="2711"/>
          <ac:spMkLst>
            <pc:docMk/>
            <pc:sldMk cId="4034808242" sldId="325"/>
            <ac:spMk id="12" creationId="{79B0DC8F-3E75-F5C4-C96F-560A9628F5E7}"/>
          </ac:spMkLst>
        </pc:spChg>
        <pc:spChg chg="add mod">
          <ac:chgData name="אוניל פאנקר" userId="d69db3a9-31c2-40ab-9a51-209639d0b7d5" providerId="ADAL" clId="{6FE438BE-C0E2-45CB-A56A-1EA983A81CDB}" dt="2024-05-06T08:19:19.012" v="942" actId="1076"/>
          <ac:spMkLst>
            <pc:docMk/>
            <pc:sldMk cId="4034808242" sldId="325"/>
            <ac:spMk id="13" creationId="{58854D0A-A56A-FB1F-A172-08F94594981A}"/>
          </ac:spMkLst>
        </pc:spChg>
        <pc:spChg chg="add mod">
          <ac:chgData name="אוניל פאנקר" userId="d69db3a9-31c2-40ab-9a51-209639d0b7d5" providerId="ADAL" clId="{6FE438BE-C0E2-45CB-A56A-1EA983A81CDB}" dt="2024-05-06T10:02:35.034" v="1989" actId="2711"/>
          <ac:spMkLst>
            <pc:docMk/>
            <pc:sldMk cId="4034808242" sldId="325"/>
            <ac:spMk id="14" creationId="{784CEFEE-DCFC-E75C-16B8-13824538A604}"/>
          </ac:spMkLst>
        </pc:spChg>
        <pc:spChg chg="add mod">
          <ac:chgData name="אוניל פאנקר" userId="d69db3a9-31c2-40ab-9a51-209639d0b7d5" providerId="ADAL" clId="{6FE438BE-C0E2-45CB-A56A-1EA983A81CDB}" dt="2024-05-06T10:02:35.034" v="1989" actId="2711"/>
          <ac:spMkLst>
            <pc:docMk/>
            <pc:sldMk cId="4034808242" sldId="325"/>
            <ac:spMk id="15" creationId="{BBF05907-FB7B-7FC6-AE69-76E13A91260E}"/>
          </ac:spMkLst>
        </pc:spChg>
        <pc:picChg chg="add mod">
          <ac:chgData name="אוניל פאנקר" userId="d69db3a9-31c2-40ab-9a51-209639d0b7d5" providerId="ADAL" clId="{6FE438BE-C0E2-45CB-A56A-1EA983A81CDB}" dt="2024-05-06T08:15:15.694" v="800" actId="1076"/>
          <ac:picMkLst>
            <pc:docMk/>
            <pc:sldMk cId="4034808242" sldId="325"/>
            <ac:picMk id="17" creationId="{3278FC4F-970C-D7BC-8EC1-0E7698F04877}"/>
          </ac:picMkLst>
        </pc:picChg>
        <pc:picChg chg="add mod">
          <ac:chgData name="אוניל פאנקר" userId="d69db3a9-31c2-40ab-9a51-209639d0b7d5" providerId="ADAL" clId="{6FE438BE-C0E2-45CB-A56A-1EA983A81CDB}" dt="2024-05-06T08:15:29.017" v="803" actId="1076"/>
          <ac:picMkLst>
            <pc:docMk/>
            <pc:sldMk cId="4034808242" sldId="325"/>
            <ac:picMk id="19" creationId="{84C9F329-3B78-559E-465F-C02189F244A0}"/>
          </ac:picMkLst>
        </pc:picChg>
        <pc:picChg chg="add mod">
          <ac:chgData name="אוניל פאנקר" userId="d69db3a9-31c2-40ab-9a51-209639d0b7d5" providerId="ADAL" clId="{6FE438BE-C0E2-45CB-A56A-1EA983A81CDB}" dt="2024-05-06T08:15:43.651" v="806" actId="1076"/>
          <ac:picMkLst>
            <pc:docMk/>
            <pc:sldMk cId="4034808242" sldId="325"/>
            <ac:picMk id="21" creationId="{CB5C7304-AA9E-0F24-6565-56BEC6A53B3D}"/>
          </ac:picMkLst>
        </pc:picChg>
        <pc:picChg chg="add mod">
          <ac:chgData name="אוניל פאנקר" userId="d69db3a9-31c2-40ab-9a51-209639d0b7d5" providerId="ADAL" clId="{6FE438BE-C0E2-45CB-A56A-1EA983A81CDB}" dt="2024-05-06T08:19:26.599" v="943" actId="1076"/>
          <ac:picMkLst>
            <pc:docMk/>
            <pc:sldMk cId="4034808242" sldId="325"/>
            <ac:picMk id="23" creationId="{F37C4565-A057-FFD7-D7BE-8B2F7802D3CA}"/>
          </ac:picMkLst>
        </pc:picChg>
      </pc:sldChg>
      <pc:sldChg chg="add ord">
        <pc:chgData name="אוניל פאנקר" userId="d69db3a9-31c2-40ab-9a51-209639d0b7d5" providerId="ADAL" clId="{6FE438BE-C0E2-45CB-A56A-1EA983A81CDB}" dt="2024-05-06T08:19:36.629" v="945"/>
        <pc:sldMkLst>
          <pc:docMk/>
          <pc:sldMk cId="2547567205" sldId="326"/>
        </pc:sldMkLst>
      </pc:sldChg>
      <pc:sldChg chg="addSp delSp modSp add mod ord modNotesTx">
        <pc:chgData name="אוניל פאנקר" userId="d69db3a9-31c2-40ab-9a51-209639d0b7d5" providerId="ADAL" clId="{6FE438BE-C0E2-45CB-A56A-1EA983A81CDB}" dt="2024-05-06T10:02:45.844" v="1991" actId="255"/>
        <pc:sldMkLst>
          <pc:docMk/>
          <pc:sldMk cId="1962909662" sldId="327"/>
        </pc:sldMkLst>
        <pc:spChg chg="add del mod">
          <ac:chgData name="אוניל פאנקר" userId="d69db3a9-31c2-40ab-9a51-209639d0b7d5" providerId="ADAL" clId="{6FE438BE-C0E2-45CB-A56A-1EA983A81CDB}" dt="2024-05-06T08:24:28.123" v="950" actId="478"/>
          <ac:spMkLst>
            <pc:docMk/>
            <pc:sldMk cId="1962909662" sldId="327"/>
            <ac:spMk id="3" creationId="{97DCBB23-6BF4-C69E-E9B5-516700ECC6B5}"/>
          </ac:spMkLst>
        </pc:spChg>
        <pc:spChg chg="add mod">
          <ac:chgData name="אוניל פאנקר" userId="d69db3a9-31c2-40ab-9a51-209639d0b7d5" providerId="ADAL" clId="{6FE438BE-C0E2-45CB-A56A-1EA983A81CDB}" dt="2024-05-06T08:25:45.497" v="961" actId="20577"/>
          <ac:spMkLst>
            <pc:docMk/>
            <pc:sldMk cId="1962909662" sldId="327"/>
            <ac:spMk id="4" creationId="{7DD66A72-16B9-82AF-D3EC-93CC74E9E96E}"/>
          </ac:spMkLst>
        </pc:spChg>
        <pc:spChg chg="add mod">
          <ac:chgData name="אוניל פאנקר" userId="d69db3a9-31c2-40ab-9a51-209639d0b7d5" providerId="ADAL" clId="{6FE438BE-C0E2-45CB-A56A-1EA983A81CDB}" dt="2024-05-06T10:02:45.844" v="1991" actId="255"/>
          <ac:spMkLst>
            <pc:docMk/>
            <pc:sldMk cId="1962909662" sldId="327"/>
            <ac:spMk id="5" creationId="{F8E59C7C-43B1-2620-81D7-35C7C284D20B}"/>
          </ac:spMkLst>
        </pc:spChg>
        <pc:spChg chg="del">
          <ac:chgData name="אוניל פאנקר" userId="d69db3a9-31c2-40ab-9a51-209639d0b7d5" providerId="ADAL" clId="{6FE438BE-C0E2-45CB-A56A-1EA983A81CDB}" dt="2024-05-06T08:24:26.349" v="949" actId="478"/>
          <ac:spMkLst>
            <pc:docMk/>
            <pc:sldMk cId="1962909662" sldId="327"/>
            <ac:spMk id="12" creationId="{89E42C24-18F1-4166-AF39-DD6DDBF41BE4}"/>
          </ac:spMkLst>
        </pc:spChg>
      </pc:sldChg>
      <pc:sldChg chg="addSp delSp modSp add mod">
        <pc:chgData name="אוניל פאנקר" userId="d69db3a9-31c2-40ab-9a51-209639d0b7d5" providerId="ADAL" clId="{6FE438BE-C0E2-45CB-A56A-1EA983A81CDB}" dt="2024-05-06T08:37:40.323" v="1868" actId="1036"/>
        <pc:sldMkLst>
          <pc:docMk/>
          <pc:sldMk cId="2653438385" sldId="328"/>
        </pc:sldMkLst>
        <pc:spChg chg="mod">
          <ac:chgData name="אוניל פאנקר" userId="d69db3a9-31c2-40ab-9a51-209639d0b7d5" providerId="ADAL" clId="{6FE438BE-C0E2-45CB-A56A-1EA983A81CDB}" dt="2024-05-06T08:33:41.722" v="1788" actId="20577"/>
          <ac:spMkLst>
            <pc:docMk/>
            <pc:sldMk cId="2653438385" sldId="328"/>
            <ac:spMk id="2" creationId="{F0A137BE-D609-486E-BD0C-57E9149F6408}"/>
          </ac:spMkLst>
        </pc:spChg>
        <pc:spChg chg="del">
          <ac:chgData name="אוניל פאנקר" userId="d69db3a9-31c2-40ab-9a51-209639d0b7d5" providerId="ADAL" clId="{6FE438BE-C0E2-45CB-A56A-1EA983A81CDB}" dt="2024-05-06T08:33:47.215" v="1789" actId="478"/>
          <ac:spMkLst>
            <pc:docMk/>
            <pc:sldMk cId="2653438385" sldId="328"/>
            <ac:spMk id="3" creationId="{B0D3BE3B-FAC8-D20E-4ED6-0BCACC8F19D3}"/>
          </ac:spMkLst>
        </pc:spChg>
        <pc:picChg chg="add mod">
          <ac:chgData name="אוניל פאנקר" userId="d69db3a9-31c2-40ab-9a51-209639d0b7d5" providerId="ADAL" clId="{6FE438BE-C0E2-45CB-A56A-1EA983A81CDB}" dt="2024-05-06T08:37:40.323" v="1868" actId="1036"/>
          <ac:picMkLst>
            <pc:docMk/>
            <pc:sldMk cId="2653438385" sldId="328"/>
            <ac:picMk id="5" creationId="{BC567416-E158-E5F0-A142-9A6520E05DB7}"/>
          </ac:picMkLst>
        </pc:picChg>
      </pc:sldChg>
      <pc:sldChg chg="addSp delSp modSp add mod">
        <pc:chgData name="אוניל פאנקר" userId="d69db3a9-31c2-40ab-9a51-209639d0b7d5" providerId="ADAL" clId="{6FE438BE-C0E2-45CB-A56A-1EA983A81CDB}" dt="2024-05-06T08:37:21.366" v="1851" actId="1036"/>
        <pc:sldMkLst>
          <pc:docMk/>
          <pc:sldMk cId="4031957223" sldId="329"/>
        </pc:sldMkLst>
        <pc:spChg chg="mod">
          <ac:chgData name="אוניל פאנקר" userId="d69db3a9-31c2-40ab-9a51-209639d0b7d5" providerId="ADAL" clId="{6FE438BE-C0E2-45CB-A56A-1EA983A81CDB}" dt="2024-05-06T08:35:44.712" v="1814" actId="313"/>
          <ac:spMkLst>
            <pc:docMk/>
            <pc:sldMk cId="4031957223" sldId="329"/>
            <ac:spMk id="2" creationId="{F0A137BE-D609-486E-BD0C-57E9149F6408}"/>
          </ac:spMkLst>
        </pc:spChg>
        <pc:spChg chg="del">
          <ac:chgData name="אוניל פאנקר" userId="d69db3a9-31c2-40ab-9a51-209639d0b7d5" providerId="ADAL" clId="{6FE438BE-C0E2-45CB-A56A-1EA983A81CDB}" dt="2024-05-06T08:35:41.812" v="1813" actId="478"/>
          <ac:spMkLst>
            <pc:docMk/>
            <pc:sldMk cId="4031957223" sldId="329"/>
            <ac:spMk id="3" creationId="{B0D3BE3B-FAC8-D20E-4ED6-0BCACC8F19D3}"/>
          </ac:spMkLst>
        </pc:spChg>
        <pc:picChg chg="add mod">
          <ac:chgData name="אוניל פאנקר" userId="d69db3a9-31c2-40ab-9a51-209639d0b7d5" providerId="ADAL" clId="{6FE438BE-C0E2-45CB-A56A-1EA983A81CDB}" dt="2024-05-06T08:37:21.366" v="1851" actId="1036"/>
          <ac:picMkLst>
            <pc:docMk/>
            <pc:sldMk cId="4031957223" sldId="329"/>
            <ac:picMk id="5" creationId="{E0AD623A-5F93-D353-34E6-BBEEA32D6301}"/>
          </ac:picMkLst>
        </pc:picChg>
      </pc:sldChg>
      <pc:sldChg chg="addSp delSp modSp add del mod ord">
        <pc:chgData name="אוניל פאנקר" userId="d69db3a9-31c2-40ab-9a51-209639d0b7d5" providerId="ADAL" clId="{6FE438BE-C0E2-45CB-A56A-1EA983A81CDB}" dt="2024-05-06T08:41:03.607" v="1983" actId="47"/>
        <pc:sldMkLst>
          <pc:docMk/>
          <pc:sldMk cId="1446016018" sldId="330"/>
        </pc:sldMkLst>
        <pc:spChg chg="add del mod">
          <ac:chgData name="אוניל פאנקר" userId="d69db3a9-31c2-40ab-9a51-209639d0b7d5" providerId="ADAL" clId="{6FE438BE-C0E2-45CB-A56A-1EA983A81CDB}" dt="2024-05-06T08:39:07.294" v="1921" actId="478"/>
          <ac:spMkLst>
            <pc:docMk/>
            <pc:sldMk cId="1446016018" sldId="330"/>
            <ac:spMk id="3" creationId="{16024977-520D-08BC-9688-DDDFE8E3D0F4}"/>
          </ac:spMkLst>
        </pc:spChg>
        <pc:spChg chg="add del mod">
          <ac:chgData name="אוניל פאנקר" userId="d69db3a9-31c2-40ab-9a51-209639d0b7d5" providerId="ADAL" clId="{6FE438BE-C0E2-45CB-A56A-1EA983A81CDB}" dt="2024-05-06T08:40:18.855" v="1964" actId="478"/>
          <ac:spMkLst>
            <pc:docMk/>
            <pc:sldMk cId="1446016018" sldId="330"/>
            <ac:spMk id="5" creationId="{7C3AE8A5-5469-2553-1C71-7DA5FDAFD843}"/>
          </ac:spMkLst>
        </pc:spChg>
        <pc:spChg chg="add mod">
          <ac:chgData name="אוניל פאנקר" userId="d69db3a9-31c2-40ab-9a51-209639d0b7d5" providerId="ADAL" clId="{6FE438BE-C0E2-45CB-A56A-1EA983A81CDB}" dt="2024-05-06T08:40:38.685" v="1978" actId="1076"/>
          <ac:spMkLst>
            <pc:docMk/>
            <pc:sldMk cId="1446016018" sldId="330"/>
            <ac:spMk id="6" creationId="{B62240F3-FA97-9288-DE8E-4AE92939B654}"/>
          </ac:spMkLst>
        </pc:spChg>
        <pc:spChg chg="del mod">
          <ac:chgData name="אוניל פאנקר" userId="d69db3a9-31c2-40ab-9a51-209639d0b7d5" providerId="ADAL" clId="{6FE438BE-C0E2-45CB-A56A-1EA983A81CDB}" dt="2024-05-06T08:39:02.119" v="1919" actId="478"/>
          <ac:spMkLst>
            <pc:docMk/>
            <pc:sldMk cId="1446016018" sldId="330"/>
            <ac:spMk id="1627" creationId="{00000000-0000-0000-0000-000000000000}"/>
          </ac:spMkLst>
        </pc:spChg>
        <pc:spChg chg="mod">
          <ac:chgData name="אוניל פאנקר" userId="d69db3a9-31c2-40ab-9a51-209639d0b7d5" providerId="ADAL" clId="{6FE438BE-C0E2-45CB-A56A-1EA983A81CDB}" dt="2024-05-06T08:38:55.424" v="1917" actId="14100"/>
          <ac:spMkLst>
            <pc:docMk/>
            <pc:sldMk cId="1446016018" sldId="330"/>
            <ac:spMk id="1628" creationId="{00000000-0000-0000-0000-000000000000}"/>
          </ac:spMkLst>
        </pc:spChg>
        <pc:spChg chg="del">
          <ac:chgData name="אוניל פאנקר" userId="d69db3a9-31c2-40ab-9a51-209639d0b7d5" providerId="ADAL" clId="{6FE438BE-C0E2-45CB-A56A-1EA983A81CDB}" dt="2024-05-06T08:39:05.505" v="1920" actId="478"/>
          <ac:spMkLst>
            <pc:docMk/>
            <pc:sldMk cId="1446016018" sldId="330"/>
            <ac:spMk id="1698" creationId="{00000000-0000-0000-0000-000000000000}"/>
          </ac:spMkLst>
        </pc:spChg>
        <pc:grpChg chg="del">
          <ac:chgData name="אוניל פאנקר" userId="d69db3a9-31c2-40ab-9a51-209639d0b7d5" providerId="ADAL" clId="{6FE438BE-C0E2-45CB-A56A-1EA983A81CDB}" dt="2024-05-06T08:40:31.186" v="1976" actId="478"/>
          <ac:grpSpMkLst>
            <pc:docMk/>
            <pc:sldMk cId="1446016018" sldId="330"/>
            <ac:grpSpMk id="1629" creationId="{00000000-0000-0000-0000-000000000000}"/>
          </ac:grpSpMkLst>
        </pc:grpChg>
        <pc:grpChg chg="del">
          <ac:chgData name="אוניל פאנקר" userId="d69db3a9-31c2-40ab-9a51-209639d0b7d5" providerId="ADAL" clId="{6FE438BE-C0E2-45CB-A56A-1EA983A81CDB}" dt="2024-05-06T08:40:29.966" v="1975" actId="478"/>
          <ac:grpSpMkLst>
            <pc:docMk/>
            <pc:sldMk cId="1446016018" sldId="330"/>
            <ac:grpSpMk id="1652" creationId="{00000000-0000-0000-0000-000000000000}"/>
          </ac:grpSpMkLst>
        </pc:grpChg>
        <pc:grpChg chg="del">
          <ac:chgData name="אוניל פאנקר" userId="d69db3a9-31c2-40ab-9a51-209639d0b7d5" providerId="ADAL" clId="{6FE438BE-C0E2-45CB-A56A-1EA983A81CDB}" dt="2024-05-06T08:39:58.973" v="1931" actId="478"/>
          <ac:grpSpMkLst>
            <pc:docMk/>
            <pc:sldMk cId="1446016018" sldId="330"/>
            <ac:grpSpMk id="1675" creationId="{00000000-0000-0000-0000-000000000000}"/>
          </ac:grpSpMkLst>
        </pc:grpChg>
        <pc:picChg chg="add mod">
          <ac:chgData name="אוניל פאנקר" userId="d69db3a9-31c2-40ab-9a51-209639d0b7d5" providerId="ADAL" clId="{6FE438BE-C0E2-45CB-A56A-1EA983A81CDB}" dt="2024-05-06T08:40:35.052" v="1977" actId="1076"/>
          <ac:picMkLst>
            <pc:docMk/>
            <pc:sldMk cId="1446016018" sldId="330"/>
            <ac:picMk id="4" creationId="{30667C9C-5B42-5667-02A2-E25E3EADE7D3}"/>
          </ac:picMkLst>
        </pc:picChg>
      </pc:sldChg>
      <pc:sldChg chg="addSp delSp modSp add mod">
        <pc:chgData name="אוניל פאנקר" userId="d69db3a9-31c2-40ab-9a51-209639d0b7d5" providerId="ADAL" clId="{6FE438BE-C0E2-45CB-A56A-1EA983A81CDB}" dt="2024-05-06T08:40:55.482" v="1982" actId="1076"/>
        <pc:sldMkLst>
          <pc:docMk/>
          <pc:sldMk cId="1908170663" sldId="331"/>
        </pc:sldMkLst>
        <pc:spChg chg="add del mod">
          <ac:chgData name="אוניל פאנקר" userId="d69db3a9-31c2-40ab-9a51-209639d0b7d5" providerId="ADAL" clId="{6FE438BE-C0E2-45CB-A56A-1EA983A81CDB}" dt="2024-05-06T08:39:21.694" v="1924" actId="478"/>
          <ac:spMkLst>
            <pc:docMk/>
            <pc:sldMk cId="1908170663" sldId="331"/>
            <ac:spMk id="3" creationId="{524D1A78-CBA6-CBA4-1650-58F1A2EC6C2C}"/>
          </ac:spMkLst>
        </pc:spChg>
        <pc:spChg chg="del">
          <ac:chgData name="אוניל פאנקר" userId="d69db3a9-31c2-40ab-9a51-209639d0b7d5" providerId="ADAL" clId="{6FE438BE-C0E2-45CB-A56A-1EA983A81CDB}" dt="2024-05-06T08:39:18.927" v="1923" actId="478"/>
          <ac:spMkLst>
            <pc:docMk/>
            <pc:sldMk cId="1908170663" sldId="331"/>
            <ac:spMk id="4" creationId="{7DD66A72-16B9-82AF-D3EC-93CC74E9E96E}"/>
          </ac:spMkLst>
        </pc:spChg>
        <pc:spChg chg="del">
          <ac:chgData name="אוניל פאנקר" userId="d69db3a9-31c2-40ab-9a51-209639d0b7d5" providerId="ADAL" clId="{6FE438BE-C0E2-45CB-A56A-1EA983A81CDB}" dt="2024-05-06T08:39:22.758" v="1925" actId="478"/>
          <ac:spMkLst>
            <pc:docMk/>
            <pc:sldMk cId="1908170663" sldId="331"/>
            <ac:spMk id="5" creationId="{F8E59C7C-43B1-2620-81D7-35C7C284D20B}"/>
          </ac:spMkLst>
        </pc:spChg>
        <pc:spChg chg="add mod">
          <ac:chgData name="אוניל פאנקר" userId="d69db3a9-31c2-40ab-9a51-209639d0b7d5" providerId="ADAL" clId="{6FE438BE-C0E2-45CB-A56A-1EA983A81CDB}" dt="2024-05-06T08:39:35.289" v="1928" actId="1076"/>
          <ac:spMkLst>
            <pc:docMk/>
            <pc:sldMk cId="1908170663" sldId="331"/>
            <ac:spMk id="6" creationId="{CCCA55E1-B328-5A81-99F1-614C312C2939}"/>
          </ac:spMkLst>
        </pc:spChg>
        <pc:spChg chg="mod">
          <ac:chgData name="אוניל פאנקר" userId="d69db3a9-31c2-40ab-9a51-209639d0b7d5" providerId="ADAL" clId="{6FE438BE-C0E2-45CB-A56A-1EA983A81CDB}" dt="2024-05-06T08:39:45.143" v="1929"/>
          <ac:spMkLst>
            <pc:docMk/>
            <pc:sldMk cId="1908170663" sldId="331"/>
            <ac:spMk id="9" creationId="{FACD69D4-992B-4BA5-5CAD-6C11B51F37D3}"/>
          </ac:spMkLst>
        </pc:spChg>
        <pc:spChg chg="mod">
          <ac:chgData name="אוניל פאנקר" userId="d69db3a9-31c2-40ab-9a51-209639d0b7d5" providerId="ADAL" clId="{6FE438BE-C0E2-45CB-A56A-1EA983A81CDB}" dt="2024-05-06T08:39:45.143" v="1929"/>
          <ac:spMkLst>
            <pc:docMk/>
            <pc:sldMk cId="1908170663" sldId="331"/>
            <ac:spMk id="10" creationId="{71DF7437-57F0-0072-328E-86A5191FA58F}"/>
          </ac:spMkLst>
        </pc:spChg>
        <pc:spChg chg="mod">
          <ac:chgData name="אוניל פאנקר" userId="d69db3a9-31c2-40ab-9a51-209639d0b7d5" providerId="ADAL" clId="{6FE438BE-C0E2-45CB-A56A-1EA983A81CDB}" dt="2024-05-06T08:39:45.143" v="1929"/>
          <ac:spMkLst>
            <pc:docMk/>
            <pc:sldMk cId="1908170663" sldId="331"/>
            <ac:spMk id="11" creationId="{B1D88943-1476-8C09-6B12-31D4501271BB}"/>
          </ac:spMkLst>
        </pc:spChg>
        <pc:spChg chg="mod">
          <ac:chgData name="אוניל פאנקר" userId="d69db3a9-31c2-40ab-9a51-209639d0b7d5" providerId="ADAL" clId="{6FE438BE-C0E2-45CB-A56A-1EA983A81CDB}" dt="2024-05-06T08:39:45.143" v="1929"/>
          <ac:spMkLst>
            <pc:docMk/>
            <pc:sldMk cId="1908170663" sldId="331"/>
            <ac:spMk id="12" creationId="{21C8BCCD-2EF3-7AB1-1B31-EDEB2C34488E}"/>
          </ac:spMkLst>
        </pc:spChg>
        <pc:spChg chg="mod">
          <ac:chgData name="אוניל פאנקר" userId="d69db3a9-31c2-40ab-9a51-209639d0b7d5" providerId="ADAL" clId="{6FE438BE-C0E2-45CB-A56A-1EA983A81CDB}" dt="2024-05-06T08:39:45.143" v="1929"/>
          <ac:spMkLst>
            <pc:docMk/>
            <pc:sldMk cId="1908170663" sldId="331"/>
            <ac:spMk id="13" creationId="{4D33F1E3-484C-95E5-46C4-16B7122EF8F9}"/>
          </ac:spMkLst>
        </pc:spChg>
        <pc:spChg chg="mod">
          <ac:chgData name="אוניל פאנקר" userId="d69db3a9-31c2-40ab-9a51-209639d0b7d5" providerId="ADAL" clId="{6FE438BE-C0E2-45CB-A56A-1EA983A81CDB}" dt="2024-05-06T08:39:45.143" v="1929"/>
          <ac:spMkLst>
            <pc:docMk/>
            <pc:sldMk cId="1908170663" sldId="331"/>
            <ac:spMk id="14" creationId="{B5AA82C1-3B75-7FA6-69E0-3D76683753DF}"/>
          </ac:spMkLst>
        </pc:spChg>
        <pc:spChg chg="mod">
          <ac:chgData name="אוניל פאנקר" userId="d69db3a9-31c2-40ab-9a51-209639d0b7d5" providerId="ADAL" clId="{6FE438BE-C0E2-45CB-A56A-1EA983A81CDB}" dt="2024-05-06T08:39:45.143" v="1929"/>
          <ac:spMkLst>
            <pc:docMk/>
            <pc:sldMk cId="1908170663" sldId="331"/>
            <ac:spMk id="15" creationId="{7727A097-D72E-9524-6685-F02DEB7E7E2B}"/>
          </ac:spMkLst>
        </pc:spChg>
        <pc:spChg chg="mod">
          <ac:chgData name="אוניל פאנקר" userId="d69db3a9-31c2-40ab-9a51-209639d0b7d5" providerId="ADAL" clId="{6FE438BE-C0E2-45CB-A56A-1EA983A81CDB}" dt="2024-05-06T08:39:45.143" v="1929"/>
          <ac:spMkLst>
            <pc:docMk/>
            <pc:sldMk cId="1908170663" sldId="331"/>
            <ac:spMk id="16" creationId="{F8047DB5-7704-4BEB-FFDB-B9563CF57E09}"/>
          </ac:spMkLst>
        </pc:spChg>
        <pc:spChg chg="mod">
          <ac:chgData name="אוניל פאנקר" userId="d69db3a9-31c2-40ab-9a51-209639d0b7d5" providerId="ADAL" clId="{6FE438BE-C0E2-45CB-A56A-1EA983A81CDB}" dt="2024-05-06T08:39:45.143" v="1929"/>
          <ac:spMkLst>
            <pc:docMk/>
            <pc:sldMk cId="1908170663" sldId="331"/>
            <ac:spMk id="17" creationId="{A18FADA8-5027-8A36-824D-176A8D9455E4}"/>
          </ac:spMkLst>
        </pc:spChg>
        <pc:spChg chg="mod">
          <ac:chgData name="אוניל פאנקר" userId="d69db3a9-31c2-40ab-9a51-209639d0b7d5" providerId="ADAL" clId="{6FE438BE-C0E2-45CB-A56A-1EA983A81CDB}" dt="2024-05-06T08:39:45.143" v="1929"/>
          <ac:spMkLst>
            <pc:docMk/>
            <pc:sldMk cId="1908170663" sldId="331"/>
            <ac:spMk id="18" creationId="{8CE049D8-676E-7964-E923-51268D0F7275}"/>
          </ac:spMkLst>
        </pc:spChg>
        <pc:spChg chg="mod">
          <ac:chgData name="אוניל פאנקר" userId="d69db3a9-31c2-40ab-9a51-209639d0b7d5" providerId="ADAL" clId="{6FE438BE-C0E2-45CB-A56A-1EA983A81CDB}" dt="2024-05-06T08:39:45.143" v="1929"/>
          <ac:spMkLst>
            <pc:docMk/>
            <pc:sldMk cId="1908170663" sldId="331"/>
            <ac:spMk id="19" creationId="{86CDB3E5-52CB-1C9D-42C8-E328216D9D30}"/>
          </ac:spMkLst>
        </pc:spChg>
        <pc:spChg chg="mod">
          <ac:chgData name="אוניל פאנקר" userId="d69db3a9-31c2-40ab-9a51-209639d0b7d5" providerId="ADAL" clId="{6FE438BE-C0E2-45CB-A56A-1EA983A81CDB}" dt="2024-05-06T08:39:45.143" v="1929"/>
          <ac:spMkLst>
            <pc:docMk/>
            <pc:sldMk cId="1908170663" sldId="331"/>
            <ac:spMk id="20" creationId="{010A0340-0A09-8E18-DD3E-864FCC96A0B3}"/>
          </ac:spMkLst>
        </pc:spChg>
        <pc:spChg chg="mod">
          <ac:chgData name="אוניל פאנקר" userId="d69db3a9-31c2-40ab-9a51-209639d0b7d5" providerId="ADAL" clId="{6FE438BE-C0E2-45CB-A56A-1EA983A81CDB}" dt="2024-05-06T08:39:45.143" v="1929"/>
          <ac:spMkLst>
            <pc:docMk/>
            <pc:sldMk cId="1908170663" sldId="331"/>
            <ac:spMk id="21" creationId="{8EC54F3B-C60B-FA12-4AB0-A1FA071CEFBF}"/>
          </ac:spMkLst>
        </pc:spChg>
        <pc:spChg chg="mod">
          <ac:chgData name="אוניל פאנקר" userId="d69db3a9-31c2-40ab-9a51-209639d0b7d5" providerId="ADAL" clId="{6FE438BE-C0E2-45CB-A56A-1EA983A81CDB}" dt="2024-05-06T08:39:45.143" v="1929"/>
          <ac:spMkLst>
            <pc:docMk/>
            <pc:sldMk cId="1908170663" sldId="331"/>
            <ac:spMk id="22" creationId="{9F49D440-C12A-4AB3-887B-345D0024D0D8}"/>
          </ac:spMkLst>
        </pc:spChg>
        <pc:spChg chg="mod">
          <ac:chgData name="אוניל פאנקר" userId="d69db3a9-31c2-40ab-9a51-209639d0b7d5" providerId="ADAL" clId="{6FE438BE-C0E2-45CB-A56A-1EA983A81CDB}" dt="2024-05-06T08:39:45.143" v="1929"/>
          <ac:spMkLst>
            <pc:docMk/>
            <pc:sldMk cId="1908170663" sldId="331"/>
            <ac:spMk id="23" creationId="{EC20A84B-26D9-5FEB-5E7F-4E036BD43213}"/>
          </ac:spMkLst>
        </pc:spChg>
        <pc:spChg chg="mod">
          <ac:chgData name="אוניל פאנקר" userId="d69db3a9-31c2-40ab-9a51-209639d0b7d5" providerId="ADAL" clId="{6FE438BE-C0E2-45CB-A56A-1EA983A81CDB}" dt="2024-05-06T08:39:45.143" v="1929"/>
          <ac:spMkLst>
            <pc:docMk/>
            <pc:sldMk cId="1908170663" sldId="331"/>
            <ac:spMk id="24" creationId="{4087433E-FD34-8D5C-4FDE-97125033FF1A}"/>
          </ac:spMkLst>
        </pc:spChg>
        <pc:spChg chg="mod">
          <ac:chgData name="אוניל פאנקר" userId="d69db3a9-31c2-40ab-9a51-209639d0b7d5" providerId="ADAL" clId="{6FE438BE-C0E2-45CB-A56A-1EA983A81CDB}" dt="2024-05-06T08:39:45.143" v="1929"/>
          <ac:spMkLst>
            <pc:docMk/>
            <pc:sldMk cId="1908170663" sldId="331"/>
            <ac:spMk id="25" creationId="{B2E29915-31B5-CEF4-2674-1E57316AC6FA}"/>
          </ac:spMkLst>
        </pc:spChg>
        <pc:spChg chg="mod">
          <ac:chgData name="אוניל פאנקר" userId="d69db3a9-31c2-40ab-9a51-209639d0b7d5" providerId="ADAL" clId="{6FE438BE-C0E2-45CB-A56A-1EA983A81CDB}" dt="2024-05-06T08:39:45.143" v="1929"/>
          <ac:spMkLst>
            <pc:docMk/>
            <pc:sldMk cId="1908170663" sldId="331"/>
            <ac:spMk id="26" creationId="{40207FDD-9A12-A9EE-5089-8B768A8B4995}"/>
          </ac:spMkLst>
        </pc:spChg>
        <pc:spChg chg="mod">
          <ac:chgData name="אוניל פאנקר" userId="d69db3a9-31c2-40ab-9a51-209639d0b7d5" providerId="ADAL" clId="{6FE438BE-C0E2-45CB-A56A-1EA983A81CDB}" dt="2024-05-06T08:39:45.143" v="1929"/>
          <ac:spMkLst>
            <pc:docMk/>
            <pc:sldMk cId="1908170663" sldId="331"/>
            <ac:spMk id="27" creationId="{804CC838-4731-9A59-BC31-E1FD10ECCC2C}"/>
          </ac:spMkLst>
        </pc:spChg>
        <pc:spChg chg="mod">
          <ac:chgData name="אוניל פאנקר" userId="d69db3a9-31c2-40ab-9a51-209639d0b7d5" providerId="ADAL" clId="{6FE438BE-C0E2-45CB-A56A-1EA983A81CDB}" dt="2024-05-06T08:39:45.143" v="1929"/>
          <ac:spMkLst>
            <pc:docMk/>
            <pc:sldMk cId="1908170663" sldId="331"/>
            <ac:spMk id="28" creationId="{0B5194A9-E28E-F03F-4FBF-28F4C08F421F}"/>
          </ac:spMkLst>
        </pc:spChg>
        <pc:spChg chg="mod">
          <ac:chgData name="אוניל פאנקר" userId="d69db3a9-31c2-40ab-9a51-209639d0b7d5" providerId="ADAL" clId="{6FE438BE-C0E2-45CB-A56A-1EA983A81CDB}" dt="2024-05-06T08:39:45.143" v="1929"/>
          <ac:spMkLst>
            <pc:docMk/>
            <pc:sldMk cId="1908170663" sldId="331"/>
            <ac:spMk id="29" creationId="{F8EFA6F0-021E-BE97-52F1-BFA5E8B4A685}"/>
          </ac:spMkLst>
        </pc:spChg>
        <pc:spChg chg="mod">
          <ac:chgData name="אוניל פאנקר" userId="d69db3a9-31c2-40ab-9a51-209639d0b7d5" providerId="ADAL" clId="{6FE438BE-C0E2-45CB-A56A-1EA983A81CDB}" dt="2024-05-06T08:39:45.143" v="1929"/>
          <ac:spMkLst>
            <pc:docMk/>
            <pc:sldMk cId="1908170663" sldId="331"/>
            <ac:spMk id="31" creationId="{9FDC15B7-CF0F-040E-7717-E08359F5DD47}"/>
          </ac:spMkLst>
        </pc:spChg>
        <pc:spChg chg="mod">
          <ac:chgData name="אוניל פאנקר" userId="d69db3a9-31c2-40ab-9a51-209639d0b7d5" providerId="ADAL" clId="{6FE438BE-C0E2-45CB-A56A-1EA983A81CDB}" dt="2024-05-06T08:39:45.143" v="1929"/>
          <ac:spMkLst>
            <pc:docMk/>
            <pc:sldMk cId="1908170663" sldId="331"/>
            <ac:spMk id="33" creationId="{BE6A2002-C4D7-F393-EB1C-E486EF5C850A}"/>
          </ac:spMkLst>
        </pc:spChg>
        <pc:spChg chg="mod">
          <ac:chgData name="אוניל פאנקר" userId="d69db3a9-31c2-40ab-9a51-209639d0b7d5" providerId="ADAL" clId="{6FE438BE-C0E2-45CB-A56A-1EA983A81CDB}" dt="2024-05-06T08:39:45.143" v="1929"/>
          <ac:spMkLst>
            <pc:docMk/>
            <pc:sldMk cId="1908170663" sldId="331"/>
            <ac:spMk id="34" creationId="{409D4B6D-7BBB-DA7E-A8CF-ECC204A096EB}"/>
          </ac:spMkLst>
        </pc:spChg>
        <pc:spChg chg="mod">
          <ac:chgData name="אוניל פאנקר" userId="d69db3a9-31c2-40ab-9a51-209639d0b7d5" providerId="ADAL" clId="{6FE438BE-C0E2-45CB-A56A-1EA983A81CDB}" dt="2024-05-06T08:39:45.143" v="1929"/>
          <ac:spMkLst>
            <pc:docMk/>
            <pc:sldMk cId="1908170663" sldId="331"/>
            <ac:spMk id="35" creationId="{0659DB79-B5B1-B0A0-9E99-57C066FC9F5C}"/>
          </ac:spMkLst>
        </pc:spChg>
        <pc:spChg chg="mod">
          <ac:chgData name="אוניל פאנקר" userId="d69db3a9-31c2-40ab-9a51-209639d0b7d5" providerId="ADAL" clId="{6FE438BE-C0E2-45CB-A56A-1EA983A81CDB}" dt="2024-05-06T08:39:45.143" v="1929"/>
          <ac:spMkLst>
            <pc:docMk/>
            <pc:sldMk cId="1908170663" sldId="331"/>
            <ac:spMk id="36" creationId="{80C297FE-547F-E931-0029-802E6966E19F}"/>
          </ac:spMkLst>
        </pc:spChg>
        <pc:spChg chg="mod">
          <ac:chgData name="אוניל פאנקר" userId="d69db3a9-31c2-40ab-9a51-209639d0b7d5" providerId="ADAL" clId="{6FE438BE-C0E2-45CB-A56A-1EA983A81CDB}" dt="2024-05-06T08:39:45.143" v="1929"/>
          <ac:spMkLst>
            <pc:docMk/>
            <pc:sldMk cId="1908170663" sldId="331"/>
            <ac:spMk id="37" creationId="{BFDCAB11-89AC-82A4-C5A3-E3F101964C9C}"/>
          </ac:spMkLst>
        </pc:spChg>
        <pc:spChg chg="mod">
          <ac:chgData name="אוניל פאנקר" userId="d69db3a9-31c2-40ab-9a51-209639d0b7d5" providerId="ADAL" clId="{6FE438BE-C0E2-45CB-A56A-1EA983A81CDB}" dt="2024-05-06T08:39:45.143" v="1929"/>
          <ac:spMkLst>
            <pc:docMk/>
            <pc:sldMk cId="1908170663" sldId="331"/>
            <ac:spMk id="38" creationId="{4F3BF48C-EB80-48D4-92E5-17FCFAEA0651}"/>
          </ac:spMkLst>
        </pc:spChg>
        <pc:spChg chg="mod">
          <ac:chgData name="אוניל פאנקר" userId="d69db3a9-31c2-40ab-9a51-209639d0b7d5" providerId="ADAL" clId="{6FE438BE-C0E2-45CB-A56A-1EA983A81CDB}" dt="2024-05-06T08:39:45.143" v="1929"/>
          <ac:spMkLst>
            <pc:docMk/>
            <pc:sldMk cId="1908170663" sldId="331"/>
            <ac:spMk id="39" creationId="{B10D2ACA-CE2D-C8EA-7B4C-4342D917AA17}"/>
          </ac:spMkLst>
        </pc:spChg>
        <pc:spChg chg="mod">
          <ac:chgData name="אוניל פאנקר" userId="d69db3a9-31c2-40ab-9a51-209639d0b7d5" providerId="ADAL" clId="{6FE438BE-C0E2-45CB-A56A-1EA983A81CDB}" dt="2024-05-06T08:39:45.143" v="1929"/>
          <ac:spMkLst>
            <pc:docMk/>
            <pc:sldMk cId="1908170663" sldId="331"/>
            <ac:spMk id="40" creationId="{64C27655-EF3A-E97C-FABC-284AFEB964DC}"/>
          </ac:spMkLst>
        </pc:spChg>
        <pc:spChg chg="mod">
          <ac:chgData name="אוניל פאנקר" userId="d69db3a9-31c2-40ab-9a51-209639d0b7d5" providerId="ADAL" clId="{6FE438BE-C0E2-45CB-A56A-1EA983A81CDB}" dt="2024-05-06T08:39:45.143" v="1929"/>
          <ac:spMkLst>
            <pc:docMk/>
            <pc:sldMk cId="1908170663" sldId="331"/>
            <ac:spMk id="41" creationId="{A3386431-FB21-6F48-BE3F-69D70FF03D01}"/>
          </ac:spMkLst>
        </pc:spChg>
        <pc:spChg chg="mod">
          <ac:chgData name="אוניל פאנקר" userId="d69db3a9-31c2-40ab-9a51-209639d0b7d5" providerId="ADAL" clId="{6FE438BE-C0E2-45CB-A56A-1EA983A81CDB}" dt="2024-05-06T08:39:45.143" v="1929"/>
          <ac:spMkLst>
            <pc:docMk/>
            <pc:sldMk cId="1908170663" sldId="331"/>
            <ac:spMk id="42" creationId="{6FEAE883-43C2-641D-3FBE-0D7880EF0A27}"/>
          </ac:spMkLst>
        </pc:spChg>
        <pc:spChg chg="mod">
          <ac:chgData name="אוניל פאנקר" userId="d69db3a9-31c2-40ab-9a51-209639d0b7d5" providerId="ADAL" clId="{6FE438BE-C0E2-45CB-A56A-1EA983A81CDB}" dt="2024-05-06T08:39:45.143" v="1929"/>
          <ac:spMkLst>
            <pc:docMk/>
            <pc:sldMk cId="1908170663" sldId="331"/>
            <ac:spMk id="43" creationId="{D3C83BA4-90EA-2B26-8462-458D3E90F5C3}"/>
          </ac:spMkLst>
        </pc:spChg>
        <pc:spChg chg="mod">
          <ac:chgData name="אוניל פאנקר" userId="d69db3a9-31c2-40ab-9a51-209639d0b7d5" providerId="ADAL" clId="{6FE438BE-C0E2-45CB-A56A-1EA983A81CDB}" dt="2024-05-06T08:39:45.143" v="1929"/>
          <ac:spMkLst>
            <pc:docMk/>
            <pc:sldMk cId="1908170663" sldId="331"/>
            <ac:spMk id="44" creationId="{265DA2A2-9E64-65D1-96D0-C760C55E9EF6}"/>
          </ac:spMkLst>
        </pc:spChg>
        <pc:spChg chg="mod">
          <ac:chgData name="אוניל פאנקר" userId="d69db3a9-31c2-40ab-9a51-209639d0b7d5" providerId="ADAL" clId="{6FE438BE-C0E2-45CB-A56A-1EA983A81CDB}" dt="2024-05-06T08:39:45.143" v="1929"/>
          <ac:spMkLst>
            <pc:docMk/>
            <pc:sldMk cId="1908170663" sldId="331"/>
            <ac:spMk id="45" creationId="{C4CBE149-7F00-742E-7117-B1E618A45F96}"/>
          </ac:spMkLst>
        </pc:spChg>
        <pc:spChg chg="mod">
          <ac:chgData name="אוניל פאנקר" userId="d69db3a9-31c2-40ab-9a51-209639d0b7d5" providerId="ADAL" clId="{6FE438BE-C0E2-45CB-A56A-1EA983A81CDB}" dt="2024-05-06T08:39:45.143" v="1929"/>
          <ac:spMkLst>
            <pc:docMk/>
            <pc:sldMk cId="1908170663" sldId="331"/>
            <ac:spMk id="46" creationId="{BFB92996-219F-8EB7-8F6A-6A30CA75CB7C}"/>
          </ac:spMkLst>
        </pc:spChg>
        <pc:spChg chg="mod">
          <ac:chgData name="אוניל פאנקר" userId="d69db3a9-31c2-40ab-9a51-209639d0b7d5" providerId="ADAL" clId="{6FE438BE-C0E2-45CB-A56A-1EA983A81CDB}" dt="2024-05-06T08:39:45.143" v="1929"/>
          <ac:spMkLst>
            <pc:docMk/>
            <pc:sldMk cId="1908170663" sldId="331"/>
            <ac:spMk id="47" creationId="{70893D89-68AB-040B-4B07-F565E5F92752}"/>
          </ac:spMkLst>
        </pc:spChg>
        <pc:spChg chg="mod">
          <ac:chgData name="אוניל פאנקר" userId="d69db3a9-31c2-40ab-9a51-209639d0b7d5" providerId="ADAL" clId="{6FE438BE-C0E2-45CB-A56A-1EA983A81CDB}" dt="2024-05-06T08:39:45.143" v="1929"/>
          <ac:spMkLst>
            <pc:docMk/>
            <pc:sldMk cId="1908170663" sldId="331"/>
            <ac:spMk id="48" creationId="{9627E1BB-B6E8-11E0-CB51-8C8FD1ED88DB}"/>
          </ac:spMkLst>
        </pc:spChg>
        <pc:spChg chg="mod">
          <ac:chgData name="אוניל פאנקר" userId="d69db3a9-31c2-40ab-9a51-209639d0b7d5" providerId="ADAL" clId="{6FE438BE-C0E2-45CB-A56A-1EA983A81CDB}" dt="2024-05-06T08:39:45.143" v="1929"/>
          <ac:spMkLst>
            <pc:docMk/>
            <pc:sldMk cId="1908170663" sldId="331"/>
            <ac:spMk id="49" creationId="{87E46877-4AA7-D177-CC24-CA8B54871D9C}"/>
          </ac:spMkLst>
        </pc:spChg>
        <pc:spChg chg="mod">
          <ac:chgData name="אוניל פאנקר" userId="d69db3a9-31c2-40ab-9a51-209639d0b7d5" providerId="ADAL" clId="{6FE438BE-C0E2-45CB-A56A-1EA983A81CDB}" dt="2024-05-06T08:39:45.143" v="1929"/>
          <ac:spMkLst>
            <pc:docMk/>
            <pc:sldMk cId="1908170663" sldId="331"/>
            <ac:spMk id="50" creationId="{2EA52504-CB52-6DD2-545E-220A90EEBF99}"/>
          </ac:spMkLst>
        </pc:spChg>
        <pc:spChg chg="mod">
          <ac:chgData name="אוניל פאנקר" userId="d69db3a9-31c2-40ab-9a51-209639d0b7d5" providerId="ADAL" clId="{6FE438BE-C0E2-45CB-A56A-1EA983A81CDB}" dt="2024-05-06T08:39:45.143" v="1929"/>
          <ac:spMkLst>
            <pc:docMk/>
            <pc:sldMk cId="1908170663" sldId="331"/>
            <ac:spMk id="51" creationId="{26EF7449-D14F-D7E6-8F69-91E838EEE95A}"/>
          </ac:spMkLst>
        </pc:spChg>
        <pc:spChg chg="mod">
          <ac:chgData name="אוניל פאנקר" userId="d69db3a9-31c2-40ab-9a51-209639d0b7d5" providerId="ADAL" clId="{6FE438BE-C0E2-45CB-A56A-1EA983A81CDB}" dt="2024-05-06T08:39:45.143" v="1929"/>
          <ac:spMkLst>
            <pc:docMk/>
            <pc:sldMk cId="1908170663" sldId="331"/>
            <ac:spMk id="52" creationId="{C46F4C25-0792-90BB-86E7-DB45A54E73D9}"/>
          </ac:spMkLst>
        </pc:spChg>
        <pc:spChg chg="mod">
          <ac:chgData name="אוניל פאנקר" userId="d69db3a9-31c2-40ab-9a51-209639d0b7d5" providerId="ADAL" clId="{6FE438BE-C0E2-45CB-A56A-1EA983A81CDB}" dt="2024-05-06T08:39:45.143" v="1929"/>
          <ac:spMkLst>
            <pc:docMk/>
            <pc:sldMk cId="1908170663" sldId="331"/>
            <ac:spMk id="55" creationId="{2B027CA0-68E9-4165-DF9A-138BA74D6D4C}"/>
          </ac:spMkLst>
        </pc:spChg>
        <pc:spChg chg="mod">
          <ac:chgData name="אוניל פאנקר" userId="d69db3a9-31c2-40ab-9a51-209639d0b7d5" providerId="ADAL" clId="{6FE438BE-C0E2-45CB-A56A-1EA983A81CDB}" dt="2024-05-06T08:39:45.143" v="1929"/>
          <ac:spMkLst>
            <pc:docMk/>
            <pc:sldMk cId="1908170663" sldId="331"/>
            <ac:spMk id="56" creationId="{AECF4AB3-392C-05E6-534F-FD76DAE61691}"/>
          </ac:spMkLst>
        </pc:spChg>
        <pc:spChg chg="mod">
          <ac:chgData name="אוניל פאנקר" userId="d69db3a9-31c2-40ab-9a51-209639d0b7d5" providerId="ADAL" clId="{6FE438BE-C0E2-45CB-A56A-1EA983A81CDB}" dt="2024-05-06T08:39:45.143" v="1929"/>
          <ac:spMkLst>
            <pc:docMk/>
            <pc:sldMk cId="1908170663" sldId="331"/>
            <ac:spMk id="57" creationId="{AC6FCAF7-9FE8-4B6B-FE87-BF174478D001}"/>
          </ac:spMkLst>
        </pc:spChg>
        <pc:spChg chg="mod">
          <ac:chgData name="אוניל פאנקר" userId="d69db3a9-31c2-40ab-9a51-209639d0b7d5" providerId="ADAL" clId="{6FE438BE-C0E2-45CB-A56A-1EA983A81CDB}" dt="2024-05-06T08:39:45.143" v="1929"/>
          <ac:spMkLst>
            <pc:docMk/>
            <pc:sldMk cId="1908170663" sldId="331"/>
            <ac:spMk id="58" creationId="{04A52374-0FCF-FAED-87EA-3922CB672612}"/>
          </ac:spMkLst>
        </pc:spChg>
        <pc:spChg chg="mod">
          <ac:chgData name="אוניל פאנקר" userId="d69db3a9-31c2-40ab-9a51-209639d0b7d5" providerId="ADAL" clId="{6FE438BE-C0E2-45CB-A56A-1EA983A81CDB}" dt="2024-05-06T08:39:45.143" v="1929"/>
          <ac:spMkLst>
            <pc:docMk/>
            <pc:sldMk cId="1908170663" sldId="331"/>
            <ac:spMk id="59" creationId="{040E2977-1574-BF45-C449-4D896741B2AF}"/>
          </ac:spMkLst>
        </pc:spChg>
        <pc:spChg chg="mod">
          <ac:chgData name="אוניל פאנקר" userId="d69db3a9-31c2-40ab-9a51-209639d0b7d5" providerId="ADAL" clId="{6FE438BE-C0E2-45CB-A56A-1EA983A81CDB}" dt="2024-05-06T08:39:45.143" v="1929"/>
          <ac:spMkLst>
            <pc:docMk/>
            <pc:sldMk cId="1908170663" sldId="331"/>
            <ac:spMk id="60" creationId="{026D4A47-0F0F-E1D1-841C-E46009869B2A}"/>
          </ac:spMkLst>
        </pc:spChg>
        <pc:spChg chg="mod">
          <ac:chgData name="אוניל פאנקר" userId="d69db3a9-31c2-40ab-9a51-209639d0b7d5" providerId="ADAL" clId="{6FE438BE-C0E2-45CB-A56A-1EA983A81CDB}" dt="2024-05-06T08:39:45.143" v="1929"/>
          <ac:spMkLst>
            <pc:docMk/>
            <pc:sldMk cId="1908170663" sldId="331"/>
            <ac:spMk id="61" creationId="{27DFFED4-3DC7-F488-FA2F-51F0DB69B160}"/>
          </ac:spMkLst>
        </pc:spChg>
        <pc:spChg chg="mod">
          <ac:chgData name="אוניל פאנקר" userId="d69db3a9-31c2-40ab-9a51-209639d0b7d5" providerId="ADAL" clId="{6FE438BE-C0E2-45CB-A56A-1EA983A81CDB}" dt="2024-05-06T08:39:45.143" v="1929"/>
          <ac:spMkLst>
            <pc:docMk/>
            <pc:sldMk cId="1908170663" sldId="331"/>
            <ac:spMk id="62" creationId="{0C3A95D8-2EE1-AF11-FA5A-294B6C761C94}"/>
          </ac:spMkLst>
        </pc:spChg>
        <pc:spChg chg="mod">
          <ac:chgData name="אוניל פאנקר" userId="d69db3a9-31c2-40ab-9a51-209639d0b7d5" providerId="ADAL" clId="{6FE438BE-C0E2-45CB-A56A-1EA983A81CDB}" dt="2024-05-06T08:39:45.143" v="1929"/>
          <ac:spMkLst>
            <pc:docMk/>
            <pc:sldMk cId="1908170663" sldId="331"/>
            <ac:spMk id="63" creationId="{A56948AC-D618-1A3A-935F-BBAA7FD2DDDF}"/>
          </ac:spMkLst>
        </pc:spChg>
        <pc:spChg chg="mod">
          <ac:chgData name="אוניל פאנקר" userId="d69db3a9-31c2-40ab-9a51-209639d0b7d5" providerId="ADAL" clId="{6FE438BE-C0E2-45CB-A56A-1EA983A81CDB}" dt="2024-05-06T08:39:45.143" v="1929"/>
          <ac:spMkLst>
            <pc:docMk/>
            <pc:sldMk cId="1908170663" sldId="331"/>
            <ac:spMk id="64" creationId="{2557F280-5E28-9E64-9754-E1ACD47C72D9}"/>
          </ac:spMkLst>
        </pc:spChg>
        <pc:spChg chg="mod">
          <ac:chgData name="אוניל פאנקר" userId="d69db3a9-31c2-40ab-9a51-209639d0b7d5" providerId="ADAL" clId="{6FE438BE-C0E2-45CB-A56A-1EA983A81CDB}" dt="2024-05-06T08:39:45.143" v="1929"/>
          <ac:spMkLst>
            <pc:docMk/>
            <pc:sldMk cId="1908170663" sldId="331"/>
            <ac:spMk id="65" creationId="{7AF111E7-D763-3DCB-57A6-726A353F0124}"/>
          </ac:spMkLst>
        </pc:spChg>
        <pc:spChg chg="mod">
          <ac:chgData name="אוניל פאנקר" userId="d69db3a9-31c2-40ab-9a51-209639d0b7d5" providerId="ADAL" clId="{6FE438BE-C0E2-45CB-A56A-1EA983A81CDB}" dt="2024-05-06T08:39:45.143" v="1929"/>
          <ac:spMkLst>
            <pc:docMk/>
            <pc:sldMk cId="1908170663" sldId="331"/>
            <ac:spMk id="66" creationId="{681621AE-5F99-F36E-F36B-BE3A2150D41F}"/>
          </ac:spMkLst>
        </pc:spChg>
        <pc:spChg chg="mod">
          <ac:chgData name="אוניל פאנקר" userId="d69db3a9-31c2-40ab-9a51-209639d0b7d5" providerId="ADAL" clId="{6FE438BE-C0E2-45CB-A56A-1EA983A81CDB}" dt="2024-05-06T08:39:45.143" v="1929"/>
          <ac:spMkLst>
            <pc:docMk/>
            <pc:sldMk cId="1908170663" sldId="331"/>
            <ac:spMk id="67" creationId="{F55F28CB-7238-8CDD-7B03-A5F5222E6A93}"/>
          </ac:spMkLst>
        </pc:spChg>
        <pc:spChg chg="mod">
          <ac:chgData name="אוניל פאנקר" userId="d69db3a9-31c2-40ab-9a51-209639d0b7d5" providerId="ADAL" clId="{6FE438BE-C0E2-45CB-A56A-1EA983A81CDB}" dt="2024-05-06T08:39:45.143" v="1929"/>
          <ac:spMkLst>
            <pc:docMk/>
            <pc:sldMk cId="1908170663" sldId="331"/>
            <ac:spMk id="68" creationId="{203453EC-BC73-5E14-54F2-D71FCC8AD3E2}"/>
          </ac:spMkLst>
        </pc:spChg>
        <pc:spChg chg="mod">
          <ac:chgData name="אוניל פאנקר" userId="d69db3a9-31c2-40ab-9a51-209639d0b7d5" providerId="ADAL" clId="{6FE438BE-C0E2-45CB-A56A-1EA983A81CDB}" dt="2024-05-06T08:39:45.143" v="1929"/>
          <ac:spMkLst>
            <pc:docMk/>
            <pc:sldMk cId="1908170663" sldId="331"/>
            <ac:spMk id="69" creationId="{AA6CCB62-A9B5-89F2-0066-CDF6D59CA93C}"/>
          </ac:spMkLst>
        </pc:spChg>
        <pc:spChg chg="mod">
          <ac:chgData name="אוניל פאנקר" userId="d69db3a9-31c2-40ab-9a51-209639d0b7d5" providerId="ADAL" clId="{6FE438BE-C0E2-45CB-A56A-1EA983A81CDB}" dt="2024-05-06T08:39:45.143" v="1929"/>
          <ac:spMkLst>
            <pc:docMk/>
            <pc:sldMk cId="1908170663" sldId="331"/>
            <ac:spMk id="70" creationId="{5F57753D-3828-E3B2-E49D-035E72FCBB41}"/>
          </ac:spMkLst>
        </pc:spChg>
        <pc:spChg chg="mod">
          <ac:chgData name="אוניל פאנקר" userId="d69db3a9-31c2-40ab-9a51-209639d0b7d5" providerId="ADAL" clId="{6FE438BE-C0E2-45CB-A56A-1EA983A81CDB}" dt="2024-05-06T08:39:45.143" v="1929"/>
          <ac:spMkLst>
            <pc:docMk/>
            <pc:sldMk cId="1908170663" sldId="331"/>
            <ac:spMk id="71" creationId="{A79B83E0-398F-9A3A-2293-FCCC940B930E}"/>
          </ac:spMkLst>
        </pc:spChg>
        <pc:spChg chg="mod">
          <ac:chgData name="אוניל פאנקר" userId="d69db3a9-31c2-40ab-9a51-209639d0b7d5" providerId="ADAL" clId="{6FE438BE-C0E2-45CB-A56A-1EA983A81CDB}" dt="2024-05-06T08:39:45.143" v="1929"/>
          <ac:spMkLst>
            <pc:docMk/>
            <pc:sldMk cId="1908170663" sldId="331"/>
            <ac:spMk id="72" creationId="{3E136179-A89A-85C0-76C2-D5A5529253E8}"/>
          </ac:spMkLst>
        </pc:spChg>
        <pc:spChg chg="mod">
          <ac:chgData name="אוניל פאנקר" userId="d69db3a9-31c2-40ab-9a51-209639d0b7d5" providerId="ADAL" clId="{6FE438BE-C0E2-45CB-A56A-1EA983A81CDB}" dt="2024-05-06T08:39:45.143" v="1929"/>
          <ac:spMkLst>
            <pc:docMk/>
            <pc:sldMk cId="1908170663" sldId="331"/>
            <ac:spMk id="73" creationId="{94F0699A-6F65-A710-EFEB-2E95B0C02CEE}"/>
          </ac:spMkLst>
        </pc:spChg>
        <pc:spChg chg="mod">
          <ac:chgData name="אוניל פאנקר" userId="d69db3a9-31c2-40ab-9a51-209639d0b7d5" providerId="ADAL" clId="{6FE438BE-C0E2-45CB-A56A-1EA983A81CDB}" dt="2024-05-06T08:39:45.143" v="1929"/>
          <ac:spMkLst>
            <pc:docMk/>
            <pc:sldMk cId="1908170663" sldId="331"/>
            <ac:spMk id="74" creationId="{EB3AD870-FA82-4852-0748-1F93031879E2}"/>
          </ac:spMkLst>
        </pc:spChg>
        <pc:spChg chg="mod">
          <ac:chgData name="אוניל פאנקר" userId="d69db3a9-31c2-40ab-9a51-209639d0b7d5" providerId="ADAL" clId="{6FE438BE-C0E2-45CB-A56A-1EA983A81CDB}" dt="2024-05-06T08:39:45.143" v="1929"/>
          <ac:spMkLst>
            <pc:docMk/>
            <pc:sldMk cId="1908170663" sldId="331"/>
            <ac:spMk id="75" creationId="{15A2F44F-1165-10A4-9EEE-5D99F2E85DB1}"/>
          </ac:spMkLst>
        </pc:spChg>
        <pc:spChg chg="add mod">
          <ac:chgData name="אוניל פאנקר" userId="d69db3a9-31c2-40ab-9a51-209639d0b7d5" providerId="ADAL" clId="{6FE438BE-C0E2-45CB-A56A-1EA983A81CDB}" dt="2024-05-06T08:40:55.482" v="1982" actId="1076"/>
          <ac:spMkLst>
            <pc:docMk/>
            <pc:sldMk cId="1908170663" sldId="331"/>
            <ac:spMk id="77" creationId="{6B9F0A4B-1AF8-43E4-9E4F-6B752F643A50}"/>
          </ac:spMkLst>
        </pc:spChg>
        <pc:grpChg chg="add del mod">
          <ac:chgData name="אוניל פאנקר" userId="d69db3a9-31c2-40ab-9a51-209639d0b7d5" providerId="ADAL" clId="{6FE438BE-C0E2-45CB-A56A-1EA983A81CDB}" dt="2024-05-06T08:40:51.520" v="1979" actId="478"/>
          <ac:grpSpMkLst>
            <pc:docMk/>
            <pc:sldMk cId="1908170663" sldId="331"/>
            <ac:grpSpMk id="7" creationId="{42DA121F-348F-6999-E6F1-4BA1F9DE2E0B}"/>
          </ac:grpSpMkLst>
        </pc:grpChg>
        <pc:grpChg chg="mod">
          <ac:chgData name="אוניל פאנקר" userId="d69db3a9-31c2-40ab-9a51-209639d0b7d5" providerId="ADAL" clId="{6FE438BE-C0E2-45CB-A56A-1EA983A81CDB}" dt="2024-05-06T08:39:45.143" v="1929"/>
          <ac:grpSpMkLst>
            <pc:docMk/>
            <pc:sldMk cId="1908170663" sldId="331"/>
            <ac:grpSpMk id="8" creationId="{5F4AD3E7-79E6-9729-A5C9-6AA356907F22}"/>
          </ac:grpSpMkLst>
        </pc:grpChg>
        <pc:grpChg chg="add del mod">
          <ac:chgData name="אוניל פאנקר" userId="d69db3a9-31c2-40ab-9a51-209639d0b7d5" providerId="ADAL" clId="{6FE438BE-C0E2-45CB-A56A-1EA983A81CDB}" dt="2024-05-06T08:40:51.520" v="1979" actId="478"/>
          <ac:grpSpMkLst>
            <pc:docMk/>
            <pc:sldMk cId="1908170663" sldId="331"/>
            <ac:grpSpMk id="30" creationId="{17B57E8E-E6A0-EF09-103A-0AC596C91A30}"/>
          </ac:grpSpMkLst>
        </pc:grpChg>
        <pc:grpChg chg="mod">
          <ac:chgData name="אוניל פאנקר" userId="d69db3a9-31c2-40ab-9a51-209639d0b7d5" providerId="ADAL" clId="{6FE438BE-C0E2-45CB-A56A-1EA983A81CDB}" dt="2024-05-06T08:39:45.143" v="1929"/>
          <ac:grpSpMkLst>
            <pc:docMk/>
            <pc:sldMk cId="1908170663" sldId="331"/>
            <ac:grpSpMk id="32" creationId="{B286C910-EF90-0F39-7534-A32B0D3F2BB3}"/>
          </ac:grpSpMkLst>
        </pc:grpChg>
        <pc:grpChg chg="add del mod">
          <ac:chgData name="אוניל פאנקר" userId="d69db3a9-31c2-40ab-9a51-209639d0b7d5" providerId="ADAL" clId="{6FE438BE-C0E2-45CB-A56A-1EA983A81CDB}" dt="2024-05-06T08:40:51.520" v="1979" actId="478"/>
          <ac:grpSpMkLst>
            <pc:docMk/>
            <pc:sldMk cId="1908170663" sldId="331"/>
            <ac:grpSpMk id="53" creationId="{34DF85F4-3925-8DAD-FA18-B44DA876B1BE}"/>
          </ac:grpSpMkLst>
        </pc:grpChg>
        <pc:grpChg chg="mod">
          <ac:chgData name="אוניל פאנקר" userId="d69db3a9-31c2-40ab-9a51-209639d0b7d5" providerId="ADAL" clId="{6FE438BE-C0E2-45CB-A56A-1EA983A81CDB}" dt="2024-05-06T08:39:45.143" v="1929"/>
          <ac:grpSpMkLst>
            <pc:docMk/>
            <pc:sldMk cId="1908170663" sldId="331"/>
            <ac:grpSpMk id="54" creationId="{99CA292E-F4FA-26D6-A2EC-F7081C138B2D}"/>
          </ac:grpSpMkLst>
        </pc:grpChg>
        <pc:picChg chg="add mod">
          <ac:chgData name="אוניל פאנקר" userId="d69db3a9-31c2-40ab-9a51-209639d0b7d5" providerId="ADAL" clId="{6FE438BE-C0E2-45CB-A56A-1EA983A81CDB}" dt="2024-05-06T08:40:55.482" v="1982" actId="1076"/>
          <ac:picMkLst>
            <pc:docMk/>
            <pc:sldMk cId="1908170663" sldId="331"/>
            <ac:picMk id="76" creationId="{54DF73AE-55D8-8AFD-7B69-A362D937638B}"/>
          </ac:picMkLst>
        </pc:picChg>
      </pc:sldChg>
      <pc:sldChg chg="addSp delSp modSp add mod ord">
        <pc:chgData name="אוניל פאנקר" userId="d69db3a9-31c2-40ab-9a51-209639d0b7d5" providerId="ADAL" clId="{6FE438BE-C0E2-45CB-A56A-1EA983A81CDB}" dt="2024-05-06T10:03:40.455" v="1999" actId="255"/>
        <pc:sldMkLst>
          <pc:docMk/>
          <pc:sldMk cId="1446140643" sldId="332"/>
        </pc:sldMkLst>
        <pc:spChg chg="add del mod">
          <ac:chgData name="אוניל פאנקר" userId="d69db3a9-31c2-40ab-9a51-209639d0b7d5" providerId="ADAL" clId="{6FE438BE-C0E2-45CB-A56A-1EA983A81CDB}" dt="2024-05-06T10:03:03.799" v="1995" actId="478"/>
          <ac:spMkLst>
            <pc:docMk/>
            <pc:sldMk cId="1446140643" sldId="332"/>
            <ac:spMk id="3" creationId="{8D6B247E-F0A6-F4D1-F2F0-DA223CCF7AC6}"/>
          </ac:spMkLst>
        </pc:spChg>
        <pc:spChg chg="add mod">
          <ac:chgData name="אוניל פאנקר" userId="d69db3a9-31c2-40ab-9a51-209639d0b7d5" providerId="ADAL" clId="{6FE438BE-C0E2-45CB-A56A-1EA983A81CDB}" dt="2024-05-06T10:03:40.455" v="1999" actId="255"/>
          <ac:spMkLst>
            <pc:docMk/>
            <pc:sldMk cId="1446140643" sldId="332"/>
            <ac:spMk id="4" creationId="{A49E0346-2826-BF43-14EA-28EB76EB1639}"/>
          </ac:spMkLst>
        </pc:spChg>
        <pc:spChg chg="add mod">
          <ac:chgData name="אוניל פאנקר" userId="d69db3a9-31c2-40ab-9a51-209639d0b7d5" providerId="ADAL" clId="{6FE438BE-C0E2-45CB-A56A-1EA983A81CDB}" dt="2024-05-06T10:03:11.253" v="1998"/>
          <ac:spMkLst>
            <pc:docMk/>
            <pc:sldMk cId="1446140643" sldId="332"/>
            <ac:spMk id="5" creationId="{C97B49BC-0C5B-B6E0-27B6-D75461D4E7DD}"/>
          </ac:spMkLst>
        </pc:spChg>
        <pc:spChg chg="del mod">
          <ac:chgData name="אוניל פאנקר" userId="d69db3a9-31c2-40ab-9a51-209639d0b7d5" providerId="ADAL" clId="{6FE438BE-C0E2-45CB-A56A-1EA983A81CDB}" dt="2024-05-06T10:03:01.072" v="1994" actId="478"/>
          <ac:spMkLst>
            <pc:docMk/>
            <pc:sldMk cId="1446140643" sldId="332"/>
            <ac:spMk id="12" creationId="{89E42C24-18F1-4166-AF39-DD6DDBF41BE4}"/>
          </ac:spMkLst>
        </pc:spChg>
      </pc:sldChg>
      <pc:sldChg chg="addSp delSp modSp add mod">
        <pc:chgData name="אוניל פאנקר" userId="d69db3a9-31c2-40ab-9a51-209639d0b7d5" providerId="ADAL" clId="{6FE438BE-C0E2-45CB-A56A-1EA983A81CDB}" dt="2024-05-06T10:08:56.789" v="2086" actId="2085"/>
        <pc:sldMkLst>
          <pc:docMk/>
          <pc:sldMk cId="307623796" sldId="333"/>
        </pc:sldMkLst>
        <pc:spChg chg="mod">
          <ac:chgData name="אוניל פאנקר" userId="d69db3a9-31c2-40ab-9a51-209639d0b7d5" providerId="ADAL" clId="{6FE438BE-C0E2-45CB-A56A-1EA983A81CDB}" dt="2024-05-06T10:03:52.737" v="2005" actId="20577"/>
          <ac:spMkLst>
            <pc:docMk/>
            <pc:sldMk cId="307623796" sldId="333"/>
            <ac:spMk id="4" creationId="{A49E0346-2826-BF43-14EA-28EB76EB1639}"/>
          </ac:spMkLst>
        </pc:spChg>
        <pc:spChg chg="del">
          <ac:chgData name="אוניל פאנקר" userId="d69db3a9-31c2-40ab-9a51-209639d0b7d5" providerId="ADAL" clId="{6FE438BE-C0E2-45CB-A56A-1EA983A81CDB}" dt="2024-05-06T10:03:56.478" v="2006" actId="478"/>
          <ac:spMkLst>
            <pc:docMk/>
            <pc:sldMk cId="307623796" sldId="333"/>
            <ac:spMk id="5" creationId="{C97B49BC-0C5B-B6E0-27B6-D75461D4E7DD}"/>
          </ac:spMkLst>
        </pc:spChg>
        <pc:spChg chg="add mod">
          <ac:chgData name="אוניל פאנקר" userId="d69db3a9-31c2-40ab-9a51-209639d0b7d5" providerId="ADAL" clId="{6FE438BE-C0E2-45CB-A56A-1EA983A81CDB}" dt="2024-05-06T10:08:49.521" v="2085" actId="2085"/>
          <ac:spMkLst>
            <pc:docMk/>
            <pc:sldMk cId="307623796" sldId="333"/>
            <ac:spMk id="6" creationId="{7C5420FE-A499-4D42-FCF4-7D3099455606}"/>
          </ac:spMkLst>
        </pc:spChg>
        <pc:spChg chg="add mod">
          <ac:chgData name="אוניל פאנקר" userId="d69db3a9-31c2-40ab-9a51-209639d0b7d5" providerId="ADAL" clId="{6FE438BE-C0E2-45CB-A56A-1EA983A81CDB}" dt="2024-05-06T10:08:56.789" v="2086" actId="2085"/>
          <ac:spMkLst>
            <pc:docMk/>
            <pc:sldMk cId="307623796" sldId="333"/>
            <ac:spMk id="7" creationId="{6E6CDC23-E286-654A-9761-1FB093E80B81}"/>
          </ac:spMkLst>
        </pc:spChg>
        <pc:picChg chg="add mod">
          <ac:chgData name="אוניל פאנקר" userId="d69db3a9-31c2-40ab-9a51-209639d0b7d5" providerId="ADAL" clId="{6FE438BE-C0E2-45CB-A56A-1EA983A81CDB}" dt="2024-05-06T10:08:25.272" v="2083"/>
          <ac:picMkLst>
            <pc:docMk/>
            <pc:sldMk cId="307623796" sldId="333"/>
            <ac:picMk id="3" creationId="{BA0F9867-23D7-B446-2978-DB96EF898C3C}"/>
          </ac:picMkLst>
        </pc:picChg>
      </pc:sldChg>
      <pc:sldChg chg="addSp delSp modSp add mod">
        <pc:chgData name="אוניל פאנקר" userId="d69db3a9-31c2-40ab-9a51-209639d0b7d5" providerId="ADAL" clId="{6FE438BE-C0E2-45CB-A56A-1EA983A81CDB}" dt="2024-05-06T10:05:42.622" v="2034" actId="14100"/>
        <pc:sldMkLst>
          <pc:docMk/>
          <pc:sldMk cId="3744480171" sldId="334"/>
        </pc:sldMkLst>
        <pc:picChg chg="del">
          <ac:chgData name="אוניל פאנקר" userId="d69db3a9-31c2-40ab-9a51-209639d0b7d5" providerId="ADAL" clId="{6FE438BE-C0E2-45CB-A56A-1EA983A81CDB}" dt="2024-05-06T10:05:11.831" v="2020" actId="478"/>
          <ac:picMkLst>
            <pc:docMk/>
            <pc:sldMk cId="3744480171" sldId="334"/>
            <ac:picMk id="3" creationId="{BA0F9867-23D7-B446-2978-DB96EF898C3C}"/>
          </ac:picMkLst>
        </pc:picChg>
        <pc:picChg chg="add mod">
          <ac:chgData name="אוניל פאנקר" userId="d69db3a9-31c2-40ab-9a51-209639d0b7d5" providerId="ADAL" clId="{6FE438BE-C0E2-45CB-A56A-1EA983A81CDB}" dt="2024-05-06T10:05:42.622" v="2034" actId="14100"/>
          <ac:picMkLst>
            <pc:docMk/>
            <pc:sldMk cId="3744480171" sldId="334"/>
            <ac:picMk id="5" creationId="{745804DE-FD65-1B5B-D31F-F49FFAB8F2A1}"/>
          </ac:picMkLst>
        </pc:picChg>
        <pc:picChg chg="add mod ord">
          <ac:chgData name="אוניל פאנקר" userId="d69db3a9-31c2-40ab-9a51-209639d0b7d5" providerId="ADAL" clId="{6FE438BE-C0E2-45CB-A56A-1EA983A81CDB}" dt="2024-05-06T10:05:38.496" v="2032" actId="167"/>
          <ac:picMkLst>
            <pc:docMk/>
            <pc:sldMk cId="3744480171" sldId="334"/>
            <ac:picMk id="6" creationId="{FD6A3B88-1BA3-8428-0C61-37CB56ADDA87}"/>
          </ac:picMkLst>
        </pc:picChg>
      </pc:sldChg>
      <pc:sldChg chg="add del">
        <pc:chgData name="אוניל פאנקר" userId="d69db3a9-31c2-40ab-9a51-209639d0b7d5" providerId="ADAL" clId="{6FE438BE-C0E2-45CB-A56A-1EA983A81CDB}" dt="2024-05-06T10:05:04.866" v="2018" actId="47"/>
        <pc:sldMkLst>
          <pc:docMk/>
          <pc:sldMk cId="3888488835" sldId="334"/>
        </pc:sldMkLst>
      </pc:sldChg>
      <pc:sldChg chg="addSp delSp modSp add mod">
        <pc:chgData name="אוניל פאנקר" userId="d69db3a9-31c2-40ab-9a51-209639d0b7d5" providerId="ADAL" clId="{6FE438BE-C0E2-45CB-A56A-1EA983A81CDB}" dt="2024-05-06T10:06:03.274" v="2043" actId="14100"/>
        <pc:sldMkLst>
          <pc:docMk/>
          <pc:sldMk cId="1683292018" sldId="335"/>
        </pc:sldMkLst>
        <pc:picChg chg="add mod">
          <ac:chgData name="אוניל פאנקר" userId="d69db3a9-31c2-40ab-9a51-209639d0b7d5" providerId="ADAL" clId="{6FE438BE-C0E2-45CB-A56A-1EA983A81CDB}" dt="2024-05-06T10:06:03.274" v="2043" actId="14100"/>
          <ac:picMkLst>
            <pc:docMk/>
            <pc:sldMk cId="1683292018" sldId="335"/>
            <ac:picMk id="3" creationId="{E2EED22A-17B6-F678-E390-B8338B54AD83}"/>
          </ac:picMkLst>
        </pc:picChg>
        <pc:picChg chg="del">
          <ac:chgData name="אוניל פאנקר" userId="d69db3a9-31c2-40ab-9a51-209639d0b7d5" providerId="ADAL" clId="{6FE438BE-C0E2-45CB-A56A-1EA983A81CDB}" dt="2024-05-06T10:05:51.181" v="2036" actId="478"/>
          <ac:picMkLst>
            <pc:docMk/>
            <pc:sldMk cId="1683292018" sldId="335"/>
            <ac:picMk id="5" creationId="{745804DE-FD65-1B5B-D31F-F49FFAB8F2A1}"/>
          </ac:picMkLst>
        </pc:picChg>
      </pc:sldChg>
    </pc:docChg>
  </pc:docChgLst>
  <pc:docChgLst>
    <pc:chgData name="רומן גורי" userId="2a425737-0a37-4818-a121-a791e63a5d7b" providerId="ADAL" clId="{6A86EDFB-2E2A-4A3B-97C2-4C69DDEFBFDA}"/>
    <pc:docChg chg="undo redo custSel addSld modSld addMainMaster delMainMaster modMainMaster">
      <pc:chgData name="רומן גורי" userId="2a425737-0a37-4818-a121-a791e63a5d7b" providerId="ADAL" clId="{6A86EDFB-2E2A-4A3B-97C2-4C69DDEFBFDA}" dt="2024-05-03T11:18:09.594" v="2575" actId="1076"/>
      <pc:docMkLst>
        <pc:docMk/>
      </pc:docMkLst>
      <pc:sldChg chg="addSp delSp modSp mod">
        <pc:chgData name="רומן גורי" userId="2a425737-0a37-4818-a121-a791e63a5d7b" providerId="ADAL" clId="{6A86EDFB-2E2A-4A3B-97C2-4C69DDEFBFDA}" dt="2024-05-03T10:43:04.157" v="2038" actId="1036"/>
        <pc:sldMkLst>
          <pc:docMk/>
          <pc:sldMk cId="0" sldId="256"/>
        </pc:sldMkLst>
        <pc:spChg chg="mod">
          <ac:chgData name="רומן גורי" userId="2a425737-0a37-4818-a121-a791e63a5d7b" providerId="ADAL" clId="{6A86EDFB-2E2A-4A3B-97C2-4C69DDEFBFDA}" dt="2024-05-02T08:07:20.155" v="108" actId="165"/>
          <ac:spMkLst>
            <pc:docMk/>
            <pc:sldMk cId="0" sldId="256"/>
            <ac:spMk id="5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2" creationId="{00000000-0000-0000-0000-000000000000}"/>
          </ac:spMkLst>
        </pc:spChg>
        <pc:spChg chg="mod">
          <ac:chgData name="רומן גורי" userId="2a425737-0a37-4818-a121-a791e63a5d7b" providerId="ADAL" clId="{6A86EDFB-2E2A-4A3B-97C2-4C69DDEFBFDA}" dt="2024-05-03T10:43:04.157" v="2038" actId="1036"/>
          <ac:spMkLst>
            <pc:docMk/>
            <pc:sldMk cId="0" sldId="256"/>
            <ac:spMk id="703" creationId="{00000000-0000-0000-0000-000000000000}"/>
          </ac:spMkLst>
        </pc:spChg>
        <pc:grpChg chg="add del mod">
          <ac:chgData name="רומן גורי" userId="2a425737-0a37-4818-a121-a791e63a5d7b" providerId="ADAL" clId="{6A86EDFB-2E2A-4A3B-97C2-4C69DDEFBFDA}" dt="2024-05-02T08:07:20.155" v="108" actId="165"/>
          <ac:grpSpMkLst>
            <pc:docMk/>
            <pc:sldMk cId="0" sldId="256"/>
            <ac:grpSpMk id="591"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59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594"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17"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18"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4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43"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65"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66"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88"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89" creationId="{00000000-0000-0000-0000-000000000000}"/>
          </ac:grpSpMkLst>
        </pc:grpChg>
        <pc:picChg chg="mod">
          <ac:chgData name="רומן גורי" userId="2a425737-0a37-4818-a121-a791e63a5d7b" providerId="ADAL" clId="{6A86EDFB-2E2A-4A3B-97C2-4C69DDEFBFDA}" dt="2024-05-02T07:57:18.148" v="3" actId="1076"/>
          <ac:picMkLst>
            <pc:docMk/>
            <pc:sldMk cId="0" sldId="256"/>
            <ac:picMk id="3" creationId="{642533F6-AF2F-D9E0-396B-5FBE49F173EC}"/>
          </ac:picMkLst>
        </pc:picChg>
        <pc:picChg chg="add del mod">
          <ac:chgData name="רומן גורי" userId="2a425737-0a37-4818-a121-a791e63a5d7b" providerId="ADAL" clId="{6A86EDFB-2E2A-4A3B-97C2-4C69DDEFBFDA}" dt="2024-05-02T08:03:17.276" v="84" actId="478"/>
          <ac:picMkLst>
            <pc:docMk/>
            <pc:sldMk cId="0" sldId="256"/>
            <ac:picMk id="4" creationId="{9A69A011-F310-4972-AAC4-C74C5B6F8A38}"/>
          </ac:picMkLst>
        </pc:picChg>
        <pc:picChg chg="add mod">
          <ac:chgData name="רומן גורי" userId="2a425737-0a37-4818-a121-a791e63a5d7b" providerId="ADAL" clId="{6A86EDFB-2E2A-4A3B-97C2-4C69DDEFBFDA}" dt="2024-05-02T08:04:49.887" v="97" actId="1076"/>
          <ac:picMkLst>
            <pc:docMk/>
            <pc:sldMk cId="0" sldId="256"/>
            <ac:picMk id="6" creationId="{6723B25E-F5D6-478C-80BA-608C0C97BC10}"/>
          </ac:picMkLst>
        </pc:picChg>
        <pc:cxnChg chg="add del mod">
          <ac:chgData name="רומן גורי" userId="2a425737-0a37-4818-a121-a791e63a5d7b" providerId="ADAL" clId="{6A86EDFB-2E2A-4A3B-97C2-4C69DDEFBFDA}" dt="2024-05-03T10:42:49.454" v="2030" actId="478"/>
          <ac:cxnSpMkLst>
            <pc:docMk/>
            <pc:sldMk cId="0" sldId="256"/>
            <ac:cxnSpMk id="4" creationId="{697B65C9-DA30-47F7-B9F2-C8218F20DFA3}"/>
          </ac:cxnSpMkLst>
        </pc:cxnChg>
      </pc:sldChg>
      <pc:sldChg chg="addSp delSp modSp modNotes">
        <pc:chgData name="רומן גורי" userId="2a425737-0a37-4818-a121-a791e63a5d7b" providerId="ADAL" clId="{6A86EDFB-2E2A-4A3B-97C2-4C69DDEFBFDA}" dt="2024-05-03T10:55:51.848" v="2111"/>
        <pc:sldMkLst>
          <pc:docMk/>
          <pc:sldMk cId="0" sldId="306"/>
        </pc:sldMkLst>
        <pc:picChg chg="add del mod">
          <ac:chgData name="רומן גורי" userId="2a425737-0a37-4818-a121-a791e63a5d7b" providerId="ADAL" clId="{6A86EDFB-2E2A-4A3B-97C2-4C69DDEFBFDA}" dt="2024-05-03T10:55:51.848" v="2111"/>
          <ac:picMkLst>
            <pc:docMk/>
            <pc:sldMk cId="0" sldId="306"/>
            <ac:picMk id="3" creationId="{F82E9FAD-C0D6-4FD3-B59D-2C903C8524F5}"/>
          </ac:picMkLst>
        </pc:picChg>
      </pc:sldChg>
      <pc:sldChg chg="addSp delSp modSp new mod modClrScheme chgLayout">
        <pc:chgData name="רומן גורי" userId="2a425737-0a37-4818-a121-a791e63a5d7b" providerId="ADAL" clId="{6A86EDFB-2E2A-4A3B-97C2-4C69DDEFBFDA}" dt="2024-05-02T09:05:28.593" v="458" actId="1076"/>
        <pc:sldMkLst>
          <pc:docMk/>
          <pc:sldMk cId="1923696214" sldId="312"/>
        </pc:sldMkLst>
        <pc:spChg chg="del mod ord">
          <ac:chgData name="רומן גורי" userId="2a425737-0a37-4818-a121-a791e63a5d7b" providerId="ADAL" clId="{6A86EDFB-2E2A-4A3B-97C2-4C69DDEFBFDA}" dt="2024-05-02T08:51:39.442" v="173" actId="700"/>
          <ac:spMkLst>
            <pc:docMk/>
            <pc:sldMk cId="1923696214" sldId="312"/>
            <ac:spMk id="2" creationId="{F95D40B0-27B8-4655-A672-6C86CB14A1C7}"/>
          </ac:spMkLst>
        </pc:spChg>
        <pc:spChg chg="del">
          <ac:chgData name="רומן גורי" userId="2a425737-0a37-4818-a121-a791e63a5d7b" providerId="ADAL" clId="{6A86EDFB-2E2A-4A3B-97C2-4C69DDEFBFDA}" dt="2024-05-02T08:51:39.442" v="173" actId="700"/>
          <ac:spMkLst>
            <pc:docMk/>
            <pc:sldMk cId="1923696214" sldId="312"/>
            <ac:spMk id="3" creationId="{D28FA9B4-094C-4F6A-A8B4-9F7348B7E67E}"/>
          </ac:spMkLst>
        </pc:spChg>
        <pc:spChg chg="del">
          <ac:chgData name="רומן גורי" userId="2a425737-0a37-4818-a121-a791e63a5d7b" providerId="ADAL" clId="{6A86EDFB-2E2A-4A3B-97C2-4C69DDEFBFDA}" dt="2024-05-02T08:51:39.442" v="173" actId="700"/>
          <ac:spMkLst>
            <pc:docMk/>
            <pc:sldMk cId="1923696214" sldId="312"/>
            <ac:spMk id="4" creationId="{61F4F604-6119-471A-8A02-014AEE1F2980}"/>
          </ac:spMkLst>
        </pc:spChg>
        <pc:spChg chg="del">
          <ac:chgData name="רומן גורי" userId="2a425737-0a37-4818-a121-a791e63a5d7b" providerId="ADAL" clId="{6A86EDFB-2E2A-4A3B-97C2-4C69DDEFBFDA}" dt="2024-05-02T08:51:39.442" v="173" actId="700"/>
          <ac:spMkLst>
            <pc:docMk/>
            <pc:sldMk cId="1923696214" sldId="312"/>
            <ac:spMk id="5" creationId="{9CB3BD3B-F3A7-4396-97FF-51837D7F5FAD}"/>
          </ac:spMkLst>
        </pc:spChg>
        <pc:spChg chg="del">
          <ac:chgData name="רומן גורי" userId="2a425737-0a37-4818-a121-a791e63a5d7b" providerId="ADAL" clId="{6A86EDFB-2E2A-4A3B-97C2-4C69DDEFBFDA}" dt="2024-05-02T08:51:39.442" v="173" actId="700"/>
          <ac:spMkLst>
            <pc:docMk/>
            <pc:sldMk cId="1923696214" sldId="312"/>
            <ac:spMk id="6" creationId="{C346701C-8785-404F-B50D-407C2B460767}"/>
          </ac:spMkLst>
        </pc:spChg>
        <pc:spChg chg="del">
          <ac:chgData name="רומן גורי" userId="2a425737-0a37-4818-a121-a791e63a5d7b" providerId="ADAL" clId="{6A86EDFB-2E2A-4A3B-97C2-4C69DDEFBFDA}" dt="2024-05-02T08:51:39.442" v="173" actId="700"/>
          <ac:spMkLst>
            <pc:docMk/>
            <pc:sldMk cId="1923696214" sldId="312"/>
            <ac:spMk id="7" creationId="{5364C25F-A387-4AB5-8A46-18F3AEEF83C2}"/>
          </ac:spMkLst>
        </pc:spChg>
        <pc:spChg chg="del">
          <ac:chgData name="רומן גורי" userId="2a425737-0a37-4818-a121-a791e63a5d7b" providerId="ADAL" clId="{6A86EDFB-2E2A-4A3B-97C2-4C69DDEFBFDA}" dt="2024-05-02T08:51:39.442" v="173" actId="700"/>
          <ac:spMkLst>
            <pc:docMk/>
            <pc:sldMk cId="1923696214" sldId="312"/>
            <ac:spMk id="8" creationId="{B4ED43EB-113B-4389-9176-1419CFDCC003}"/>
          </ac:spMkLst>
        </pc:spChg>
        <pc:spChg chg="del">
          <ac:chgData name="רומן גורי" userId="2a425737-0a37-4818-a121-a791e63a5d7b" providerId="ADAL" clId="{6A86EDFB-2E2A-4A3B-97C2-4C69DDEFBFDA}" dt="2024-05-02T08:51:39.442" v="173" actId="700"/>
          <ac:spMkLst>
            <pc:docMk/>
            <pc:sldMk cId="1923696214" sldId="312"/>
            <ac:spMk id="9" creationId="{0A639642-36AD-4331-9534-EC3DBEFBE1E2}"/>
          </ac:spMkLst>
        </pc:spChg>
        <pc:spChg chg="del">
          <ac:chgData name="רומן גורי" userId="2a425737-0a37-4818-a121-a791e63a5d7b" providerId="ADAL" clId="{6A86EDFB-2E2A-4A3B-97C2-4C69DDEFBFDA}" dt="2024-05-02T08:51:39.442" v="173" actId="700"/>
          <ac:spMkLst>
            <pc:docMk/>
            <pc:sldMk cId="1923696214" sldId="312"/>
            <ac:spMk id="10" creationId="{000B56F1-469C-4137-AEF4-CF42D16848DF}"/>
          </ac:spMkLst>
        </pc:spChg>
        <pc:spChg chg="del">
          <ac:chgData name="רומן גורי" userId="2a425737-0a37-4818-a121-a791e63a5d7b" providerId="ADAL" clId="{6A86EDFB-2E2A-4A3B-97C2-4C69DDEFBFDA}" dt="2024-05-02T08:51:39.442" v="173" actId="700"/>
          <ac:spMkLst>
            <pc:docMk/>
            <pc:sldMk cId="1923696214" sldId="312"/>
            <ac:spMk id="11" creationId="{DC414E8D-BF42-41A7-97C2-CD1362C02F2E}"/>
          </ac:spMkLst>
        </pc:spChg>
        <pc:spChg chg="add del mod ord">
          <ac:chgData name="רומן גורי" userId="2a425737-0a37-4818-a121-a791e63a5d7b" providerId="ADAL" clId="{6A86EDFB-2E2A-4A3B-97C2-4C69DDEFBFDA}" dt="2024-05-02T08:51:59.637" v="174" actId="700"/>
          <ac:spMkLst>
            <pc:docMk/>
            <pc:sldMk cId="1923696214" sldId="312"/>
            <ac:spMk id="12" creationId="{0EFCD779-B519-493D-81A2-E322B806CCC8}"/>
          </ac:spMkLst>
        </pc:spChg>
        <pc:spChg chg="add mod ord">
          <ac:chgData name="רומן גורי" userId="2a425737-0a37-4818-a121-a791e63a5d7b" providerId="ADAL" clId="{6A86EDFB-2E2A-4A3B-97C2-4C69DDEFBFDA}" dt="2024-05-02T09:01:28.467" v="448" actId="20577"/>
          <ac:spMkLst>
            <pc:docMk/>
            <pc:sldMk cId="1923696214" sldId="312"/>
            <ac:spMk id="13" creationId="{089820D3-0E16-4F9F-82DF-EBB9271A3372}"/>
          </ac:spMkLst>
        </pc:spChg>
        <pc:spChg chg="add mod ord">
          <ac:chgData name="רומן גורי" userId="2a425737-0a37-4818-a121-a791e63a5d7b" providerId="ADAL" clId="{6A86EDFB-2E2A-4A3B-97C2-4C69DDEFBFDA}" dt="2024-05-02T09:01:32.135" v="450" actId="20577"/>
          <ac:spMkLst>
            <pc:docMk/>
            <pc:sldMk cId="1923696214" sldId="312"/>
            <ac:spMk id="14" creationId="{E97036D7-41DC-480F-B126-240B41A07183}"/>
          </ac:spMkLst>
        </pc:spChg>
        <pc:spChg chg="mod">
          <ac:chgData name="רומן גורי" userId="2a425737-0a37-4818-a121-a791e63a5d7b" providerId="ADAL" clId="{6A86EDFB-2E2A-4A3B-97C2-4C69DDEFBFDA}" dt="2024-05-02T09:05:05.793" v="455" actId="207"/>
          <ac:spMkLst>
            <pc:docMk/>
            <pc:sldMk cId="1923696214" sldId="312"/>
            <ac:spMk id="16" creationId="{72043A86-3CF0-4164-874E-8026A5A48FFE}"/>
          </ac:spMkLst>
        </pc:spChg>
        <pc:spChg chg="mod">
          <ac:chgData name="רומן גורי" userId="2a425737-0a37-4818-a121-a791e63a5d7b" providerId="ADAL" clId="{6A86EDFB-2E2A-4A3B-97C2-4C69DDEFBFDA}" dt="2024-05-02T09:05:05.793" v="455" actId="207"/>
          <ac:spMkLst>
            <pc:docMk/>
            <pc:sldMk cId="1923696214" sldId="312"/>
            <ac:spMk id="17" creationId="{C377D29F-5C76-4BDE-87D3-28678D6F0848}"/>
          </ac:spMkLst>
        </pc:spChg>
        <pc:spChg chg="mod">
          <ac:chgData name="רומן גורי" userId="2a425737-0a37-4818-a121-a791e63a5d7b" providerId="ADAL" clId="{6A86EDFB-2E2A-4A3B-97C2-4C69DDEFBFDA}" dt="2024-05-02T09:05:05.793" v="455" actId="207"/>
          <ac:spMkLst>
            <pc:docMk/>
            <pc:sldMk cId="1923696214" sldId="312"/>
            <ac:spMk id="18" creationId="{7EF1D647-4E23-4F0B-AA04-544EC84FB6FC}"/>
          </ac:spMkLst>
        </pc:spChg>
        <pc:spChg chg="mod">
          <ac:chgData name="רומן גורי" userId="2a425737-0a37-4818-a121-a791e63a5d7b" providerId="ADAL" clId="{6A86EDFB-2E2A-4A3B-97C2-4C69DDEFBFDA}" dt="2024-05-02T09:05:05.793" v="455" actId="207"/>
          <ac:spMkLst>
            <pc:docMk/>
            <pc:sldMk cId="1923696214" sldId="312"/>
            <ac:spMk id="19" creationId="{BA0CE1B5-5E23-47FE-B1F6-BB893DB71F43}"/>
          </ac:spMkLst>
        </pc:spChg>
        <pc:grpChg chg="add mod">
          <ac:chgData name="רומן גורי" userId="2a425737-0a37-4818-a121-a791e63a5d7b" providerId="ADAL" clId="{6A86EDFB-2E2A-4A3B-97C2-4C69DDEFBFDA}" dt="2024-05-02T09:05:28.593" v="458" actId="1076"/>
          <ac:grpSpMkLst>
            <pc:docMk/>
            <pc:sldMk cId="1923696214" sldId="312"/>
            <ac:grpSpMk id="15" creationId="{57866776-C0FE-4FD4-89ED-43E30BD971BA}"/>
          </ac:grpSpMkLst>
        </pc:grpChg>
      </pc:sldChg>
      <pc:sldChg chg="addSp delSp modSp new mod modClrScheme chgLayout">
        <pc:chgData name="רומן גורי" userId="2a425737-0a37-4818-a121-a791e63a5d7b" providerId="ADAL" clId="{6A86EDFB-2E2A-4A3B-97C2-4C69DDEFBFDA}" dt="2024-05-03T08:34:18.476" v="2024" actId="20577"/>
        <pc:sldMkLst>
          <pc:docMk/>
          <pc:sldMk cId="2049361806" sldId="313"/>
        </pc:sldMkLst>
        <pc:spChg chg="del mod ord">
          <ac:chgData name="רומן גורי" userId="2a425737-0a37-4818-a121-a791e63a5d7b" providerId="ADAL" clId="{6A86EDFB-2E2A-4A3B-97C2-4C69DDEFBFDA}" dt="2024-05-02T10:03:10.396" v="460" actId="700"/>
          <ac:spMkLst>
            <pc:docMk/>
            <pc:sldMk cId="2049361806" sldId="313"/>
            <ac:spMk id="2" creationId="{479DAB7E-D96C-4947-8284-98C2B6DDC60D}"/>
          </ac:spMkLst>
        </pc:spChg>
        <pc:spChg chg="del mod ord">
          <ac:chgData name="רומן גורי" userId="2a425737-0a37-4818-a121-a791e63a5d7b" providerId="ADAL" clId="{6A86EDFB-2E2A-4A3B-97C2-4C69DDEFBFDA}" dt="2024-05-02T10:03:10.396" v="460" actId="700"/>
          <ac:spMkLst>
            <pc:docMk/>
            <pc:sldMk cId="2049361806" sldId="313"/>
            <ac:spMk id="3" creationId="{E5C873F3-023B-43AF-A868-942D4038C785}"/>
          </ac:spMkLst>
        </pc:spChg>
        <pc:spChg chg="add del mod ord">
          <ac:chgData name="רומן גורי" userId="2a425737-0a37-4818-a121-a791e63a5d7b" providerId="ADAL" clId="{6A86EDFB-2E2A-4A3B-97C2-4C69DDEFBFDA}" dt="2024-05-02T10:09:31.675" v="516" actId="478"/>
          <ac:spMkLst>
            <pc:docMk/>
            <pc:sldMk cId="2049361806" sldId="313"/>
            <ac:spMk id="4" creationId="{69034DDA-6FC8-432A-BEEB-8BBCEF42F283}"/>
          </ac:spMkLst>
        </pc:spChg>
        <pc:spChg chg="add del mod ord">
          <ac:chgData name="רומן גורי" userId="2a425737-0a37-4818-a121-a791e63a5d7b" providerId="ADAL" clId="{6A86EDFB-2E2A-4A3B-97C2-4C69DDEFBFDA}" dt="2024-05-02T10:17:34.910" v="585" actId="478"/>
          <ac:spMkLst>
            <pc:docMk/>
            <pc:sldMk cId="2049361806" sldId="313"/>
            <ac:spMk id="5" creationId="{B42E71CF-BAAA-4260-9BA0-AB502F6477D9}"/>
          </ac:spMkLst>
        </pc:spChg>
        <pc:spChg chg="add mod ord">
          <ac:chgData name="רומן גורי" userId="2a425737-0a37-4818-a121-a791e63a5d7b" providerId="ADAL" clId="{6A86EDFB-2E2A-4A3B-97C2-4C69DDEFBFDA}" dt="2024-05-03T08:34:18.476" v="2024" actId="20577"/>
          <ac:spMkLst>
            <pc:docMk/>
            <pc:sldMk cId="2049361806" sldId="313"/>
            <ac:spMk id="6" creationId="{5E935FCF-FB92-4DDA-BDC7-0EC5177E4EB0}"/>
          </ac:spMkLst>
        </pc:spChg>
        <pc:spChg chg="add del mod ord">
          <ac:chgData name="רומן גורי" userId="2a425737-0a37-4818-a121-a791e63a5d7b" providerId="ADAL" clId="{6A86EDFB-2E2A-4A3B-97C2-4C69DDEFBFDA}" dt="2024-05-02T10:09:30.542" v="515" actId="478"/>
          <ac:spMkLst>
            <pc:docMk/>
            <pc:sldMk cId="2049361806" sldId="313"/>
            <ac:spMk id="7" creationId="{89520CEF-A304-4407-A5CE-E22E981D1F43}"/>
          </ac:spMkLst>
        </pc:spChg>
        <pc:spChg chg="add del mod ord">
          <ac:chgData name="רומן גורי" userId="2a425737-0a37-4818-a121-a791e63a5d7b" providerId="ADAL" clId="{6A86EDFB-2E2A-4A3B-97C2-4C69DDEFBFDA}" dt="2024-05-02T10:17:35.977" v="586" actId="478"/>
          <ac:spMkLst>
            <pc:docMk/>
            <pc:sldMk cId="2049361806" sldId="313"/>
            <ac:spMk id="8" creationId="{9F03F852-8D58-4E51-990E-E11580677666}"/>
          </ac:spMkLst>
        </pc:spChg>
        <pc:spChg chg="add mod ord">
          <ac:chgData name="רומן גורי" userId="2a425737-0a37-4818-a121-a791e63a5d7b" providerId="ADAL" clId="{6A86EDFB-2E2A-4A3B-97C2-4C69DDEFBFDA}" dt="2024-05-02T11:02:05.690" v="916" actId="700"/>
          <ac:spMkLst>
            <pc:docMk/>
            <pc:sldMk cId="2049361806" sldId="313"/>
            <ac:spMk id="9" creationId="{532F2209-D4A1-4A1F-8FDE-D79B1FA19388}"/>
          </ac:spMkLst>
        </pc:spChg>
        <pc:spChg chg="add del mod ord">
          <ac:chgData name="רומן גורי" userId="2a425737-0a37-4818-a121-a791e63a5d7b" providerId="ADAL" clId="{6A86EDFB-2E2A-4A3B-97C2-4C69DDEFBFDA}" dt="2024-05-02T10:09:29.100" v="514" actId="478"/>
          <ac:spMkLst>
            <pc:docMk/>
            <pc:sldMk cId="2049361806" sldId="313"/>
            <ac:spMk id="10" creationId="{20CC40E9-AA8B-41BB-8B9E-4A2914BD96B9}"/>
          </ac:spMkLst>
        </pc:spChg>
        <pc:spChg chg="add del mod ord">
          <ac:chgData name="רומן גורי" userId="2a425737-0a37-4818-a121-a791e63a5d7b" providerId="ADAL" clId="{6A86EDFB-2E2A-4A3B-97C2-4C69DDEFBFDA}" dt="2024-05-02T10:17:36.582" v="587" actId="478"/>
          <ac:spMkLst>
            <pc:docMk/>
            <pc:sldMk cId="2049361806" sldId="313"/>
            <ac:spMk id="11" creationId="{83FEA9B1-B364-4534-B1AD-20235A5129AD}"/>
          </ac:spMkLst>
        </pc:spChg>
        <pc:spChg chg="add mod ord">
          <ac:chgData name="רומן גורי" userId="2a425737-0a37-4818-a121-a791e63a5d7b" providerId="ADAL" clId="{6A86EDFB-2E2A-4A3B-97C2-4C69DDEFBFDA}" dt="2024-05-02T11:02:05.690" v="916" actId="700"/>
          <ac:spMkLst>
            <pc:docMk/>
            <pc:sldMk cId="2049361806" sldId="313"/>
            <ac:spMk id="12" creationId="{2ABE2E6C-11EF-4D8E-BD7D-2858784AC17F}"/>
          </ac:spMkLst>
        </pc:spChg>
        <pc:spChg chg="add mod ord">
          <ac:chgData name="רומן גורי" userId="2a425737-0a37-4818-a121-a791e63a5d7b" providerId="ADAL" clId="{6A86EDFB-2E2A-4A3B-97C2-4C69DDEFBFDA}" dt="2024-05-02T11:02:05.690" v="916" actId="700"/>
          <ac:spMkLst>
            <pc:docMk/>
            <pc:sldMk cId="2049361806" sldId="313"/>
            <ac:spMk id="13" creationId="{716D0728-8A80-44FA-BA33-FB985E4B71F6}"/>
          </ac:spMkLst>
        </pc:spChg>
        <pc:picChg chg="add del mod">
          <ac:chgData name="רומן גורי" userId="2a425737-0a37-4818-a121-a791e63a5d7b" providerId="ADAL" clId="{6A86EDFB-2E2A-4A3B-97C2-4C69DDEFBFDA}" dt="2024-05-02T10:06:05.838" v="484" actId="478"/>
          <ac:picMkLst>
            <pc:docMk/>
            <pc:sldMk cId="2049361806" sldId="313"/>
            <ac:picMk id="15" creationId="{F3AFE1D4-9C15-41AD-82A7-3450222BE095}"/>
          </ac:picMkLst>
        </pc:picChg>
        <pc:picChg chg="add mod">
          <ac:chgData name="רומן גורי" userId="2a425737-0a37-4818-a121-a791e63a5d7b" providerId="ADAL" clId="{6A86EDFB-2E2A-4A3B-97C2-4C69DDEFBFDA}" dt="2024-05-02T10:10:01.513" v="530" actId="1035"/>
          <ac:picMkLst>
            <pc:docMk/>
            <pc:sldMk cId="2049361806" sldId="313"/>
            <ac:picMk id="17" creationId="{0921E3A0-1AA8-4936-884F-5450AA8F9A67}"/>
          </ac:picMkLst>
        </pc:picChg>
        <pc:picChg chg="add mod modCrop">
          <ac:chgData name="רומן גורי" userId="2a425737-0a37-4818-a121-a791e63a5d7b" providerId="ADAL" clId="{6A86EDFB-2E2A-4A3B-97C2-4C69DDEFBFDA}" dt="2024-05-02T11:01:31.415" v="913" actId="1076"/>
          <ac:picMkLst>
            <pc:docMk/>
            <pc:sldMk cId="2049361806" sldId="313"/>
            <ac:picMk id="19" creationId="{424EBC93-FBC0-4FAE-BEE1-840367471287}"/>
          </ac:picMkLst>
        </pc:picChg>
        <pc:picChg chg="add mod">
          <ac:chgData name="רומן גורי" userId="2a425737-0a37-4818-a121-a791e63a5d7b" providerId="ADAL" clId="{6A86EDFB-2E2A-4A3B-97C2-4C69DDEFBFDA}" dt="2024-05-02T11:01:28.710" v="912" actId="1076"/>
          <ac:picMkLst>
            <pc:docMk/>
            <pc:sldMk cId="2049361806" sldId="313"/>
            <ac:picMk id="21" creationId="{A455A84B-8D76-4138-AA8E-E8DDEFEA4212}"/>
          </ac:picMkLst>
        </pc:picChg>
      </pc:sldChg>
      <pc:sldChg chg="addSp delSp modSp new mod modClrScheme chgLayout modNotesTx">
        <pc:chgData name="רומן גורי" userId="2a425737-0a37-4818-a121-a791e63a5d7b" providerId="ADAL" clId="{6A86EDFB-2E2A-4A3B-97C2-4C69DDEFBFDA}" dt="2024-05-02T11:25:08.597" v="1533" actId="1076"/>
        <pc:sldMkLst>
          <pc:docMk/>
          <pc:sldMk cId="564851993" sldId="314"/>
        </pc:sldMkLst>
        <pc:spChg chg="del mod ord">
          <ac:chgData name="רומן גורי" userId="2a425737-0a37-4818-a121-a791e63a5d7b" providerId="ADAL" clId="{6A86EDFB-2E2A-4A3B-97C2-4C69DDEFBFDA}" dt="2024-05-02T11:02:17.107" v="918" actId="700"/>
          <ac:spMkLst>
            <pc:docMk/>
            <pc:sldMk cId="564851993" sldId="314"/>
            <ac:spMk id="2" creationId="{CACC5B9F-3759-41A6-B119-404E0BF70F26}"/>
          </ac:spMkLst>
        </pc:spChg>
        <pc:spChg chg="del">
          <ac:chgData name="רומן גורי" userId="2a425737-0a37-4818-a121-a791e63a5d7b" providerId="ADAL" clId="{6A86EDFB-2E2A-4A3B-97C2-4C69DDEFBFDA}" dt="2024-05-02T11:02:17.107" v="918" actId="700"/>
          <ac:spMkLst>
            <pc:docMk/>
            <pc:sldMk cId="564851993" sldId="314"/>
            <ac:spMk id="3" creationId="{6F7EA677-A283-4023-B588-0A9B83DBA927}"/>
          </ac:spMkLst>
        </pc:spChg>
        <pc:spChg chg="del">
          <ac:chgData name="רומן גורי" userId="2a425737-0a37-4818-a121-a791e63a5d7b" providerId="ADAL" clId="{6A86EDFB-2E2A-4A3B-97C2-4C69DDEFBFDA}" dt="2024-05-02T11:02:17.107" v="918" actId="700"/>
          <ac:spMkLst>
            <pc:docMk/>
            <pc:sldMk cId="564851993" sldId="314"/>
            <ac:spMk id="4" creationId="{45EE7ABE-F61F-4CB7-96CD-206D22A8FDE3}"/>
          </ac:spMkLst>
        </pc:spChg>
        <pc:spChg chg="del">
          <ac:chgData name="רומן גורי" userId="2a425737-0a37-4818-a121-a791e63a5d7b" providerId="ADAL" clId="{6A86EDFB-2E2A-4A3B-97C2-4C69DDEFBFDA}" dt="2024-05-02T11:02:17.107" v="918" actId="700"/>
          <ac:spMkLst>
            <pc:docMk/>
            <pc:sldMk cId="564851993" sldId="314"/>
            <ac:spMk id="5" creationId="{2B458C72-D214-40AB-BB91-530E196D6F92}"/>
          </ac:spMkLst>
        </pc:spChg>
        <pc:spChg chg="del">
          <ac:chgData name="רומן גורי" userId="2a425737-0a37-4818-a121-a791e63a5d7b" providerId="ADAL" clId="{6A86EDFB-2E2A-4A3B-97C2-4C69DDEFBFDA}" dt="2024-05-02T11:02:17.107" v="918" actId="700"/>
          <ac:spMkLst>
            <pc:docMk/>
            <pc:sldMk cId="564851993" sldId="314"/>
            <ac:spMk id="6" creationId="{5B7DEEF6-CE77-46E6-97AC-FF270A5D1DF7}"/>
          </ac:spMkLst>
        </pc:spChg>
        <pc:spChg chg="del">
          <ac:chgData name="רומן גורי" userId="2a425737-0a37-4818-a121-a791e63a5d7b" providerId="ADAL" clId="{6A86EDFB-2E2A-4A3B-97C2-4C69DDEFBFDA}" dt="2024-05-02T11:02:17.107" v="918" actId="700"/>
          <ac:spMkLst>
            <pc:docMk/>
            <pc:sldMk cId="564851993" sldId="314"/>
            <ac:spMk id="7" creationId="{919807D7-EF62-44D3-8CD1-6A22E3E84496}"/>
          </ac:spMkLst>
        </pc:spChg>
        <pc:spChg chg="del">
          <ac:chgData name="רומן גורי" userId="2a425737-0a37-4818-a121-a791e63a5d7b" providerId="ADAL" clId="{6A86EDFB-2E2A-4A3B-97C2-4C69DDEFBFDA}" dt="2024-05-02T11:02:17.107" v="918" actId="700"/>
          <ac:spMkLst>
            <pc:docMk/>
            <pc:sldMk cId="564851993" sldId="314"/>
            <ac:spMk id="8" creationId="{F50E395D-FBC0-4D03-99A6-1A71B44C5C29}"/>
          </ac:spMkLst>
        </pc:spChg>
        <pc:spChg chg="del">
          <ac:chgData name="רומן גורי" userId="2a425737-0a37-4818-a121-a791e63a5d7b" providerId="ADAL" clId="{6A86EDFB-2E2A-4A3B-97C2-4C69DDEFBFDA}" dt="2024-05-02T11:02:17.107" v="918" actId="700"/>
          <ac:spMkLst>
            <pc:docMk/>
            <pc:sldMk cId="564851993" sldId="314"/>
            <ac:spMk id="9" creationId="{002A81B7-DA24-48D4-9E4C-9E24735219BF}"/>
          </ac:spMkLst>
        </pc:spChg>
        <pc:spChg chg="del">
          <ac:chgData name="רומן גורי" userId="2a425737-0a37-4818-a121-a791e63a5d7b" providerId="ADAL" clId="{6A86EDFB-2E2A-4A3B-97C2-4C69DDEFBFDA}" dt="2024-05-02T11:02:17.107" v="918" actId="700"/>
          <ac:spMkLst>
            <pc:docMk/>
            <pc:sldMk cId="564851993" sldId="314"/>
            <ac:spMk id="10" creationId="{824F7895-88F8-4EDD-A31D-DC1CC0FDD9ED}"/>
          </ac:spMkLst>
        </pc:spChg>
        <pc:spChg chg="del">
          <ac:chgData name="רומן גורי" userId="2a425737-0a37-4818-a121-a791e63a5d7b" providerId="ADAL" clId="{6A86EDFB-2E2A-4A3B-97C2-4C69DDEFBFDA}" dt="2024-05-02T11:02:17.107" v="918" actId="700"/>
          <ac:spMkLst>
            <pc:docMk/>
            <pc:sldMk cId="564851993" sldId="314"/>
            <ac:spMk id="11" creationId="{CAE61EB1-C92D-4FCA-A293-FC1703004289}"/>
          </ac:spMkLst>
        </pc:spChg>
        <pc:spChg chg="add mod ord">
          <ac:chgData name="רומן גורי" userId="2a425737-0a37-4818-a121-a791e63a5d7b" providerId="ADAL" clId="{6A86EDFB-2E2A-4A3B-97C2-4C69DDEFBFDA}" dt="2024-05-02T11:02:28.948" v="940" actId="20577"/>
          <ac:spMkLst>
            <pc:docMk/>
            <pc:sldMk cId="564851993" sldId="314"/>
            <ac:spMk id="12" creationId="{DE2C9277-6649-4362-9755-DE6714B71AEA}"/>
          </ac:spMkLst>
        </pc:spChg>
        <pc:spChg chg="add mod">
          <ac:chgData name="רומן גורי" userId="2a425737-0a37-4818-a121-a791e63a5d7b" providerId="ADAL" clId="{6A86EDFB-2E2A-4A3B-97C2-4C69DDEFBFDA}" dt="2024-05-02T11:24:40.101" v="1514" actId="1035"/>
          <ac:spMkLst>
            <pc:docMk/>
            <pc:sldMk cId="564851993" sldId="314"/>
            <ac:spMk id="13" creationId="{651A484C-FFD3-4D34-B37A-6BF27AE60900}"/>
          </ac:spMkLst>
        </pc:spChg>
        <pc:spChg chg="add mod">
          <ac:chgData name="רומן גורי" userId="2a425737-0a37-4818-a121-a791e63a5d7b" providerId="ADAL" clId="{6A86EDFB-2E2A-4A3B-97C2-4C69DDEFBFDA}" dt="2024-05-02T11:24:40.101" v="1514" actId="1035"/>
          <ac:spMkLst>
            <pc:docMk/>
            <pc:sldMk cId="564851993" sldId="314"/>
            <ac:spMk id="14" creationId="{D9D365AF-AA92-454C-B0A3-535171843543}"/>
          </ac:spMkLst>
        </pc:spChg>
        <pc:spChg chg="add mod">
          <ac:chgData name="רומן גורי" userId="2a425737-0a37-4818-a121-a791e63a5d7b" providerId="ADAL" clId="{6A86EDFB-2E2A-4A3B-97C2-4C69DDEFBFDA}" dt="2024-05-02T11:24:40.101" v="1514" actId="1035"/>
          <ac:spMkLst>
            <pc:docMk/>
            <pc:sldMk cId="564851993" sldId="314"/>
            <ac:spMk id="15" creationId="{F9E55736-B86C-4F2C-9D89-1061C08CC486}"/>
          </ac:spMkLst>
        </pc:spChg>
        <pc:spChg chg="add mod">
          <ac:chgData name="רומן גורי" userId="2a425737-0a37-4818-a121-a791e63a5d7b" providerId="ADAL" clId="{6A86EDFB-2E2A-4A3B-97C2-4C69DDEFBFDA}" dt="2024-05-02T11:24:40.101" v="1514" actId="1035"/>
          <ac:spMkLst>
            <pc:docMk/>
            <pc:sldMk cId="564851993" sldId="314"/>
            <ac:spMk id="16" creationId="{A69EDD34-1A04-4E29-AF04-277E1A4A2C6C}"/>
          </ac:spMkLst>
        </pc:spChg>
        <pc:spChg chg="add mod">
          <ac:chgData name="רומן גורי" userId="2a425737-0a37-4818-a121-a791e63a5d7b" providerId="ADAL" clId="{6A86EDFB-2E2A-4A3B-97C2-4C69DDEFBFDA}" dt="2024-05-02T11:25:08.597" v="1533" actId="1076"/>
          <ac:spMkLst>
            <pc:docMk/>
            <pc:sldMk cId="564851993" sldId="314"/>
            <ac:spMk id="17" creationId="{835CC64A-2D44-44D0-BA2F-6530AACF5658}"/>
          </ac:spMkLst>
        </pc:spChg>
        <pc:spChg chg="add mod">
          <ac:chgData name="רומן גורי" userId="2a425737-0a37-4818-a121-a791e63a5d7b" providerId="ADAL" clId="{6A86EDFB-2E2A-4A3B-97C2-4C69DDEFBFDA}" dt="2024-05-02T11:24:40.101" v="1514" actId="1035"/>
          <ac:spMkLst>
            <pc:docMk/>
            <pc:sldMk cId="564851993" sldId="314"/>
            <ac:spMk id="18" creationId="{1CB32BAC-D1BC-447D-BCDD-20BACD83B4EF}"/>
          </ac:spMkLst>
        </pc:spChg>
        <pc:spChg chg="add mod">
          <ac:chgData name="רומן גורי" userId="2a425737-0a37-4818-a121-a791e63a5d7b" providerId="ADAL" clId="{6A86EDFB-2E2A-4A3B-97C2-4C69DDEFBFDA}" dt="2024-05-02T11:25:05.343" v="1532" actId="1076"/>
          <ac:spMkLst>
            <pc:docMk/>
            <pc:sldMk cId="564851993" sldId="314"/>
            <ac:spMk id="19" creationId="{5E38B140-C63A-4009-93A5-525021E579B0}"/>
          </ac:spMkLst>
        </pc:spChg>
        <pc:spChg chg="add mod">
          <ac:chgData name="רומן גורי" userId="2a425737-0a37-4818-a121-a791e63a5d7b" providerId="ADAL" clId="{6A86EDFB-2E2A-4A3B-97C2-4C69DDEFBFDA}" dt="2024-05-02T11:24:40.101" v="1514" actId="1035"/>
          <ac:spMkLst>
            <pc:docMk/>
            <pc:sldMk cId="564851993" sldId="314"/>
            <ac:spMk id="20" creationId="{B02569C7-AC91-4B23-9F39-A210A97616E3}"/>
          </ac:spMkLst>
        </pc:spChg>
        <pc:spChg chg="add mod">
          <ac:chgData name="רומן גורי" userId="2a425737-0a37-4818-a121-a791e63a5d7b" providerId="ADAL" clId="{6A86EDFB-2E2A-4A3B-97C2-4C69DDEFBFDA}" dt="2024-05-02T11:25:02.335" v="1531" actId="1035"/>
          <ac:spMkLst>
            <pc:docMk/>
            <pc:sldMk cId="564851993" sldId="314"/>
            <ac:spMk id="21" creationId="{5EA7A3D5-DD2A-4D81-AA1E-D127728C3932}"/>
          </ac:spMkLst>
        </pc:spChg>
        <pc:spChg chg="add del mod">
          <ac:chgData name="רומן גורי" userId="2a425737-0a37-4818-a121-a791e63a5d7b" providerId="ADAL" clId="{6A86EDFB-2E2A-4A3B-97C2-4C69DDEFBFDA}" dt="2024-05-02T11:15:30.099" v="1041" actId="478"/>
          <ac:spMkLst>
            <pc:docMk/>
            <pc:sldMk cId="564851993" sldId="314"/>
            <ac:spMk id="22" creationId="{7ADAC7E5-BCD2-4F56-87F1-3BEED2103E5C}"/>
          </ac:spMkLst>
        </pc:spChg>
        <pc:spChg chg="mod">
          <ac:chgData name="רומן גורי" userId="2a425737-0a37-4818-a121-a791e63a5d7b" providerId="ADAL" clId="{6A86EDFB-2E2A-4A3B-97C2-4C69DDEFBFDA}" dt="2024-05-02T11:03:01.632" v="941"/>
          <ac:spMkLst>
            <pc:docMk/>
            <pc:sldMk cId="564851993" sldId="314"/>
            <ac:spMk id="24" creationId="{4A993697-9161-4347-8595-2EC65D4DE73A}"/>
          </ac:spMkLst>
        </pc:spChg>
        <pc:spChg chg="mod">
          <ac:chgData name="רומן גורי" userId="2a425737-0a37-4818-a121-a791e63a5d7b" providerId="ADAL" clId="{6A86EDFB-2E2A-4A3B-97C2-4C69DDEFBFDA}" dt="2024-05-02T11:03:01.632" v="941"/>
          <ac:spMkLst>
            <pc:docMk/>
            <pc:sldMk cId="564851993" sldId="314"/>
            <ac:spMk id="25" creationId="{985DDF7D-3564-4AB4-8DF1-9EC10BAAF705}"/>
          </ac:spMkLst>
        </pc:spChg>
        <pc:spChg chg="mod">
          <ac:chgData name="רומן גורי" userId="2a425737-0a37-4818-a121-a791e63a5d7b" providerId="ADAL" clId="{6A86EDFB-2E2A-4A3B-97C2-4C69DDEFBFDA}" dt="2024-05-02T11:03:01.632" v="941"/>
          <ac:spMkLst>
            <pc:docMk/>
            <pc:sldMk cId="564851993" sldId="314"/>
            <ac:spMk id="26" creationId="{639BA155-ADDB-41BC-AF5F-39C940AD0362}"/>
          </ac:spMkLst>
        </pc:spChg>
        <pc:spChg chg="mod">
          <ac:chgData name="רומן גורי" userId="2a425737-0a37-4818-a121-a791e63a5d7b" providerId="ADAL" clId="{6A86EDFB-2E2A-4A3B-97C2-4C69DDEFBFDA}" dt="2024-05-02T11:03:01.632" v="941"/>
          <ac:spMkLst>
            <pc:docMk/>
            <pc:sldMk cId="564851993" sldId="314"/>
            <ac:spMk id="27" creationId="{B4B65B1C-5CB5-4293-9C39-D986EEAB3F3D}"/>
          </ac:spMkLst>
        </pc:spChg>
        <pc:spChg chg="mod">
          <ac:chgData name="רומן גורי" userId="2a425737-0a37-4818-a121-a791e63a5d7b" providerId="ADAL" clId="{6A86EDFB-2E2A-4A3B-97C2-4C69DDEFBFDA}" dt="2024-05-02T11:03:01.632" v="941"/>
          <ac:spMkLst>
            <pc:docMk/>
            <pc:sldMk cId="564851993" sldId="314"/>
            <ac:spMk id="28" creationId="{B0913B60-ED97-4BDB-A389-4F205FB72715}"/>
          </ac:spMkLst>
        </pc:spChg>
        <pc:spChg chg="mod">
          <ac:chgData name="רומן גורי" userId="2a425737-0a37-4818-a121-a791e63a5d7b" providerId="ADAL" clId="{6A86EDFB-2E2A-4A3B-97C2-4C69DDEFBFDA}" dt="2024-05-02T11:03:01.632" v="941"/>
          <ac:spMkLst>
            <pc:docMk/>
            <pc:sldMk cId="564851993" sldId="314"/>
            <ac:spMk id="29" creationId="{C30FDF06-5D1F-4AB8-8B58-2FE56BB4CAE1}"/>
          </ac:spMkLst>
        </pc:spChg>
        <pc:spChg chg="mod">
          <ac:chgData name="רומן גורי" userId="2a425737-0a37-4818-a121-a791e63a5d7b" providerId="ADAL" clId="{6A86EDFB-2E2A-4A3B-97C2-4C69DDEFBFDA}" dt="2024-05-02T11:03:01.632" v="941"/>
          <ac:spMkLst>
            <pc:docMk/>
            <pc:sldMk cId="564851993" sldId="314"/>
            <ac:spMk id="31" creationId="{018C85CF-07CE-4107-931C-D6A7E82A257A}"/>
          </ac:spMkLst>
        </pc:spChg>
        <pc:spChg chg="mod">
          <ac:chgData name="רומן גורי" userId="2a425737-0a37-4818-a121-a791e63a5d7b" providerId="ADAL" clId="{6A86EDFB-2E2A-4A3B-97C2-4C69DDEFBFDA}" dt="2024-05-02T11:03:01.632" v="941"/>
          <ac:spMkLst>
            <pc:docMk/>
            <pc:sldMk cId="564851993" sldId="314"/>
            <ac:spMk id="32" creationId="{BF159F69-264F-43D0-97C9-2894FA0FD3BC}"/>
          </ac:spMkLst>
        </pc:spChg>
        <pc:spChg chg="mod">
          <ac:chgData name="רומן גורי" userId="2a425737-0a37-4818-a121-a791e63a5d7b" providerId="ADAL" clId="{6A86EDFB-2E2A-4A3B-97C2-4C69DDEFBFDA}" dt="2024-05-02T11:03:01.632" v="941"/>
          <ac:spMkLst>
            <pc:docMk/>
            <pc:sldMk cId="564851993" sldId="314"/>
            <ac:spMk id="33" creationId="{568D4736-4AC7-488D-B35B-159F1B054A20}"/>
          </ac:spMkLst>
        </pc:spChg>
        <pc:spChg chg="mod">
          <ac:chgData name="רומן גורי" userId="2a425737-0a37-4818-a121-a791e63a5d7b" providerId="ADAL" clId="{6A86EDFB-2E2A-4A3B-97C2-4C69DDEFBFDA}" dt="2024-05-02T11:03:01.632" v="941"/>
          <ac:spMkLst>
            <pc:docMk/>
            <pc:sldMk cId="564851993" sldId="314"/>
            <ac:spMk id="34" creationId="{BC6D37B2-39C1-41FA-A9EA-5A5E5B9858B2}"/>
          </ac:spMkLst>
        </pc:spChg>
        <pc:spChg chg="mod">
          <ac:chgData name="רומן גורי" userId="2a425737-0a37-4818-a121-a791e63a5d7b" providerId="ADAL" clId="{6A86EDFB-2E2A-4A3B-97C2-4C69DDEFBFDA}" dt="2024-05-02T11:03:01.632" v="941"/>
          <ac:spMkLst>
            <pc:docMk/>
            <pc:sldMk cId="564851993" sldId="314"/>
            <ac:spMk id="35" creationId="{3DCED607-0A76-41C7-A6D4-A37BD96378AA}"/>
          </ac:spMkLst>
        </pc:spChg>
        <pc:spChg chg="mod">
          <ac:chgData name="רומן גורי" userId="2a425737-0a37-4818-a121-a791e63a5d7b" providerId="ADAL" clId="{6A86EDFB-2E2A-4A3B-97C2-4C69DDEFBFDA}" dt="2024-05-02T11:03:01.632" v="941"/>
          <ac:spMkLst>
            <pc:docMk/>
            <pc:sldMk cId="564851993" sldId="314"/>
            <ac:spMk id="36" creationId="{BF1E2099-7EBC-46E9-9234-5AA243334F4A}"/>
          </ac:spMkLst>
        </pc:spChg>
        <pc:spChg chg="mod">
          <ac:chgData name="רומן גורי" userId="2a425737-0a37-4818-a121-a791e63a5d7b" providerId="ADAL" clId="{6A86EDFB-2E2A-4A3B-97C2-4C69DDEFBFDA}" dt="2024-05-02T11:15:27.263" v="1040" actId="207"/>
          <ac:spMkLst>
            <pc:docMk/>
            <pc:sldMk cId="564851993" sldId="314"/>
            <ac:spMk id="38" creationId="{6EA3022F-602C-4609-8486-AC402246FAAC}"/>
          </ac:spMkLst>
        </pc:spChg>
        <pc:spChg chg="mod">
          <ac:chgData name="רומן גורי" userId="2a425737-0a37-4818-a121-a791e63a5d7b" providerId="ADAL" clId="{6A86EDFB-2E2A-4A3B-97C2-4C69DDEFBFDA}" dt="2024-05-02T11:15:27.263" v="1040" actId="207"/>
          <ac:spMkLst>
            <pc:docMk/>
            <pc:sldMk cId="564851993" sldId="314"/>
            <ac:spMk id="39" creationId="{5E783D5E-1996-430A-887C-F188D08A842F}"/>
          </ac:spMkLst>
        </pc:spChg>
        <pc:spChg chg="mod">
          <ac:chgData name="רומן גורי" userId="2a425737-0a37-4818-a121-a791e63a5d7b" providerId="ADAL" clId="{6A86EDFB-2E2A-4A3B-97C2-4C69DDEFBFDA}" dt="2024-05-02T11:15:27.263" v="1040" actId="207"/>
          <ac:spMkLst>
            <pc:docMk/>
            <pc:sldMk cId="564851993" sldId="314"/>
            <ac:spMk id="40" creationId="{BC8BF507-EA61-4314-B4A7-89CFF0F994C3}"/>
          </ac:spMkLst>
        </pc:spChg>
        <pc:spChg chg="mod">
          <ac:chgData name="רומן גורי" userId="2a425737-0a37-4818-a121-a791e63a5d7b" providerId="ADAL" clId="{6A86EDFB-2E2A-4A3B-97C2-4C69DDEFBFDA}" dt="2024-05-02T11:15:27.263" v="1040" actId="207"/>
          <ac:spMkLst>
            <pc:docMk/>
            <pc:sldMk cId="564851993" sldId="314"/>
            <ac:spMk id="41" creationId="{D8F7475B-B4EC-4469-885C-C3006A74F258}"/>
          </ac:spMkLst>
        </pc:spChg>
        <pc:spChg chg="mod">
          <ac:chgData name="רומן גורי" userId="2a425737-0a37-4818-a121-a791e63a5d7b" providerId="ADAL" clId="{6A86EDFB-2E2A-4A3B-97C2-4C69DDEFBFDA}" dt="2024-05-02T11:15:27.263" v="1040" actId="207"/>
          <ac:spMkLst>
            <pc:docMk/>
            <pc:sldMk cId="564851993" sldId="314"/>
            <ac:spMk id="43" creationId="{9896D796-DA50-497E-AD91-2FE5AAE553F5}"/>
          </ac:spMkLst>
        </pc:spChg>
        <pc:spChg chg="mod">
          <ac:chgData name="רומן גורי" userId="2a425737-0a37-4818-a121-a791e63a5d7b" providerId="ADAL" clId="{6A86EDFB-2E2A-4A3B-97C2-4C69DDEFBFDA}" dt="2024-05-02T11:15:27.263" v="1040" actId="207"/>
          <ac:spMkLst>
            <pc:docMk/>
            <pc:sldMk cId="564851993" sldId="314"/>
            <ac:spMk id="44" creationId="{5E6B7DB1-B555-4B5C-9650-54D8A28DC876}"/>
          </ac:spMkLst>
        </pc:spChg>
        <pc:spChg chg="mod">
          <ac:chgData name="רומן גורי" userId="2a425737-0a37-4818-a121-a791e63a5d7b" providerId="ADAL" clId="{6A86EDFB-2E2A-4A3B-97C2-4C69DDEFBFDA}" dt="2024-05-02T11:15:27.263" v="1040" actId="207"/>
          <ac:spMkLst>
            <pc:docMk/>
            <pc:sldMk cId="564851993" sldId="314"/>
            <ac:spMk id="45" creationId="{DB0DCACD-948A-44CB-A31D-6082CADB0CA1}"/>
          </ac:spMkLst>
        </pc:spChg>
        <pc:spChg chg="mod">
          <ac:chgData name="רומן גורי" userId="2a425737-0a37-4818-a121-a791e63a5d7b" providerId="ADAL" clId="{6A86EDFB-2E2A-4A3B-97C2-4C69DDEFBFDA}" dt="2024-05-02T11:15:27.263" v="1040" actId="207"/>
          <ac:spMkLst>
            <pc:docMk/>
            <pc:sldMk cId="564851993" sldId="314"/>
            <ac:spMk id="47" creationId="{DAF6954B-B882-4D27-8622-40527B853623}"/>
          </ac:spMkLst>
        </pc:spChg>
        <pc:spChg chg="mod">
          <ac:chgData name="רומן גורי" userId="2a425737-0a37-4818-a121-a791e63a5d7b" providerId="ADAL" clId="{6A86EDFB-2E2A-4A3B-97C2-4C69DDEFBFDA}" dt="2024-05-02T11:15:27.263" v="1040" actId="207"/>
          <ac:spMkLst>
            <pc:docMk/>
            <pc:sldMk cId="564851993" sldId="314"/>
            <ac:spMk id="48" creationId="{8E41B33F-2346-4F50-B108-567341D517A2}"/>
          </ac:spMkLst>
        </pc:spChg>
        <pc:spChg chg="mod">
          <ac:chgData name="רומן גורי" userId="2a425737-0a37-4818-a121-a791e63a5d7b" providerId="ADAL" clId="{6A86EDFB-2E2A-4A3B-97C2-4C69DDEFBFDA}" dt="2024-05-02T11:15:27.263" v="1040" actId="207"/>
          <ac:spMkLst>
            <pc:docMk/>
            <pc:sldMk cId="564851993" sldId="314"/>
            <ac:spMk id="49" creationId="{251E7D9D-E6C0-4B1C-B95C-C8ED8122474C}"/>
          </ac:spMkLst>
        </pc:spChg>
        <pc:spChg chg="mod">
          <ac:chgData name="רומן גורי" userId="2a425737-0a37-4818-a121-a791e63a5d7b" providerId="ADAL" clId="{6A86EDFB-2E2A-4A3B-97C2-4C69DDEFBFDA}" dt="2024-05-02T11:15:27.263" v="1040" actId="207"/>
          <ac:spMkLst>
            <pc:docMk/>
            <pc:sldMk cId="564851993" sldId="314"/>
            <ac:spMk id="50" creationId="{F800BD05-55E1-40AF-9224-909A8DB4874A}"/>
          </ac:spMkLst>
        </pc:spChg>
        <pc:grpChg chg="add del mod">
          <ac:chgData name="רומן גורי" userId="2a425737-0a37-4818-a121-a791e63a5d7b" providerId="ADAL" clId="{6A86EDFB-2E2A-4A3B-97C2-4C69DDEFBFDA}" dt="2024-05-02T11:15:31.517" v="1043" actId="478"/>
          <ac:grpSpMkLst>
            <pc:docMk/>
            <pc:sldMk cId="564851993" sldId="314"/>
            <ac:grpSpMk id="23" creationId="{5C3EA0F8-1DAA-4A57-9075-E1DF0DACB5DA}"/>
          </ac:grpSpMkLst>
        </pc:grpChg>
        <pc:grpChg chg="add del mod">
          <ac:chgData name="רומן גורי" userId="2a425737-0a37-4818-a121-a791e63a5d7b" providerId="ADAL" clId="{6A86EDFB-2E2A-4A3B-97C2-4C69DDEFBFDA}" dt="2024-05-02T11:15:30.363" v="1042" actId="478"/>
          <ac:grpSpMkLst>
            <pc:docMk/>
            <pc:sldMk cId="564851993" sldId="314"/>
            <ac:grpSpMk id="30" creationId="{45B9A315-36DE-4F16-BE31-791761677762}"/>
          </ac:grpSpMkLst>
        </pc:grpChg>
        <pc:grpChg chg="add mod">
          <ac:chgData name="רומן גורי" userId="2a425737-0a37-4818-a121-a791e63a5d7b" providerId="ADAL" clId="{6A86EDFB-2E2A-4A3B-97C2-4C69DDEFBFDA}" dt="2024-05-02T11:24:40.101" v="1514" actId="1035"/>
          <ac:grpSpMkLst>
            <pc:docMk/>
            <pc:sldMk cId="564851993" sldId="314"/>
            <ac:grpSpMk id="37" creationId="{C035F338-A995-403C-897B-0F38E1904C9F}"/>
          </ac:grpSpMkLst>
        </pc:grpChg>
        <pc:grpChg chg="add mod">
          <ac:chgData name="רומן גורי" userId="2a425737-0a37-4818-a121-a791e63a5d7b" providerId="ADAL" clId="{6A86EDFB-2E2A-4A3B-97C2-4C69DDEFBFDA}" dt="2024-05-02T11:24:40.101" v="1514" actId="1035"/>
          <ac:grpSpMkLst>
            <pc:docMk/>
            <pc:sldMk cId="564851993" sldId="314"/>
            <ac:grpSpMk id="42" creationId="{33E0BFDC-9371-412C-B7D1-215E755AF73B}"/>
          </ac:grpSpMkLst>
        </pc:grpChg>
        <pc:grpChg chg="add mod">
          <ac:chgData name="רומן גורי" userId="2a425737-0a37-4818-a121-a791e63a5d7b" providerId="ADAL" clId="{6A86EDFB-2E2A-4A3B-97C2-4C69DDEFBFDA}" dt="2024-05-02T11:24:40.101" v="1514" actId="1035"/>
          <ac:grpSpMkLst>
            <pc:docMk/>
            <pc:sldMk cId="564851993" sldId="314"/>
            <ac:grpSpMk id="46" creationId="{2AEE8306-82D7-467B-8526-DB32FE3ADFFB}"/>
          </ac:grpSpMkLst>
        </pc:grpChg>
      </pc:sldChg>
      <pc:sldChg chg="modSp new mod">
        <pc:chgData name="רומן גורי" userId="2a425737-0a37-4818-a121-a791e63a5d7b" providerId="ADAL" clId="{6A86EDFB-2E2A-4A3B-97C2-4C69DDEFBFDA}" dt="2024-05-02T15:24:27.925" v="1563" actId="20577"/>
        <pc:sldMkLst>
          <pc:docMk/>
          <pc:sldMk cId="610848036" sldId="315"/>
        </pc:sldMkLst>
        <pc:spChg chg="mod">
          <ac:chgData name="רומן גורי" userId="2a425737-0a37-4818-a121-a791e63a5d7b" providerId="ADAL" clId="{6A86EDFB-2E2A-4A3B-97C2-4C69DDEFBFDA}" dt="2024-05-02T15:24:27.925" v="1563" actId="20577"/>
          <ac:spMkLst>
            <pc:docMk/>
            <pc:sldMk cId="610848036" sldId="315"/>
            <ac:spMk id="2" creationId="{F0A137BE-D609-486E-BD0C-57E9149F6408}"/>
          </ac:spMkLst>
        </pc:spChg>
      </pc:sldChg>
      <pc:sldChg chg="modSp new mod">
        <pc:chgData name="רומן גורי" userId="2a425737-0a37-4818-a121-a791e63a5d7b" providerId="ADAL" clId="{6A86EDFB-2E2A-4A3B-97C2-4C69DDEFBFDA}" dt="2024-05-02T15:24:42.212" v="1589" actId="20577"/>
        <pc:sldMkLst>
          <pc:docMk/>
          <pc:sldMk cId="481320580" sldId="316"/>
        </pc:sldMkLst>
        <pc:spChg chg="mod">
          <ac:chgData name="רומן גורי" userId="2a425737-0a37-4818-a121-a791e63a5d7b" providerId="ADAL" clId="{6A86EDFB-2E2A-4A3B-97C2-4C69DDEFBFDA}" dt="2024-05-02T15:24:42.212" v="1589" actId="20577"/>
          <ac:spMkLst>
            <pc:docMk/>
            <pc:sldMk cId="481320580" sldId="316"/>
            <ac:spMk id="2" creationId="{A5D11562-3FED-4ED3-B83F-2713063ED5F2}"/>
          </ac:spMkLst>
        </pc:spChg>
      </pc:sldChg>
      <pc:sldChg chg="addSp delSp modSp new mod modClrScheme chgLayout">
        <pc:chgData name="רומן גורי" userId="2a425737-0a37-4818-a121-a791e63a5d7b" providerId="ADAL" clId="{6A86EDFB-2E2A-4A3B-97C2-4C69DDEFBFDA}" dt="2024-05-02T15:27:26.353" v="1649" actId="1035"/>
        <pc:sldMkLst>
          <pc:docMk/>
          <pc:sldMk cId="661003507" sldId="317"/>
        </pc:sldMkLst>
        <pc:spChg chg="del mod ord">
          <ac:chgData name="רומן גורי" userId="2a425737-0a37-4818-a121-a791e63a5d7b" providerId="ADAL" clId="{6A86EDFB-2E2A-4A3B-97C2-4C69DDEFBFDA}" dt="2024-05-02T15:25:07.123" v="1591" actId="700"/>
          <ac:spMkLst>
            <pc:docMk/>
            <pc:sldMk cId="661003507" sldId="317"/>
            <ac:spMk id="2" creationId="{A238F181-417D-431C-BC1A-5771A6A4CA54}"/>
          </ac:spMkLst>
        </pc:spChg>
        <pc:spChg chg="add del mod ord">
          <ac:chgData name="רומן גורי" userId="2a425737-0a37-4818-a121-a791e63a5d7b" providerId="ADAL" clId="{6A86EDFB-2E2A-4A3B-97C2-4C69DDEFBFDA}" dt="2024-05-02T15:25:44.469" v="1596" actId="700"/>
          <ac:spMkLst>
            <pc:docMk/>
            <pc:sldMk cId="661003507" sldId="317"/>
            <ac:spMk id="3" creationId="{DD2CFB79-2845-405E-B479-2DBE5A545CE9}"/>
          </ac:spMkLst>
        </pc:spChg>
        <pc:spChg chg="add del mod ord">
          <ac:chgData name="רומן גורי" userId="2a425737-0a37-4818-a121-a791e63a5d7b" providerId="ADAL" clId="{6A86EDFB-2E2A-4A3B-97C2-4C69DDEFBFDA}" dt="2024-05-02T15:25:44.469" v="1596" actId="700"/>
          <ac:spMkLst>
            <pc:docMk/>
            <pc:sldMk cId="661003507" sldId="317"/>
            <ac:spMk id="4" creationId="{577A6A67-26BA-4249-9DBE-E45B03055ABE}"/>
          </ac:spMkLst>
        </pc:spChg>
        <pc:spChg chg="add del mod ord">
          <ac:chgData name="רומן גורי" userId="2a425737-0a37-4818-a121-a791e63a5d7b" providerId="ADAL" clId="{6A86EDFB-2E2A-4A3B-97C2-4C69DDEFBFDA}" dt="2024-05-02T15:25:37.276" v="1595" actId="700"/>
          <ac:spMkLst>
            <pc:docMk/>
            <pc:sldMk cId="661003507" sldId="317"/>
            <ac:spMk id="5" creationId="{949B5E71-D5D0-425B-A4F3-04B32E173F20}"/>
          </ac:spMkLst>
        </pc:spChg>
        <pc:spChg chg="add del mod ord">
          <ac:chgData name="רומן גורי" userId="2a425737-0a37-4818-a121-a791e63a5d7b" providerId="ADAL" clId="{6A86EDFB-2E2A-4A3B-97C2-4C69DDEFBFDA}" dt="2024-05-02T15:25:37.276" v="1595" actId="700"/>
          <ac:spMkLst>
            <pc:docMk/>
            <pc:sldMk cId="661003507" sldId="317"/>
            <ac:spMk id="6" creationId="{A9D649B0-0BBB-4B63-9EE9-35DE21629675}"/>
          </ac:spMkLst>
        </pc:spChg>
        <pc:spChg chg="add del mod ord">
          <ac:chgData name="רומן גורי" userId="2a425737-0a37-4818-a121-a791e63a5d7b" providerId="ADAL" clId="{6A86EDFB-2E2A-4A3B-97C2-4C69DDEFBFDA}" dt="2024-05-02T15:25:37.276" v="1595" actId="700"/>
          <ac:spMkLst>
            <pc:docMk/>
            <pc:sldMk cId="661003507" sldId="317"/>
            <ac:spMk id="7" creationId="{603AC720-8BAB-4C93-9E0E-5A3FB93F16F2}"/>
          </ac:spMkLst>
        </pc:spChg>
        <pc:spChg chg="add mod ord">
          <ac:chgData name="רומן גורי" userId="2a425737-0a37-4818-a121-a791e63a5d7b" providerId="ADAL" clId="{6A86EDFB-2E2A-4A3B-97C2-4C69DDEFBFDA}" dt="2024-05-02T15:27:26.353" v="1649" actId="1035"/>
          <ac:spMkLst>
            <pc:docMk/>
            <pc:sldMk cId="661003507" sldId="317"/>
            <ac:spMk id="8" creationId="{4B77F6E1-93E6-4E2B-9E64-5A8F6F3CC026}"/>
          </ac:spMkLst>
        </pc:spChg>
      </pc:sldChg>
      <pc:sldChg chg="addSp delSp modSp new mod modClrScheme chgLayout">
        <pc:chgData name="רומן גורי" userId="2a425737-0a37-4818-a121-a791e63a5d7b" providerId="ADAL" clId="{6A86EDFB-2E2A-4A3B-97C2-4C69DDEFBFDA}" dt="2024-05-02T15:26:58.546" v="1630" actId="14100"/>
        <pc:sldMkLst>
          <pc:docMk/>
          <pc:sldMk cId="4250358172" sldId="318"/>
        </pc:sldMkLst>
        <pc:spChg chg="del mod ord">
          <ac:chgData name="רומן גורי" userId="2a425737-0a37-4818-a121-a791e63a5d7b" providerId="ADAL" clId="{6A86EDFB-2E2A-4A3B-97C2-4C69DDEFBFDA}" dt="2024-05-02T15:26:47.086" v="1616" actId="700"/>
          <ac:spMkLst>
            <pc:docMk/>
            <pc:sldMk cId="4250358172" sldId="318"/>
            <ac:spMk id="2" creationId="{B4F5F6DC-59C5-4421-99F0-4903BCCB0227}"/>
          </ac:spMkLst>
        </pc:spChg>
        <pc:spChg chg="del">
          <ac:chgData name="רומן גורי" userId="2a425737-0a37-4818-a121-a791e63a5d7b" providerId="ADAL" clId="{6A86EDFB-2E2A-4A3B-97C2-4C69DDEFBFDA}" dt="2024-05-02T15:26:47.086" v="1616" actId="700"/>
          <ac:spMkLst>
            <pc:docMk/>
            <pc:sldMk cId="4250358172" sldId="318"/>
            <ac:spMk id="3" creationId="{686AF5C9-F646-410B-84AC-B43210A8C772}"/>
          </ac:spMkLst>
        </pc:spChg>
        <pc:spChg chg="del">
          <ac:chgData name="רומן גורי" userId="2a425737-0a37-4818-a121-a791e63a5d7b" providerId="ADAL" clId="{6A86EDFB-2E2A-4A3B-97C2-4C69DDEFBFDA}" dt="2024-05-02T15:26:47.086" v="1616" actId="700"/>
          <ac:spMkLst>
            <pc:docMk/>
            <pc:sldMk cId="4250358172" sldId="318"/>
            <ac:spMk id="4" creationId="{E33BEB0B-CFA4-45B7-AD80-C5CB2E571184}"/>
          </ac:spMkLst>
        </pc:spChg>
        <pc:spChg chg="del">
          <ac:chgData name="רומן גורי" userId="2a425737-0a37-4818-a121-a791e63a5d7b" providerId="ADAL" clId="{6A86EDFB-2E2A-4A3B-97C2-4C69DDEFBFDA}" dt="2024-05-02T15:26:47.086" v="1616" actId="700"/>
          <ac:spMkLst>
            <pc:docMk/>
            <pc:sldMk cId="4250358172" sldId="318"/>
            <ac:spMk id="5" creationId="{D63977E8-6FA5-4F61-BA5B-6A44E2BC758B}"/>
          </ac:spMkLst>
        </pc:spChg>
        <pc:spChg chg="del">
          <ac:chgData name="רומן גורי" userId="2a425737-0a37-4818-a121-a791e63a5d7b" providerId="ADAL" clId="{6A86EDFB-2E2A-4A3B-97C2-4C69DDEFBFDA}" dt="2024-05-02T15:26:47.086" v="1616" actId="700"/>
          <ac:spMkLst>
            <pc:docMk/>
            <pc:sldMk cId="4250358172" sldId="318"/>
            <ac:spMk id="6" creationId="{C00311A4-90AB-4660-BFF7-F09440FD4308}"/>
          </ac:spMkLst>
        </pc:spChg>
        <pc:spChg chg="del">
          <ac:chgData name="רומן גורי" userId="2a425737-0a37-4818-a121-a791e63a5d7b" providerId="ADAL" clId="{6A86EDFB-2E2A-4A3B-97C2-4C69DDEFBFDA}" dt="2024-05-02T15:26:47.086" v="1616" actId="700"/>
          <ac:spMkLst>
            <pc:docMk/>
            <pc:sldMk cId="4250358172" sldId="318"/>
            <ac:spMk id="7" creationId="{2ADC71B9-FB1D-4885-910B-1F363D1CCE21}"/>
          </ac:spMkLst>
        </pc:spChg>
        <pc:spChg chg="del">
          <ac:chgData name="רומן גורי" userId="2a425737-0a37-4818-a121-a791e63a5d7b" providerId="ADAL" clId="{6A86EDFB-2E2A-4A3B-97C2-4C69DDEFBFDA}" dt="2024-05-02T15:26:47.086" v="1616" actId="700"/>
          <ac:spMkLst>
            <pc:docMk/>
            <pc:sldMk cId="4250358172" sldId="318"/>
            <ac:spMk id="8" creationId="{697E6789-587E-4DF7-97E9-DD053F479F15}"/>
          </ac:spMkLst>
        </pc:spChg>
        <pc:spChg chg="del">
          <ac:chgData name="רומן גורי" userId="2a425737-0a37-4818-a121-a791e63a5d7b" providerId="ADAL" clId="{6A86EDFB-2E2A-4A3B-97C2-4C69DDEFBFDA}" dt="2024-05-02T15:26:47.086" v="1616" actId="700"/>
          <ac:spMkLst>
            <pc:docMk/>
            <pc:sldMk cId="4250358172" sldId="318"/>
            <ac:spMk id="9" creationId="{31ED69AE-CBAD-4EAE-A781-6E0ABFE305DF}"/>
          </ac:spMkLst>
        </pc:spChg>
        <pc:spChg chg="del">
          <ac:chgData name="רומן גורי" userId="2a425737-0a37-4818-a121-a791e63a5d7b" providerId="ADAL" clId="{6A86EDFB-2E2A-4A3B-97C2-4C69DDEFBFDA}" dt="2024-05-02T15:26:47.086" v="1616" actId="700"/>
          <ac:spMkLst>
            <pc:docMk/>
            <pc:sldMk cId="4250358172" sldId="318"/>
            <ac:spMk id="10" creationId="{46C3CA95-7EDB-4229-BDDD-8CBCC71877E4}"/>
          </ac:spMkLst>
        </pc:spChg>
        <pc:spChg chg="del">
          <ac:chgData name="רומן גורי" userId="2a425737-0a37-4818-a121-a791e63a5d7b" providerId="ADAL" clId="{6A86EDFB-2E2A-4A3B-97C2-4C69DDEFBFDA}" dt="2024-05-02T15:26:47.086" v="1616" actId="700"/>
          <ac:spMkLst>
            <pc:docMk/>
            <pc:sldMk cId="4250358172" sldId="318"/>
            <ac:spMk id="11" creationId="{06620FF9-877D-42D1-A81E-365C60C39EFC}"/>
          </ac:spMkLst>
        </pc:spChg>
        <pc:spChg chg="add mod ord">
          <ac:chgData name="רומן גורי" userId="2a425737-0a37-4818-a121-a791e63a5d7b" providerId="ADAL" clId="{6A86EDFB-2E2A-4A3B-97C2-4C69DDEFBFDA}" dt="2024-05-02T15:26:58.546" v="1630" actId="14100"/>
          <ac:spMkLst>
            <pc:docMk/>
            <pc:sldMk cId="4250358172" sldId="318"/>
            <ac:spMk id="12" creationId="{89E42C24-18F1-4166-AF39-DD6DDBF41BE4}"/>
          </ac:spMkLst>
        </pc:spChg>
      </pc:sldChg>
      <pc:sldChg chg="addSp delSp modSp new mod modClrScheme chgLayout">
        <pc:chgData name="רומן גורי" userId="2a425737-0a37-4818-a121-a791e63a5d7b" providerId="ADAL" clId="{6A86EDFB-2E2A-4A3B-97C2-4C69DDEFBFDA}" dt="2024-05-02T15:35:12.212" v="1750" actId="207"/>
        <pc:sldMkLst>
          <pc:docMk/>
          <pc:sldMk cId="1636006960" sldId="319"/>
        </pc:sldMkLst>
        <pc:spChg chg="del mod ord">
          <ac:chgData name="רומן גורי" userId="2a425737-0a37-4818-a121-a791e63a5d7b" providerId="ADAL" clId="{6A86EDFB-2E2A-4A3B-97C2-4C69DDEFBFDA}" dt="2024-05-02T15:28:18.575" v="1651" actId="700"/>
          <ac:spMkLst>
            <pc:docMk/>
            <pc:sldMk cId="1636006960" sldId="319"/>
            <ac:spMk id="2" creationId="{245F94DF-DDA5-4989-BB1E-D56FA6CF6E3E}"/>
          </ac:spMkLst>
        </pc:spChg>
        <pc:spChg chg="add mod ord">
          <ac:chgData name="רומן גורי" userId="2a425737-0a37-4818-a121-a791e63a5d7b" providerId="ADAL" clId="{6A86EDFB-2E2A-4A3B-97C2-4C69DDEFBFDA}" dt="2024-05-02T15:31:27.433" v="1723" actId="14100"/>
          <ac:spMkLst>
            <pc:docMk/>
            <pc:sldMk cId="1636006960" sldId="319"/>
            <ac:spMk id="3" creationId="{D26288D1-F5CF-4E09-A4FF-854672651415}"/>
          </ac:spMkLst>
        </pc:spChg>
        <pc:spChg chg="add del mod ord">
          <ac:chgData name="רומן גורי" userId="2a425737-0a37-4818-a121-a791e63a5d7b" providerId="ADAL" clId="{6A86EDFB-2E2A-4A3B-97C2-4C69DDEFBFDA}" dt="2024-05-02T15:29:15.533" v="1652" actId="478"/>
          <ac:spMkLst>
            <pc:docMk/>
            <pc:sldMk cId="1636006960" sldId="319"/>
            <ac:spMk id="4" creationId="{AEB772B0-92EC-4E6E-B5B0-06E852867BBF}"/>
          </ac:spMkLst>
        </pc:spChg>
        <pc:picChg chg="add mod">
          <ac:chgData name="רומן גורי" userId="2a425737-0a37-4818-a121-a791e63a5d7b" providerId="ADAL" clId="{6A86EDFB-2E2A-4A3B-97C2-4C69DDEFBFDA}" dt="2024-05-02T15:35:12.212" v="1750" actId="207"/>
          <ac:picMkLst>
            <pc:docMk/>
            <pc:sldMk cId="1636006960" sldId="319"/>
            <ac:picMk id="1026" creationId="{BCD8C147-22E3-41FA-970C-14D0D2ED713A}"/>
          </ac:picMkLst>
        </pc:picChg>
      </pc:sldChg>
      <pc:sldChg chg="addSp delSp modSp add mod">
        <pc:chgData name="רומן גורי" userId="2a425737-0a37-4818-a121-a791e63a5d7b" providerId="ADAL" clId="{6A86EDFB-2E2A-4A3B-97C2-4C69DDEFBFDA}" dt="2024-05-03T08:11:25.904" v="1838"/>
        <pc:sldMkLst>
          <pc:docMk/>
          <pc:sldMk cId="2314398750" sldId="320"/>
        </pc:sldMkLst>
        <pc:spChg chg="mod">
          <ac:chgData name="רומן גורי" userId="2a425737-0a37-4818-a121-a791e63a5d7b" providerId="ADAL" clId="{6A86EDFB-2E2A-4A3B-97C2-4C69DDEFBFDA}" dt="2024-05-02T15:32:09.756" v="1740" actId="14100"/>
          <ac:spMkLst>
            <pc:docMk/>
            <pc:sldMk cId="2314398750" sldId="320"/>
            <ac:spMk id="3" creationId="{D26288D1-F5CF-4E09-A4FF-854672651415}"/>
          </ac:spMkLst>
        </pc:spChg>
        <pc:picChg chg="add del mod">
          <ac:chgData name="רומן גורי" userId="2a425737-0a37-4818-a121-a791e63a5d7b" providerId="ADAL" clId="{6A86EDFB-2E2A-4A3B-97C2-4C69DDEFBFDA}" dt="2024-05-02T15:32:40.234" v="1746" actId="478"/>
          <ac:picMkLst>
            <pc:docMk/>
            <pc:sldMk cId="2314398750" sldId="320"/>
            <ac:picMk id="4" creationId="{29E97820-D94E-449C-A39C-7C80BC191FEA}"/>
          </ac:picMkLst>
        </pc:picChg>
        <pc:picChg chg="del">
          <ac:chgData name="רומן גורי" userId="2a425737-0a37-4818-a121-a791e63a5d7b" providerId="ADAL" clId="{6A86EDFB-2E2A-4A3B-97C2-4C69DDEFBFDA}" dt="2024-05-02T15:32:16.970" v="1741" actId="478"/>
          <ac:picMkLst>
            <pc:docMk/>
            <pc:sldMk cId="2314398750" sldId="320"/>
            <ac:picMk id="1026" creationId="{BCD8C147-22E3-41FA-970C-14D0D2ED713A}"/>
          </ac:picMkLst>
        </pc:picChg>
        <pc:picChg chg="add mod">
          <ac:chgData name="רומן גורי" userId="2a425737-0a37-4818-a121-a791e63a5d7b" providerId="ADAL" clId="{6A86EDFB-2E2A-4A3B-97C2-4C69DDEFBFDA}" dt="2024-05-03T08:11:25.904" v="1838"/>
          <ac:picMkLst>
            <pc:docMk/>
            <pc:sldMk cId="2314398750" sldId="320"/>
            <ac:picMk id="2050" creationId="{7F5EBF5F-2854-4117-9D16-79796012B2EB}"/>
          </ac:picMkLst>
        </pc:picChg>
      </pc:sldChg>
      <pc:sldChg chg="addSp delSp modSp new mod modClrScheme chgLayout">
        <pc:chgData name="רומן גורי" userId="2a425737-0a37-4818-a121-a791e63a5d7b" providerId="ADAL" clId="{6A86EDFB-2E2A-4A3B-97C2-4C69DDEFBFDA}" dt="2024-05-03T11:18:09.594" v="2575" actId="1076"/>
        <pc:sldMkLst>
          <pc:docMk/>
          <pc:sldMk cId="878256077" sldId="321"/>
        </pc:sldMkLst>
        <pc:spChg chg="del">
          <ac:chgData name="רומן גורי" userId="2a425737-0a37-4818-a121-a791e63a5d7b" providerId="ADAL" clId="{6A86EDFB-2E2A-4A3B-97C2-4C69DDEFBFDA}" dt="2024-05-02T15:36:47.929" v="1755" actId="478"/>
          <ac:spMkLst>
            <pc:docMk/>
            <pc:sldMk cId="878256077" sldId="321"/>
            <ac:spMk id="2" creationId="{08EE2691-040A-47A2-91E0-1B1F61C64DC6}"/>
          </ac:spMkLst>
        </pc:spChg>
        <pc:spChg chg="add mod">
          <ac:chgData name="רומן גורי" userId="2a425737-0a37-4818-a121-a791e63a5d7b" providerId="ADAL" clId="{6A86EDFB-2E2A-4A3B-97C2-4C69DDEFBFDA}" dt="2024-05-03T11:16:17.671" v="2531" actId="14100"/>
          <ac:spMkLst>
            <pc:docMk/>
            <pc:sldMk cId="878256077" sldId="321"/>
            <ac:spMk id="2" creationId="{CCE4903E-173C-4DC5-90C2-C542BAFD9FA4}"/>
          </ac:spMkLst>
        </pc:spChg>
        <pc:spChg chg="add del mod ord">
          <ac:chgData name="רומן גורי" userId="2a425737-0a37-4818-a121-a791e63a5d7b" providerId="ADAL" clId="{6A86EDFB-2E2A-4A3B-97C2-4C69DDEFBFDA}" dt="2024-05-02T15:37:13.852" v="1760" actId="478"/>
          <ac:spMkLst>
            <pc:docMk/>
            <pc:sldMk cId="878256077" sldId="321"/>
            <ac:spMk id="3" creationId="{57EA3841-E0E5-48BE-BB36-0A4291845779}"/>
          </ac:spMkLst>
        </pc:spChg>
        <pc:spChg chg="add del mod ord">
          <ac:chgData name="רומן גורי" userId="2a425737-0a37-4818-a121-a791e63a5d7b" providerId="ADAL" clId="{6A86EDFB-2E2A-4A3B-97C2-4C69DDEFBFDA}" dt="2024-05-02T15:37:18.226" v="1763" actId="478"/>
          <ac:spMkLst>
            <pc:docMk/>
            <pc:sldMk cId="878256077" sldId="321"/>
            <ac:spMk id="4" creationId="{4E38A3F9-361F-4DDB-855A-0A41693CDB38}"/>
          </ac:spMkLst>
        </pc:spChg>
        <pc:spChg chg="add mod">
          <ac:chgData name="רומן גורי" userId="2a425737-0a37-4818-a121-a791e63a5d7b" providerId="ADAL" clId="{6A86EDFB-2E2A-4A3B-97C2-4C69DDEFBFDA}" dt="2024-05-02T15:38:40.489" v="1794" actId="20577"/>
          <ac:spMkLst>
            <pc:docMk/>
            <pc:sldMk cId="878256077" sldId="321"/>
            <ac:spMk id="6" creationId="{1761A0F3-665D-485B-A95F-D6896177CBB5}"/>
          </ac:spMkLst>
        </pc:spChg>
        <pc:spChg chg="add del mod topLvl">
          <ac:chgData name="רומן גורי" userId="2a425737-0a37-4818-a121-a791e63a5d7b" providerId="ADAL" clId="{6A86EDFB-2E2A-4A3B-97C2-4C69DDEFBFDA}" dt="2024-05-03T10:51:52.907" v="2053" actId="478"/>
          <ac:spMkLst>
            <pc:docMk/>
            <pc:sldMk cId="878256077" sldId="321"/>
            <ac:spMk id="12" creationId="{6AE7675A-E048-43E9-BA01-A8E5F1E29A79}"/>
          </ac:spMkLst>
        </pc:spChg>
        <pc:spChg chg="mod">
          <ac:chgData name="רומן גורי" userId="2a425737-0a37-4818-a121-a791e63a5d7b" providerId="ADAL" clId="{6A86EDFB-2E2A-4A3B-97C2-4C69DDEFBFDA}" dt="2024-05-03T10:51:43.068" v="2045" actId="165"/>
          <ac:spMkLst>
            <pc:docMk/>
            <pc:sldMk cId="878256077" sldId="321"/>
            <ac:spMk id="13" creationId="{30D75FC4-A109-476C-8EDE-01D018D92426}"/>
          </ac:spMkLst>
        </pc:spChg>
        <pc:spChg chg="mod">
          <ac:chgData name="רומן גורי" userId="2a425737-0a37-4818-a121-a791e63a5d7b" providerId="ADAL" clId="{6A86EDFB-2E2A-4A3B-97C2-4C69DDEFBFDA}" dt="2024-05-03T10:51:43.068" v="2045" actId="165"/>
          <ac:spMkLst>
            <pc:docMk/>
            <pc:sldMk cId="878256077" sldId="321"/>
            <ac:spMk id="14" creationId="{B24B29FF-20DE-454D-A5BC-4D5D140CBE27}"/>
          </ac:spMkLst>
        </pc:spChg>
        <pc:spChg chg="mod">
          <ac:chgData name="רומן גורי" userId="2a425737-0a37-4818-a121-a791e63a5d7b" providerId="ADAL" clId="{6A86EDFB-2E2A-4A3B-97C2-4C69DDEFBFDA}" dt="2024-05-03T10:51:43.068" v="2045" actId="165"/>
          <ac:spMkLst>
            <pc:docMk/>
            <pc:sldMk cId="878256077" sldId="321"/>
            <ac:spMk id="15" creationId="{33E3A45D-AA6A-4B9C-8A61-D6A5787878DA}"/>
          </ac:spMkLst>
        </pc:spChg>
        <pc:spChg chg="mod">
          <ac:chgData name="רומן גורי" userId="2a425737-0a37-4818-a121-a791e63a5d7b" providerId="ADAL" clId="{6A86EDFB-2E2A-4A3B-97C2-4C69DDEFBFDA}" dt="2024-05-03T10:51:43.068" v="2045" actId="165"/>
          <ac:spMkLst>
            <pc:docMk/>
            <pc:sldMk cId="878256077" sldId="321"/>
            <ac:spMk id="16" creationId="{789C804E-2E83-4C8B-873D-C3C5CA21E930}"/>
          </ac:spMkLst>
        </pc:spChg>
        <pc:spChg chg="mod">
          <ac:chgData name="רומן גורי" userId="2a425737-0a37-4818-a121-a791e63a5d7b" providerId="ADAL" clId="{6A86EDFB-2E2A-4A3B-97C2-4C69DDEFBFDA}" dt="2024-05-03T10:51:43.068" v="2045" actId="165"/>
          <ac:spMkLst>
            <pc:docMk/>
            <pc:sldMk cId="878256077" sldId="321"/>
            <ac:spMk id="17" creationId="{51032FB2-605F-42A1-B93F-6551157FC0C0}"/>
          </ac:spMkLst>
        </pc:spChg>
        <pc:spChg chg="mod">
          <ac:chgData name="רומן גורי" userId="2a425737-0a37-4818-a121-a791e63a5d7b" providerId="ADAL" clId="{6A86EDFB-2E2A-4A3B-97C2-4C69DDEFBFDA}" dt="2024-05-03T10:51:43.068" v="2045" actId="165"/>
          <ac:spMkLst>
            <pc:docMk/>
            <pc:sldMk cId="878256077" sldId="321"/>
            <ac:spMk id="18" creationId="{FF1D9519-42FA-4E16-AE59-B038BBB833A5}"/>
          </ac:spMkLst>
        </pc:spChg>
        <pc:spChg chg="mod">
          <ac:chgData name="רומן גורי" userId="2a425737-0a37-4818-a121-a791e63a5d7b" providerId="ADAL" clId="{6A86EDFB-2E2A-4A3B-97C2-4C69DDEFBFDA}" dt="2024-05-03T10:51:43.068" v="2045" actId="165"/>
          <ac:spMkLst>
            <pc:docMk/>
            <pc:sldMk cId="878256077" sldId="321"/>
            <ac:spMk id="19" creationId="{2021E4ED-D309-45BC-9590-39D47C958AAE}"/>
          </ac:spMkLst>
        </pc:spChg>
        <pc:spChg chg="mod">
          <ac:chgData name="רומן גורי" userId="2a425737-0a37-4818-a121-a791e63a5d7b" providerId="ADAL" clId="{6A86EDFB-2E2A-4A3B-97C2-4C69DDEFBFDA}" dt="2024-05-03T10:51:43.068" v="2045" actId="165"/>
          <ac:spMkLst>
            <pc:docMk/>
            <pc:sldMk cId="878256077" sldId="321"/>
            <ac:spMk id="20" creationId="{2742A2DE-818A-4697-A857-7696F95A8CB8}"/>
          </ac:spMkLst>
        </pc:spChg>
        <pc:spChg chg="mod">
          <ac:chgData name="רומן גורי" userId="2a425737-0a37-4818-a121-a791e63a5d7b" providerId="ADAL" clId="{6A86EDFB-2E2A-4A3B-97C2-4C69DDEFBFDA}" dt="2024-05-03T10:51:43.068" v="2045" actId="165"/>
          <ac:spMkLst>
            <pc:docMk/>
            <pc:sldMk cId="878256077" sldId="321"/>
            <ac:spMk id="21" creationId="{50A90922-EC5A-4B32-8460-D1E6CCC26E6D}"/>
          </ac:spMkLst>
        </pc:spChg>
        <pc:spChg chg="mod">
          <ac:chgData name="רומן גורי" userId="2a425737-0a37-4818-a121-a791e63a5d7b" providerId="ADAL" clId="{6A86EDFB-2E2A-4A3B-97C2-4C69DDEFBFDA}" dt="2024-05-03T10:51:43.068" v="2045" actId="165"/>
          <ac:spMkLst>
            <pc:docMk/>
            <pc:sldMk cId="878256077" sldId="321"/>
            <ac:spMk id="22" creationId="{B55815A9-E493-410A-93AF-7CC4BF2186D4}"/>
          </ac:spMkLst>
        </pc:spChg>
        <pc:spChg chg="mod">
          <ac:chgData name="רומן גורי" userId="2a425737-0a37-4818-a121-a791e63a5d7b" providerId="ADAL" clId="{6A86EDFB-2E2A-4A3B-97C2-4C69DDEFBFDA}" dt="2024-05-03T10:51:43.068" v="2045" actId="165"/>
          <ac:spMkLst>
            <pc:docMk/>
            <pc:sldMk cId="878256077" sldId="321"/>
            <ac:spMk id="23" creationId="{9E5544B8-0966-418E-B7DB-329B56AF733B}"/>
          </ac:spMkLst>
        </pc:spChg>
        <pc:spChg chg="mod">
          <ac:chgData name="רומן גורי" userId="2a425737-0a37-4818-a121-a791e63a5d7b" providerId="ADAL" clId="{6A86EDFB-2E2A-4A3B-97C2-4C69DDEFBFDA}" dt="2024-05-03T10:51:43.068" v="2045" actId="165"/>
          <ac:spMkLst>
            <pc:docMk/>
            <pc:sldMk cId="878256077" sldId="321"/>
            <ac:spMk id="24" creationId="{76868A9E-8A02-48A2-B440-09ED74DC6443}"/>
          </ac:spMkLst>
        </pc:spChg>
        <pc:spChg chg="mod">
          <ac:chgData name="רומן גורי" userId="2a425737-0a37-4818-a121-a791e63a5d7b" providerId="ADAL" clId="{6A86EDFB-2E2A-4A3B-97C2-4C69DDEFBFDA}" dt="2024-05-03T10:51:43.068" v="2045" actId="165"/>
          <ac:spMkLst>
            <pc:docMk/>
            <pc:sldMk cId="878256077" sldId="321"/>
            <ac:spMk id="26" creationId="{0A06F1AF-2E96-437C-998F-1B1FFB46C680}"/>
          </ac:spMkLst>
        </pc:spChg>
        <pc:spChg chg="mod">
          <ac:chgData name="רומן גורי" userId="2a425737-0a37-4818-a121-a791e63a5d7b" providerId="ADAL" clId="{6A86EDFB-2E2A-4A3B-97C2-4C69DDEFBFDA}" dt="2024-05-03T10:51:43.068" v="2045" actId="165"/>
          <ac:spMkLst>
            <pc:docMk/>
            <pc:sldMk cId="878256077" sldId="321"/>
            <ac:spMk id="27" creationId="{8D75504C-3A0A-4F71-9BBB-3705808EB408}"/>
          </ac:spMkLst>
        </pc:spChg>
        <pc:spChg chg="mod">
          <ac:chgData name="רומן גורי" userId="2a425737-0a37-4818-a121-a791e63a5d7b" providerId="ADAL" clId="{6A86EDFB-2E2A-4A3B-97C2-4C69DDEFBFDA}" dt="2024-05-03T10:51:43.068" v="2045" actId="165"/>
          <ac:spMkLst>
            <pc:docMk/>
            <pc:sldMk cId="878256077" sldId="321"/>
            <ac:spMk id="28" creationId="{6AB24172-2E86-43D2-9C58-A8F17A522700}"/>
          </ac:spMkLst>
        </pc:spChg>
        <pc:spChg chg="mod">
          <ac:chgData name="רומן גורי" userId="2a425737-0a37-4818-a121-a791e63a5d7b" providerId="ADAL" clId="{6A86EDFB-2E2A-4A3B-97C2-4C69DDEFBFDA}" dt="2024-05-03T10:51:43.068" v="2045" actId="165"/>
          <ac:spMkLst>
            <pc:docMk/>
            <pc:sldMk cId="878256077" sldId="321"/>
            <ac:spMk id="29" creationId="{E3FAE60A-4907-4590-AE7C-2A0EC991D471}"/>
          </ac:spMkLst>
        </pc:spChg>
        <pc:spChg chg="mod">
          <ac:chgData name="רומן גורי" userId="2a425737-0a37-4818-a121-a791e63a5d7b" providerId="ADAL" clId="{6A86EDFB-2E2A-4A3B-97C2-4C69DDEFBFDA}" dt="2024-05-03T10:51:43.068" v="2045" actId="165"/>
          <ac:spMkLst>
            <pc:docMk/>
            <pc:sldMk cId="878256077" sldId="321"/>
            <ac:spMk id="30" creationId="{39707E8F-CD05-4ABE-8D4A-5DEBBA0EB91E}"/>
          </ac:spMkLst>
        </pc:spChg>
        <pc:spChg chg="mod">
          <ac:chgData name="רומן גורי" userId="2a425737-0a37-4818-a121-a791e63a5d7b" providerId="ADAL" clId="{6A86EDFB-2E2A-4A3B-97C2-4C69DDEFBFDA}" dt="2024-05-03T10:51:43.068" v="2045" actId="165"/>
          <ac:spMkLst>
            <pc:docMk/>
            <pc:sldMk cId="878256077" sldId="321"/>
            <ac:spMk id="31" creationId="{8747BAEE-A988-4975-8966-88FBD9364BE2}"/>
          </ac:spMkLst>
        </pc:spChg>
        <pc:spChg chg="mod">
          <ac:chgData name="רומן גורי" userId="2a425737-0a37-4818-a121-a791e63a5d7b" providerId="ADAL" clId="{6A86EDFB-2E2A-4A3B-97C2-4C69DDEFBFDA}" dt="2024-05-03T10:51:43.068" v="2045" actId="165"/>
          <ac:spMkLst>
            <pc:docMk/>
            <pc:sldMk cId="878256077" sldId="321"/>
            <ac:spMk id="32" creationId="{6D3635F0-80D2-46C0-AF52-F35FF961AE2B}"/>
          </ac:spMkLst>
        </pc:spChg>
        <pc:spChg chg="mod">
          <ac:chgData name="רומן גורי" userId="2a425737-0a37-4818-a121-a791e63a5d7b" providerId="ADAL" clId="{6A86EDFB-2E2A-4A3B-97C2-4C69DDEFBFDA}" dt="2024-05-03T10:51:43.068" v="2045" actId="165"/>
          <ac:spMkLst>
            <pc:docMk/>
            <pc:sldMk cId="878256077" sldId="321"/>
            <ac:spMk id="33" creationId="{204316F5-F561-4271-915D-B4EAED63C86C}"/>
          </ac:spMkLst>
        </pc:spChg>
        <pc:spChg chg="mod">
          <ac:chgData name="רומן גורי" userId="2a425737-0a37-4818-a121-a791e63a5d7b" providerId="ADAL" clId="{6A86EDFB-2E2A-4A3B-97C2-4C69DDEFBFDA}" dt="2024-05-03T10:51:43.068" v="2045" actId="165"/>
          <ac:spMkLst>
            <pc:docMk/>
            <pc:sldMk cId="878256077" sldId="321"/>
            <ac:spMk id="34" creationId="{AD9C1EA0-17CF-4F54-8651-8376C9881242}"/>
          </ac:spMkLst>
        </pc:spChg>
        <pc:spChg chg="mod">
          <ac:chgData name="רומן גורי" userId="2a425737-0a37-4818-a121-a791e63a5d7b" providerId="ADAL" clId="{6A86EDFB-2E2A-4A3B-97C2-4C69DDEFBFDA}" dt="2024-05-03T10:51:43.068" v="2045" actId="165"/>
          <ac:spMkLst>
            <pc:docMk/>
            <pc:sldMk cId="878256077" sldId="321"/>
            <ac:spMk id="35" creationId="{1B316B0D-CE5B-4301-A294-989CA3389D7E}"/>
          </ac:spMkLst>
        </pc:spChg>
        <pc:spChg chg="mod">
          <ac:chgData name="רומן גורי" userId="2a425737-0a37-4818-a121-a791e63a5d7b" providerId="ADAL" clId="{6A86EDFB-2E2A-4A3B-97C2-4C69DDEFBFDA}" dt="2024-05-03T10:51:43.068" v="2045" actId="165"/>
          <ac:spMkLst>
            <pc:docMk/>
            <pc:sldMk cId="878256077" sldId="321"/>
            <ac:spMk id="36" creationId="{23760507-3241-4E17-97D2-DC14BF741E79}"/>
          </ac:spMkLst>
        </pc:spChg>
        <pc:spChg chg="mod">
          <ac:chgData name="רומן גורי" userId="2a425737-0a37-4818-a121-a791e63a5d7b" providerId="ADAL" clId="{6A86EDFB-2E2A-4A3B-97C2-4C69DDEFBFDA}" dt="2024-05-03T10:51:43.068" v="2045" actId="165"/>
          <ac:spMkLst>
            <pc:docMk/>
            <pc:sldMk cId="878256077" sldId="321"/>
            <ac:spMk id="37" creationId="{67BCCC0B-9C13-4359-87B4-4670778507A2}"/>
          </ac:spMkLst>
        </pc:spChg>
        <pc:spChg chg="mod">
          <ac:chgData name="רומן גורי" userId="2a425737-0a37-4818-a121-a791e63a5d7b" providerId="ADAL" clId="{6A86EDFB-2E2A-4A3B-97C2-4C69DDEFBFDA}" dt="2024-05-03T10:51:43.068" v="2045" actId="165"/>
          <ac:spMkLst>
            <pc:docMk/>
            <pc:sldMk cId="878256077" sldId="321"/>
            <ac:spMk id="38" creationId="{3672DC11-29B0-4A63-9530-8BD5BB427759}"/>
          </ac:spMkLst>
        </pc:spChg>
        <pc:spChg chg="mod">
          <ac:chgData name="רומן גורי" userId="2a425737-0a37-4818-a121-a791e63a5d7b" providerId="ADAL" clId="{6A86EDFB-2E2A-4A3B-97C2-4C69DDEFBFDA}" dt="2024-05-03T10:51:43.068" v="2045" actId="165"/>
          <ac:spMkLst>
            <pc:docMk/>
            <pc:sldMk cId="878256077" sldId="321"/>
            <ac:spMk id="39" creationId="{D68E95BC-3181-49D8-8DA5-861CF1F80E31}"/>
          </ac:spMkLst>
        </pc:spChg>
        <pc:spChg chg="mod">
          <ac:chgData name="רומן גורי" userId="2a425737-0a37-4818-a121-a791e63a5d7b" providerId="ADAL" clId="{6A86EDFB-2E2A-4A3B-97C2-4C69DDEFBFDA}" dt="2024-05-03T10:51:43.068" v="2045" actId="165"/>
          <ac:spMkLst>
            <pc:docMk/>
            <pc:sldMk cId="878256077" sldId="321"/>
            <ac:spMk id="40" creationId="{0319AEBF-4C2C-47B9-BBB2-970056ED54D2}"/>
          </ac:spMkLst>
        </pc:spChg>
        <pc:spChg chg="mod">
          <ac:chgData name="רומן גורי" userId="2a425737-0a37-4818-a121-a791e63a5d7b" providerId="ADAL" clId="{6A86EDFB-2E2A-4A3B-97C2-4C69DDEFBFDA}" dt="2024-05-03T10:51:43.068" v="2045" actId="165"/>
          <ac:spMkLst>
            <pc:docMk/>
            <pc:sldMk cId="878256077" sldId="321"/>
            <ac:spMk id="41" creationId="{4346A230-1E46-4210-BBE4-E97733266E61}"/>
          </ac:spMkLst>
        </pc:spChg>
        <pc:spChg chg="mod">
          <ac:chgData name="רומן גורי" userId="2a425737-0a37-4818-a121-a791e63a5d7b" providerId="ADAL" clId="{6A86EDFB-2E2A-4A3B-97C2-4C69DDEFBFDA}" dt="2024-05-03T10:51:43.068" v="2045" actId="165"/>
          <ac:spMkLst>
            <pc:docMk/>
            <pc:sldMk cId="878256077" sldId="321"/>
            <ac:spMk id="42" creationId="{42919FAB-76FC-4775-9844-2E0FED28CCAD}"/>
          </ac:spMkLst>
        </pc:spChg>
        <pc:spChg chg="mod">
          <ac:chgData name="רומן גורי" userId="2a425737-0a37-4818-a121-a791e63a5d7b" providerId="ADAL" clId="{6A86EDFB-2E2A-4A3B-97C2-4C69DDEFBFDA}" dt="2024-05-03T10:51:43.068" v="2045" actId="165"/>
          <ac:spMkLst>
            <pc:docMk/>
            <pc:sldMk cId="878256077" sldId="321"/>
            <ac:spMk id="43" creationId="{FCBB5A1A-4187-49D7-97AD-C2C374B6CF28}"/>
          </ac:spMkLst>
        </pc:spChg>
        <pc:spChg chg="mod">
          <ac:chgData name="רומן גורי" userId="2a425737-0a37-4818-a121-a791e63a5d7b" providerId="ADAL" clId="{6A86EDFB-2E2A-4A3B-97C2-4C69DDEFBFDA}" dt="2024-05-03T10:51:43.068" v="2045" actId="165"/>
          <ac:spMkLst>
            <pc:docMk/>
            <pc:sldMk cId="878256077" sldId="321"/>
            <ac:spMk id="44" creationId="{A942C058-ED9B-462D-97E5-7F89AD4C42D6}"/>
          </ac:spMkLst>
        </pc:spChg>
        <pc:spChg chg="mod">
          <ac:chgData name="רומן גורי" userId="2a425737-0a37-4818-a121-a791e63a5d7b" providerId="ADAL" clId="{6A86EDFB-2E2A-4A3B-97C2-4C69DDEFBFDA}" dt="2024-05-03T10:51:43.068" v="2045" actId="165"/>
          <ac:spMkLst>
            <pc:docMk/>
            <pc:sldMk cId="878256077" sldId="321"/>
            <ac:spMk id="45" creationId="{DC8BD619-2ADA-4F37-9ABE-9861102FC5CE}"/>
          </ac:spMkLst>
        </pc:spChg>
        <pc:spChg chg="mod">
          <ac:chgData name="רומן גורי" userId="2a425737-0a37-4818-a121-a791e63a5d7b" providerId="ADAL" clId="{6A86EDFB-2E2A-4A3B-97C2-4C69DDEFBFDA}" dt="2024-05-03T10:51:43.068" v="2045" actId="165"/>
          <ac:spMkLst>
            <pc:docMk/>
            <pc:sldMk cId="878256077" sldId="321"/>
            <ac:spMk id="46" creationId="{2C847E86-3339-4ED7-AEA5-79AF27AC5190}"/>
          </ac:spMkLst>
        </pc:spChg>
        <pc:spChg chg="mod">
          <ac:chgData name="רומן גורי" userId="2a425737-0a37-4818-a121-a791e63a5d7b" providerId="ADAL" clId="{6A86EDFB-2E2A-4A3B-97C2-4C69DDEFBFDA}" dt="2024-05-03T10:51:43.068" v="2045" actId="165"/>
          <ac:spMkLst>
            <pc:docMk/>
            <pc:sldMk cId="878256077" sldId="321"/>
            <ac:spMk id="48" creationId="{9E5F2125-35BC-42BF-9066-9DE03B56622E}"/>
          </ac:spMkLst>
        </pc:spChg>
        <pc:spChg chg="mod">
          <ac:chgData name="רומן גורי" userId="2a425737-0a37-4818-a121-a791e63a5d7b" providerId="ADAL" clId="{6A86EDFB-2E2A-4A3B-97C2-4C69DDEFBFDA}" dt="2024-05-03T10:51:43.068" v="2045" actId="165"/>
          <ac:spMkLst>
            <pc:docMk/>
            <pc:sldMk cId="878256077" sldId="321"/>
            <ac:spMk id="49" creationId="{38BE12E1-5E35-40CA-894F-5E0E4D3495CF}"/>
          </ac:spMkLst>
        </pc:spChg>
        <pc:spChg chg="mod">
          <ac:chgData name="רומן גורי" userId="2a425737-0a37-4818-a121-a791e63a5d7b" providerId="ADAL" clId="{6A86EDFB-2E2A-4A3B-97C2-4C69DDEFBFDA}" dt="2024-05-03T10:51:43.068" v="2045" actId="165"/>
          <ac:spMkLst>
            <pc:docMk/>
            <pc:sldMk cId="878256077" sldId="321"/>
            <ac:spMk id="50" creationId="{A890CECD-4EE4-4110-87B2-D9F31EC3E2B9}"/>
          </ac:spMkLst>
        </pc:spChg>
        <pc:spChg chg="mod">
          <ac:chgData name="רומן גורי" userId="2a425737-0a37-4818-a121-a791e63a5d7b" providerId="ADAL" clId="{6A86EDFB-2E2A-4A3B-97C2-4C69DDEFBFDA}" dt="2024-05-03T10:51:43.068" v="2045" actId="165"/>
          <ac:spMkLst>
            <pc:docMk/>
            <pc:sldMk cId="878256077" sldId="321"/>
            <ac:spMk id="51" creationId="{5CD5CB64-789C-4344-A7C9-E4C819C9DCB3}"/>
          </ac:spMkLst>
        </pc:spChg>
        <pc:spChg chg="mod">
          <ac:chgData name="רומן גורי" userId="2a425737-0a37-4818-a121-a791e63a5d7b" providerId="ADAL" clId="{6A86EDFB-2E2A-4A3B-97C2-4C69DDEFBFDA}" dt="2024-05-03T10:51:43.068" v="2045" actId="165"/>
          <ac:spMkLst>
            <pc:docMk/>
            <pc:sldMk cId="878256077" sldId="321"/>
            <ac:spMk id="52" creationId="{523DD88E-20DC-47B8-A5AA-54B675BBAD52}"/>
          </ac:spMkLst>
        </pc:spChg>
        <pc:spChg chg="mod">
          <ac:chgData name="רומן גורי" userId="2a425737-0a37-4818-a121-a791e63a5d7b" providerId="ADAL" clId="{6A86EDFB-2E2A-4A3B-97C2-4C69DDEFBFDA}" dt="2024-05-03T10:51:43.068" v="2045" actId="165"/>
          <ac:spMkLst>
            <pc:docMk/>
            <pc:sldMk cId="878256077" sldId="321"/>
            <ac:spMk id="53" creationId="{8A4E3C00-95B2-4A66-B980-8A7AC0200A3E}"/>
          </ac:spMkLst>
        </pc:spChg>
        <pc:spChg chg="mod">
          <ac:chgData name="רומן גורי" userId="2a425737-0a37-4818-a121-a791e63a5d7b" providerId="ADAL" clId="{6A86EDFB-2E2A-4A3B-97C2-4C69DDEFBFDA}" dt="2024-05-03T10:51:43.068" v="2045" actId="165"/>
          <ac:spMkLst>
            <pc:docMk/>
            <pc:sldMk cId="878256077" sldId="321"/>
            <ac:spMk id="54" creationId="{81933378-F470-4DB5-9C75-8E9EF946AA22}"/>
          </ac:spMkLst>
        </pc:spChg>
        <pc:spChg chg="mod">
          <ac:chgData name="רומן גורי" userId="2a425737-0a37-4818-a121-a791e63a5d7b" providerId="ADAL" clId="{6A86EDFB-2E2A-4A3B-97C2-4C69DDEFBFDA}" dt="2024-05-03T10:51:43.068" v="2045" actId="165"/>
          <ac:spMkLst>
            <pc:docMk/>
            <pc:sldMk cId="878256077" sldId="321"/>
            <ac:spMk id="55" creationId="{C964BA94-6A14-456C-88CB-4AF0C86F0A6B}"/>
          </ac:spMkLst>
        </pc:spChg>
        <pc:spChg chg="mod">
          <ac:chgData name="רומן גורי" userId="2a425737-0a37-4818-a121-a791e63a5d7b" providerId="ADAL" clId="{6A86EDFB-2E2A-4A3B-97C2-4C69DDEFBFDA}" dt="2024-05-03T10:51:43.068" v="2045" actId="165"/>
          <ac:spMkLst>
            <pc:docMk/>
            <pc:sldMk cId="878256077" sldId="321"/>
            <ac:spMk id="56" creationId="{74347AC1-ADF0-48C0-994A-5EADEBC062ED}"/>
          </ac:spMkLst>
        </pc:spChg>
        <pc:spChg chg="mod">
          <ac:chgData name="רומן גורי" userId="2a425737-0a37-4818-a121-a791e63a5d7b" providerId="ADAL" clId="{6A86EDFB-2E2A-4A3B-97C2-4C69DDEFBFDA}" dt="2024-05-03T10:51:43.068" v="2045" actId="165"/>
          <ac:spMkLst>
            <pc:docMk/>
            <pc:sldMk cId="878256077" sldId="321"/>
            <ac:spMk id="57" creationId="{FC217650-88C4-497F-AEA4-A107D356805D}"/>
          </ac:spMkLst>
        </pc:spChg>
        <pc:spChg chg="mod">
          <ac:chgData name="רומן גורי" userId="2a425737-0a37-4818-a121-a791e63a5d7b" providerId="ADAL" clId="{6A86EDFB-2E2A-4A3B-97C2-4C69DDEFBFDA}" dt="2024-05-03T10:51:43.068" v="2045" actId="165"/>
          <ac:spMkLst>
            <pc:docMk/>
            <pc:sldMk cId="878256077" sldId="321"/>
            <ac:spMk id="58" creationId="{83A2BBF0-9D85-46DC-8665-3F41EFC64035}"/>
          </ac:spMkLst>
        </pc:spChg>
        <pc:spChg chg="mod">
          <ac:chgData name="רומן גורי" userId="2a425737-0a37-4818-a121-a791e63a5d7b" providerId="ADAL" clId="{6A86EDFB-2E2A-4A3B-97C2-4C69DDEFBFDA}" dt="2024-05-03T10:51:43.068" v="2045" actId="165"/>
          <ac:spMkLst>
            <pc:docMk/>
            <pc:sldMk cId="878256077" sldId="321"/>
            <ac:spMk id="59" creationId="{078094F3-8358-4F7F-86E2-84F0D6073DFF}"/>
          </ac:spMkLst>
        </pc:spChg>
        <pc:spChg chg="mod">
          <ac:chgData name="רומן גורי" userId="2a425737-0a37-4818-a121-a791e63a5d7b" providerId="ADAL" clId="{6A86EDFB-2E2A-4A3B-97C2-4C69DDEFBFDA}" dt="2024-05-03T10:51:43.068" v="2045" actId="165"/>
          <ac:spMkLst>
            <pc:docMk/>
            <pc:sldMk cId="878256077" sldId="321"/>
            <ac:spMk id="60" creationId="{8DA6EE3C-C04F-4124-8B58-DFC732C30DC7}"/>
          </ac:spMkLst>
        </pc:spChg>
        <pc:spChg chg="mod">
          <ac:chgData name="רומן גורי" userId="2a425737-0a37-4818-a121-a791e63a5d7b" providerId="ADAL" clId="{6A86EDFB-2E2A-4A3B-97C2-4C69DDEFBFDA}" dt="2024-05-03T10:51:43.068" v="2045" actId="165"/>
          <ac:spMkLst>
            <pc:docMk/>
            <pc:sldMk cId="878256077" sldId="321"/>
            <ac:spMk id="61" creationId="{AA92C801-6361-4E82-8FEB-22CB3798DB8E}"/>
          </ac:spMkLst>
        </pc:spChg>
        <pc:spChg chg="mod">
          <ac:chgData name="רומן גורי" userId="2a425737-0a37-4818-a121-a791e63a5d7b" providerId="ADAL" clId="{6A86EDFB-2E2A-4A3B-97C2-4C69DDEFBFDA}" dt="2024-05-03T10:51:43.068" v="2045" actId="165"/>
          <ac:spMkLst>
            <pc:docMk/>
            <pc:sldMk cId="878256077" sldId="321"/>
            <ac:spMk id="62" creationId="{FD6638EC-30F3-409B-908E-DCF687FAFCC3}"/>
          </ac:spMkLst>
        </pc:spChg>
        <pc:spChg chg="mod">
          <ac:chgData name="רומן גורי" userId="2a425737-0a37-4818-a121-a791e63a5d7b" providerId="ADAL" clId="{6A86EDFB-2E2A-4A3B-97C2-4C69DDEFBFDA}" dt="2024-05-03T10:51:43.068" v="2045" actId="165"/>
          <ac:spMkLst>
            <pc:docMk/>
            <pc:sldMk cId="878256077" sldId="321"/>
            <ac:spMk id="63" creationId="{99CD02DC-A4F0-4270-A95F-76B76778D8AB}"/>
          </ac:spMkLst>
        </pc:spChg>
        <pc:spChg chg="mod">
          <ac:chgData name="רומן גורי" userId="2a425737-0a37-4818-a121-a791e63a5d7b" providerId="ADAL" clId="{6A86EDFB-2E2A-4A3B-97C2-4C69DDEFBFDA}" dt="2024-05-03T10:51:43.068" v="2045" actId="165"/>
          <ac:spMkLst>
            <pc:docMk/>
            <pc:sldMk cId="878256077" sldId="321"/>
            <ac:spMk id="64" creationId="{A4C88AFC-DF28-4E12-ABD1-43BBB304A84C}"/>
          </ac:spMkLst>
        </pc:spChg>
        <pc:spChg chg="mod">
          <ac:chgData name="רומן גורי" userId="2a425737-0a37-4818-a121-a791e63a5d7b" providerId="ADAL" clId="{6A86EDFB-2E2A-4A3B-97C2-4C69DDEFBFDA}" dt="2024-05-03T10:51:43.068" v="2045" actId="165"/>
          <ac:spMkLst>
            <pc:docMk/>
            <pc:sldMk cId="878256077" sldId="321"/>
            <ac:spMk id="65" creationId="{FE788DFB-86E6-4D80-AA94-CDA0ABF01341}"/>
          </ac:spMkLst>
        </pc:spChg>
        <pc:spChg chg="mod">
          <ac:chgData name="רומן גורי" userId="2a425737-0a37-4818-a121-a791e63a5d7b" providerId="ADAL" clId="{6A86EDFB-2E2A-4A3B-97C2-4C69DDEFBFDA}" dt="2024-05-03T10:51:43.068" v="2045" actId="165"/>
          <ac:spMkLst>
            <pc:docMk/>
            <pc:sldMk cId="878256077" sldId="321"/>
            <ac:spMk id="66" creationId="{9A4E13EC-ACAD-4282-8505-4AB985348202}"/>
          </ac:spMkLst>
        </pc:spChg>
        <pc:spChg chg="mod">
          <ac:chgData name="רומן גורי" userId="2a425737-0a37-4818-a121-a791e63a5d7b" providerId="ADAL" clId="{6A86EDFB-2E2A-4A3B-97C2-4C69DDEFBFDA}" dt="2024-05-03T10:51:43.068" v="2045" actId="165"/>
          <ac:spMkLst>
            <pc:docMk/>
            <pc:sldMk cId="878256077" sldId="321"/>
            <ac:spMk id="67" creationId="{990488B9-3F89-42E8-8470-45E4EBAB11FC}"/>
          </ac:spMkLst>
        </pc:spChg>
        <pc:spChg chg="mod">
          <ac:chgData name="רומן גורי" userId="2a425737-0a37-4818-a121-a791e63a5d7b" providerId="ADAL" clId="{6A86EDFB-2E2A-4A3B-97C2-4C69DDEFBFDA}" dt="2024-05-03T10:51:43.068" v="2045" actId="165"/>
          <ac:spMkLst>
            <pc:docMk/>
            <pc:sldMk cId="878256077" sldId="321"/>
            <ac:spMk id="68" creationId="{4336F216-129F-4221-8629-7BD36CEB9960}"/>
          </ac:spMkLst>
        </pc:spChg>
        <pc:spChg chg="mod">
          <ac:chgData name="רומן גורי" userId="2a425737-0a37-4818-a121-a791e63a5d7b" providerId="ADAL" clId="{6A86EDFB-2E2A-4A3B-97C2-4C69DDEFBFDA}" dt="2024-05-03T10:51:43.068" v="2045" actId="165"/>
          <ac:spMkLst>
            <pc:docMk/>
            <pc:sldMk cId="878256077" sldId="321"/>
            <ac:spMk id="70" creationId="{B4F4C89C-B735-43DA-B9B6-D0F5F9E96A64}"/>
          </ac:spMkLst>
        </pc:spChg>
        <pc:spChg chg="mod">
          <ac:chgData name="רומן גורי" userId="2a425737-0a37-4818-a121-a791e63a5d7b" providerId="ADAL" clId="{6A86EDFB-2E2A-4A3B-97C2-4C69DDEFBFDA}" dt="2024-05-03T10:51:43.068" v="2045" actId="165"/>
          <ac:spMkLst>
            <pc:docMk/>
            <pc:sldMk cId="878256077" sldId="321"/>
            <ac:spMk id="71" creationId="{9BE381FE-61D6-465D-B389-6070759C8AA7}"/>
          </ac:spMkLst>
        </pc:spChg>
        <pc:spChg chg="mod">
          <ac:chgData name="רומן גורי" userId="2a425737-0a37-4818-a121-a791e63a5d7b" providerId="ADAL" clId="{6A86EDFB-2E2A-4A3B-97C2-4C69DDEFBFDA}" dt="2024-05-03T10:51:43.068" v="2045" actId="165"/>
          <ac:spMkLst>
            <pc:docMk/>
            <pc:sldMk cId="878256077" sldId="321"/>
            <ac:spMk id="72" creationId="{0B661758-984C-4AE9-9A07-3ACCC4BEF102}"/>
          </ac:spMkLst>
        </pc:spChg>
        <pc:spChg chg="mod">
          <ac:chgData name="רומן גורי" userId="2a425737-0a37-4818-a121-a791e63a5d7b" providerId="ADAL" clId="{6A86EDFB-2E2A-4A3B-97C2-4C69DDEFBFDA}" dt="2024-05-03T10:51:43.068" v="2045" actId="165"/>
          <ac:spMkLst>
            <pc:docMk/>
            <pc:sldMk cId="878256077" sldId="321"/>
            <ac:spMk id="73" creationId="{C6278FDE-68B4-41E5-9A22-C122F7D52729}"/>
          </ac:spMkLst>
        </pc:spChg>
        <pc:spChg chg="mod">
          <ac:chgData name="רומן גורי" userId="2a425737-0a37-4818-a121-a791e63a5d7b" providerId="ADAL" clId="{6A86EDFB-2E2A-4A3B-97C2-4C69DDEFBFDA}" dt="2024-05-03T10:51:43.068" v="2045" actId="165"/>
          <ac:spMkLst>
            <pc:docMk/>
            <pc:sldMk cId="878256077" sldId="321"/>
            <ac:spMk id="74" creationId="{C1F88597-62EA-4C27-9725-CCD420A56588}"/>
          </ac:spMkLst>
        </pc:spChg>
        <pc:spChg chg="mod">
          <ac:chgData name="רומן גורי" userId="2a425737-0a37-4818-a121-a791e63a5d7b" providerId="ADAL" clId="{6A86EDFB-2E2A-4A3B-97C2-4C69DDEFBFDA}" dt="2024-05-03T10:51:43.068" v="2045" actId="165"/>
          <ac:spMkLst>
            <pc:docMk/>
            <pc:sldMk cId="878256077" sldId="321"/>
            <ac:spMk id="75" creationId="{6E68575E-AF18-4BD9-A064-FBAA39AE1D4F}"/>
          </ac:spMkLst>
        </pc:spChg>
        <pc:spChg chg="mod">
          <ac:chgData name="רומן גורי" userId="2a425737-0a37-4818-a121-a791e63a5d7b" providerId="ADAL" clId="{6A86EDFB-2E2A-4A3B-97C2-4C69DDEFBFDA}" dt="2024-05-03T10:51:43.068" v="2045" actId="165"/>
          <ac:spMkLst>
            <pc:docMk/>
            <pc:sldMk cId="878256077" sldId="321"/>
            <ac:spMk id="76" creationId="{A8297729-8EB6-4DC8-9D09-D35B7C055C0A}"/>
          </ac:spMkLst>
        </pc:spChg>
        <pc:spChg chg="mod">
          <ac:chgData name="רומן גורי" userId="2a425737-0a37-4818-a121-a791e63a5d7b" providerId="ADAL" clId="{6A86EDFB-2E2A-4A3B-97C2-4C69DDEFBFDA}" dt="2024-05-03T10:51:43.068" v="2045" actId="165"/>
          <ac:spMkLst>
            <pc:docMk/>
            <pc:sldMk cId="878256077" sldId="321"/>
            <ac:spMk id="77" creationId="{7D6E02BC-9C5A-4CE7-A0F8-2C0A03A4ED5C}"/>
          </ac:spMkLst>
        </pc:spChg>
        <pc:spChg chg="mod">
          <ac:chgData name="רומן גורי" userId="2a425737-0a37-4818-a121-a791e63a5d7b" providerId="ADAL" clId="{6A86EDFB-2E2A-4A3B-97C2-4C69DDEFBFDA}" dt="2024-05-03T10:51:43.068" v="2045" actId="165"/>
          <ac:spMkLst>
            <pc:docMk/>
            <pc:sldMk cId="878256077" sldId="321"/>
            <ac:spMk id="78" creationId="{4881D705-2EB2-4B60-90DC-48EBD5A528CD}"/>
          </ac:spMkLst>
        </pc:spChg>
        <pc:spChg chg="mod">
          <ac:chgData name="רומן גורי" userId="2a425737-0a37-4818-a121-a791e63a5d7b" providerId="ADAL" clId="{6A86EDFB-2E2A-4A3B-97C2-4C69DDEFBFDA}" dt="2024-05-03T10:51:43.068" v="2045" actId="165"/>
          <ac:spMkLst>
            <pc:docMk/>
            <pc:sldMk cId="878256077" sldId="321"/>
            <ac:spMk id="79" creationId="{CCEA5262-75CB-4CD7-8695-85B63407B531}"/>
          </ac:spMkLst>
        </pc:spChg>
        <pc:spChg chg="mod">
          <ac:chgData name="רומן גורי" userId="2a425737-0a37-4818-a121-a791e63a5d7b" providerId="ADAL" clId="{6A86EDFB-2E2A-4A3B-97C2-4C69DDEFBFDA}" dt="2024-05-03T10:51:43.068" v="2045" actId="165"/>
          <ac:spMkLst>
            <pc:docMk/>
            <pc:sldMk cId="878256077" sldId="321"/>
            <ac:spMk id="80" creationId="{0E8C39CC-2546-49A6-806A-A7B19282A2ED}"/>
          </ac:spMkLst>
        </pc:spChg>
        <pc:spChg chg="mod">
          <ac:chgData name="רומן גורי" userId="2a425737-0a37-4818-a121-a791e63a5d7b" providerId="ADAL" clId="{6A86EDFB-2E2A-4A3B-97C2-4C69DDEFBFDA}" dt="2024-05-03T10:51:43.068" v="2045" actId="165"/>
          <ac:spMkLst>
            <pc:docMk/>
            <pc:sldMk cId="878256077" sldId="321"/>
            <ac:spMk id="81" creationId="{955EF201-A933-468E-BC77-BDCA920E00F7}"/>
          </ac:spMkLst>
        </pc:spChg>
        <pc:spChg chg="mod">
          <ac:chgData name="רומן גורי" userId="2a425737-0a37-4818-a121-a791e63a5d7b" providerId="ADAL" clId="{6A86EDFB-2E2A-4A3B-97C2-4C69DDEFBFDA}" dt="2024-05-03T10:51:43.068" v="2045" actId="165"/>
          <ac:spMkLst>
            <pc:docMk/>
            <pc:sldMk cId="878256077" sldId="321"/>
            <ac:spMk id="82" creationId="{A026D983-FF62-455D-B332-C449BF85D937}"/>
          </ac:spMkLst>
        </pc:spChg>
        <pc:spChg chg="mod">
          <ac:chgData name="רומן גורי" userId="2a425737-0a37-4818-a121-a791e63a5d7b" providerId="ADAL" clId="{6A86EDFB-2E2A-4A3B-97C2-4C69DDEFBFDA}" dt="2024-05-03T10:51:43.068" v="2045" actId="165"/>
          <ac:spMkLst>
            <pc:docMk/>
            <pc:sldMk cId="878256077" sldId="321"/>
            <ac:spMk id="83" creationId="{DB4B6D4A-3A28-416E-95DD-C7C9D3F166FF}"/>
          </ac:spMkLst>
        </pc:spChg>
        <pc:spChg chg="mod">
          <ac:chgData name="רומן גורי" userId="2a425737-0a37-4818-a121-a791e63a5d7b" providerId="ADAL" clId="{6A86EDFB-2E2A-4A3B-97C2-4C69DDEFBFDA}" dt="2024-05-03T10:51:43.068" v="2045" actId="165"/>
          <ac:spMkLst>
            <pc:docMk/>
            <pc:sldMk cId="878256077" sldId="321"/>
            <ac:spMk id="84" creationId="{1934BDEE-29C6-4207-B8A8-6C20E1E1CA4D}"/>
          </ac:spMkLst>
        </pc:spChg>
        <pc:spChg chg="mod">
          <ac:chgData name="רומן גורי" userId="2a425737-0a37-4818-a121-a791e63a5d7b" providerId="ADAL" clId="{6A86EDFB-2E2A-4A3B-97C2-4C69DDEFBFDA}" dt="2024-05-03T10:51:43.068" v="2045" actId="165"/>
          <ac:spMkLst>
            <pc:docMk/>
            <pc:sldMk cId="878256077" sldId="321"/>
            <ac:spMk id="85" creationId="{FA433957-F4C0-4344-8DD3-E36DB9A9E676}"/>
          </ac:spMkLst>
        </pc:spChg>
        <pc:spChg chg="mod">
          <ac:chgData name="רומן גורי" userId="2a425737-0a37-4818-a121-a791e63a5d7b" providerId="ADAL" clId="{6A86EDFB-2E2A-4A3B-97C2-4C69DDEFBFDA}" dt="2024-05-03T10:51:43.068" v="2045" actId="165"/>
          <ac:spMkLst>
            <pc:docMk/>
            <pc:sldMk cId="878256077" sldId="321"/>
            <ac:spMk id="86" creationId="{6AFAE72B-8CC4-43F9-B0C8-8301B489E169}"/>
          </ac:spMkLst>
        </pc:spChg>
        <pc:spChg chg="mod">
          <ac:chgData name="רומן גורי" userId="2a425737-0a37-4818-a121-a791e63a5d7b" providerId="ADAL" clId="{6A86EDFB-2E2A-4A3B-97C2-4C69DDEFBFDA}" dt="2024-05-03T10:51:43.068" v="2045" actId="165"/>
          <ac:spMkLst>
            <pc:docMk/>
            <pc:sldMk cId="878256077" sldId="321"/>
            <ac:spMk id="87" creationId="{4B3B6047-FE87-4BF0-857C-B22E09505F1F}"/>
          </ac:spMkLst>
        </pc:spChg>
        <pc:spChg chg="mod">
          <ac:chgData name="רומן גורי" userId="2a425737-0a37-4818-a121-a791e63a5d7b" providerId="ADAL" clId="{6A86EDFB-2E2A-4A3B-97C2-4C69DDEFBFDA}" dt="2024-05-03T10:51:43.068" v="2045" actId="165"/>
          <ac:spMkLst>
            <pc:docMk/>
            <pc:sldMk cId="878256077" sldId="321"/>
            <ac:spMk id="88" creationId="{AFE956A5-664A-4F06-87DA-E6B8ACC5E8D4}"/>
          </ac:spMkLst>
        </pc:spChg>
        <pc:spChg chg="mod">
          <ac:chgData name="רומן גורי" userId="2a425737-0a37-4818-a121-a791e63a5d7b" providerId="ADAL" clId="{6A86EDFB-2E2A-4A3B-97C2-4C69DDEFBFDA}" dt="2024-05-03T10:51:43.068" v="2045" actId="165"/>
          <ac:spMkLst>
            <pc:docMk/>
            <pc:sldMk cId="878256077" sldId="321"/>
            <ac:spMk id="89" creationId="{ED7ADD1A-9B07-4CB3-9146-57B1628118C4}"/>
          </ac:spMkLst>
        </pc:spChg>
        <pc:spChg chg="mod">
          <ac:chgData name="רומן גורי" userId="2a425737-0a37-4818-a121-a791e63a5d7b" providerId="ADAL" clId="{6A86EDFB-2E2A-4A3B-97C2-4C69DDEFBFDA}" dt="2024-05-03T10:51:43.068" v="2045" actId="165"/>
          <ac:spMkLst>
            <pc:docMk/>
            <pc:sldMk cId="878256077" sldId="321"/>
            <ac:spMk id="90" creationId="{A1720763-9562-471E-9053-F652528CCB62}"/>
          </ac:spMkLst>
        </pc:spChg>
        <pc:spChg chg="mod">
          <ac:chgData name="רומן גורי" userId="2a425737-0a37-4818-a121-a791e63a5d7b" providerId="ADAL" clId="{6A86EDFB-2E2A-4A3B-97C2-4C69DDEFBFDA}" dt="2024-05-03T10:51:43.068" v="2045" actId="165"/>
          <ac:spMkLst>
            <pc:docMk/>
            <pc:sldMk cId="878256077" sldId="321"/>
            <ac:spMk id="91" creationId="{59F90BFA-96A3-425B-AEF4-1DFCFC70C219}"/>
          </ac:spMkLst>
        </pc:spChg>
        <pc:spChg chg="mod">
          <ac:chgData name="רומן גורי" userId="2a425737-0a37-4818-a121-a791e63a5d7b" providerId="ADAL" clId="{6A86EDFB-2E2A-4A3B-97C2-4C69DDEFBFDA}" dt="2024-05-03T10:51:43.068" v="2045" actId="165"/>
          <ac:spMkLst>
            <pc:docMk/>
            <pc:sldMk cId="878256077" sldId="321"/>
            <ac:spMk id="92" creationId="{78F456CF-EDA6-4A03-9D92-DF723DFE5A0D}"/>
          </ac:spMkLst>
        </pc:spChg>
        <pc:spChg chg="mod">
          <ac:chgData name="רומן גורי" userId="2a425737-0a37-4818-a121-a791e63a5d7b" providerId="ADAL" clId="{6A86EDFB-2E2A-4A3B-97C2-4C69DDEFBFDA}" dt="2024-05-03T10:51:43.068" v="2045" actId="165"/>
          <ac:spMkLst>
            <pc:docMk/>
            <pc:sldMk cId="878256077" sldId="321"/>
            <ac:spMk id="93" creationId="{EBC0D58B-A407-40D7-A3C7-A20D9248495F}"/>
          </ac:spMkLst>
        </pc:spChg>
        <pc:spChg chg="mod">
          <ac:chgData name="רומן גורי" userId="2a425737-0a37-4818-a121-a791e63a5d7b" providerId="ADAL" clId="{6A86EDFB-2E2A-4A3B-97C2-4C69DDEFBFDA}" dt="2024-05-03T10:51:43.068" v="2045" actId="165"/>
          <ac:spMkLst>
            <pc:docMk/>
            <pc:sldMk cId="878256077" sldId="321"/>
            <ac:spMk id="95" creationId="{AAD511EF-B27B-4919-BB83-62F655709209}"/>
          </ac:spMkLst>
        </pc:spChg>
        <pc:spChg chg="mod">
          <ac:chgData name="רומן גורי" userId="2a425737-0a37-4818-a121-a791e63a5d7b" providerId="ADAL" clId="{6A86EDFB-2E2A-4A3B-97C2-4C69DDEFBFDA}" dt="2024-05-03T10:51:43.068" v="2045" actId="165"/>
          <ac:spMkLst>
            <pc:docMk/>
            <pc:sldMk cId="878256077" sldId="321"/>
            <ac:spMk id="96" creationId="{E2BC2C29-8F2E-419D-8602-7B008AC50C19}"/>
          </ac:spMkLst>
        </pc:spChg>
        <pc:spChg chg="mod">
          <ac:chgData name="רומן גורי" userId="2a425737-0a37-4818-a121-a791e63a5d7b" providerId="ADAL" clId="{6A86EDFB-2E2A-4A3B-97C2-4C69DDEFBFDA}" dt="2024-05-03T10:51:43.068" v="2045" actId="165"/>
          <ac:spMkLst>
            <pc:docMk/>
            <pc:sldMk cId="878256077" sldId="321"/>
            <ac:spMk id="97" creationId="{BC31CA58-8986-41DC-952D-233B6D445B79}"/>
          </ac:spMkLst>
        </pc:spChg>
        <pc:spChg chg="mod">
          <ac:chgData name="רומן גורי" userId="2a425737-0a37-4818-a121-a791e63a5d7b" providerId="ADAL" clId="{6A86EDFB-2E2A-4A3B-97C2-4C69DDEFBFDA}" dt="2024-05-03T10:51:43.068" v="2045" actId="165"/>
          <ac:spMkLst>
            <pc:docMk/>
            <pc:sldMk cId="878256077" sldId="321"/>
            <ac:spMk id="98" creationId="{778B660E-750F-44A8-B048-73B100BAB2E0}"/>
          </ac:spMkLst>
        </pc:spChg>
        <pc:spChg chg="mod">
          <ac:chgData name="רומן גורי" userId="2a425737-0a37-4818-a121-a791e63a5d7b" providerId="ADAL" clId="{6A86EDFB-2E2A-4A3B-97C2-4C69DDEFBFDA}" dt="2024-05-03T10:51:43.068" v="2045" actId="165"/>
          <ac:spMkLst>
            <pc:docMk/>
            <pc:sldMk cId="878256077" sldId="321"/>
            <ac:spMk id="99" creationId="{4DAAB91F-9BEC-40A5-8284-14414106D690}"/>
          </ac:spMkLst>
        </pc:spChg>
        <pc:spChg chg="mod">
          <ac:chgData name="רומן גורי" userId="2a425737-0a37-4818-a121-a791e63a5d7b" providerId="ADAL" clId="{6A86EDFB-2E2A-4A3B-97C2-4C69DDEFBFDA}" dt="2024-05-03T10:51:43.068" v="2045" actId="165"/>
          <ac:spMkLst>
            <pc:docMk/>
            <pc:sldMk cId="878256077" sldId="321"/>
            <ac:spMk id="100" creationId="{5A36A7BE-0AA2-4F3A-8E0A-F7F908FD8C50}"/>
          </ac:spMkLst>
        </pc:spChg>
        <pc:spChg chg="mod">
          <ac:chgData name="רומן גורי" userId="2a425737-0a37-4818-a121-a791e63a5d7b" providerId="ADAL" clId="{6A86EDFB-2E2A-4A3B-97C2-4C69DDEFBFDA}" dt="2024-05-03T10:51:43.068" v="2045" actId="165"/>
          <ac:spMkLst>
            <pc:docMk/>
            <pc:sldMk cId="878256077" sldId="321"/>
            <ac:spMk id="101" creationId="{8DE20EF1-C186-49CE-87DA-2977CF6EC973}"/>
          </ac:spMkLst>
        </pc:spChg>
        <pc:spChg chg="mod">
          <ac:chgData name="רומן גורי" userId="2a425737-0a37-4818-a121-a791e63a5d7b" providerId="ADAL" clId="{6A86EDFB-2E2A-4A3B-97C2-4C69DDEFBFDA}" dt="2024-05-03T10:51:43.068" v="2045" actId="165"/>
          <ac:spMkLst>
            <pc:docMk/>
            <pc:sldMk cId="878256077" sldId="321"/>
            <ac:spMk id="102" creationId="{66FD3AEA-2EB1-4425-A44A-5AA901A71BC9}"/>
          </ac:spMkLst>
        </pc:spChg>
        <pc:spChg chg="mod">
          <ac:chgData name="רומן גורי" userId="2a425737-0a37-4818-a121-a791e63a5d7b" providerId="ADAL" clId="{6A86EDFB-2E2A-4A3B-97C2-4C69DDEFBFDA}" dt="2024-05-03T10:51:43.068" v="2045" actId="165"/>
          <ac:spMkLst>
            <pc:docMk/>
            <pc:sldMk cId="878256077" sldId="321"/>
            <ac:spMk id="103" creationId="{9E7AFC97-BD50-41E5-87F3-070F6D346F48}"/>
          </ac:spMkLst>
        </pc:spChg>
        <pc:spChg chg="mod">
          <ac:chgData name="רומן גורי" userId="2a425737-0a37-4818-a121-a791e63a5d7b" providerId="ADAL" clId="{6A86EDFB-2E2A-4A3B-97C2-4C69DDEFBFDA}" dt="2024-05-03T10:51:43.068" v="2045" actId="165"/>
          <ac:spMkLst>
            <pc:docMk/>
            <pc:sldMk cId="878256077" sldId="321"/>
            <ac:spMk id="104" creationId="{76BC46C4-C86D-4E3C-A83E-23F91A5A103A}"/>
          </ac:spMkLst>
        </pc:spChg>
        <pc:spChg chg="mod">
          <ac:chgData name="רומן גורי" userId="2a425737-0a37-4818-a121-a791e63a5d7b" providerId="ADAL" clId="{6A86EDFB-2E2A-4A3B-97C2-4C69DDEFBFDA}" dt="2024-05-03T10:51:43.068" v="2045" actId="165"/>
          <ac:spMkLst>
            <pc:docMk/>
            <pc:sldMk cId="878256077" sldId="321"/>
            <ac:spMk id="105" creationId="{537B7149-4817-44B1-B741-594BF81ADA9F}"/>
          </ac:spMkLst>
        </pc:spChg>
        <pc:spChg chg="mod">
          <ac:chgData name="רומן גורי" userId="2a425737-0a37-4818-a121-a791e63a5d7b" providerId="ADAL" clId="{6A86EDFB-2E2A-4A3B-97C2-4C69DDEFBFDA}" dt="2024-05-03T10:51:43.068" v="2045" actId="165"/>
          <ac:spMkLst>
            <pc:docMk/>
            <pc:sldMk cId="878256077" sldId="321"/>
            <ac:spMk id="106" creationId="{AB43E4BA-365C-4FD2-9173-5FCFD1222420}"/>
          </ac:spMkLst>
        </pc:spChg>
        <pc:spChg chg="mod">
          <ac:chgData name="רומן גורי" userId="2a425737-0a37-4818-a121-a791e63a5d7b" providerId="ADAL" clId="{6A86EDFB-2E2A-4A3B-97C2-4C69DDEFBFDA}" dt="2024-05-03T10:51:43.068" v="2045" actId="165"/>
          <ac:spMkLst>
            <pc:docMk/>
            <pc:sldMk cId="878256077" sldId="321"/>
            <ac:spMk id="107" creationId="{1F76E456-DD7C-424F-A4F1-AE1AF8F00366}"/>
          </ac:spMkLst>
        </pc:spChg>
        <pc:spChg chg="mod">
          <ac:chgData name="רומן גורי" userId="2a425737-0a37-4818-a121-a791e63a5d7b" providerId="ADAL" clId="{6A86EDFB-2E2A-4A3B-97C2-4C69DDEFBFDA}" dt="2024-05-03T10:51:43.068" v="2045" actId="165"/>
          <ac:spMkLst>
            <pc:docMk/>
            <pc:sldMk cId="878256077" sldId="321"/>
            <ac:spMk id="108" creationId="{F0D483F7-3381-4006-B93F-33BEDF7BC914}"/>
          </ac:spMkLst>
        </pc:spChg>
        <pc:spChg chg="mod">
          <ac:chgData name="רומן גורי" userId="2a425737-0a37-4818-a121-a791e63a5d7b" providerId="ADAL" clId="{6A86EDFB-2E2A-4A3B-97C2-4C69DDEFBFDA}" dt="2024-05-03T10:51:43.068" v="2045" actId="165"/>
          <ac:spMkLst>
            <pc:docMk/>
            <pc:sldMk cId="878256077" sldId="321"/>
            <ac:spMk id="109" creationId="{D1878D09-9B1E-4DD5-954A-AE6771386078}"/>
          </ac:spMkLst>
        </pc:spChg>
        <pc:spChg chg="mod">
          <ac:chgData name="רומן גורי" userId="2a425737-0a37-4818-a121-a791e63a5d7b" providerId="ADAL" clId="{6A86EDFB-2E2A-4A3B-97C2-4C69DDEFBFDA}" dt="2024-05-03T10:51:43.068" v="2045" actId="165"/>
          <ac:spMkLst>
            <pc:docMk/>
            <pc:sldMk cId="878256077" sldId="321"/>
            <ac:spMk id="110" creationId="{9F8F06A8-CB08-4CFE-B1AB-61AC4A087AE8}"/>
          </ac:spMkLst>
        </pc:spChg>
        <pc:spChg chg="mod">
          <ac:chgData name="רומן גורי" userId="2a425737-0a37-4818-a121-a791e63a5d7b" providerId="ADAL" clId="{6A86EDFB-2E2A-4A3B-97C2-4C69DDEFBFDA}" dt="2024-05-03T10:51:43.068" v="2045" actId="165"/>
          <ac:spMkLst>
            <pc:docMk/>
            <pc:sldMk cId="878256077" sldId="321"/>
            <ac:spMk id="111" creationId="{791E7147-E5E1-4125-A18E-A8AC064361AE}"/>
          </ac:spMkLst>
        </pc:spChg>
        <pc:spChg chg="mod">
          <ac:chgData name="רומן גורי" userId="2a425737-0a37-4818-a121-a791e63a5d7b" providerId="ADAL" clId="{6A86EDFB-2E2A-4A3B-97C2-4C69DDEFBFDA}" dt="2024-05-03T10:51:43.068" v="2045" actId="165"/>
          <ac:spMkLst>
            <pc:docMk/>
            <pc:sldMk cId="878256077" sldId="321"/>
            <ac:spMk id="112" creationId="{88AB3928-48B4-4F38-A4FB-4959593D96D8}"/>
          </ac:spMkLst>
        </pc:spChg>
        <pc:spChg chg="mod">
          <ac:chgData name="רומן גורי" userId="2a425737-0a37-4818-a121-a791e63a5d7b" providerId="ADAL" clId="{6A86EDFB-2E2A-4A3B-97C2-4C69DDEFBFDA}" dt="2024-05-03T10:51:43.068" v="2045" actId="165"/>
          <ac:spMkLst>
            <pc:docMk/>
            <pc:sldMk cId="878256077" sldId="321"/>
            <ac:spMk id="113" creationId="{5E43E3EF-72DC-48C4-B6AF-34FC16560BB7}"/>
          </ac:spMkLst>
        </pc:spChg>
        <pc:spChg chg="mod">
          <ac:chgData name="רומן גורי" userId="2a425737-0a37-4818-a121-a791e63a5d7b" providerId="ADAL" clId="{6A86EDFB-2E2A-4A3B-97C2-4C69DDEFBFDA}" dt="2024-05-03T10:51:43.068" v="2045" actId="165"/>
          <ac:spMkLst>
            <pc:docMk/>
            <pc:sldMk cId="878256077" sldId="321"/>
            <ac:spMk id="114" creationId="{E45E4A34-4520-402C-9DCD-DF41E386F979}"/>
          </ac:spMkLst>
        </pc:spChg>
        <pc:spChg chg="mod">
          <ac:chgData name="רומן גורי" userId="2a425737-0a37-4818-a121-a791e63a5d7b" providerId="ADAL" clId="{6A86EDFB-2E2A-4A3B-97C2-4C69DDEFBFDA}" dt="2024-05-03T10:51:43.068" v="2045" actId="165"/>
          <ac:spMkLst>
            <pc:docMk/>
            <pc:sldMk cId="878256077" sldId="321"/>
            <ac:spMk id="115" creationId="{41FD6FBA-008D-4381-8A32-D44F803C5870}"/>
          </ac:spMkLst>
        </pc:spChg>
        <pc:spChg chg="mod">
          <ac:chgData name="רומן גורי" userId="2a425737-0a37-4818-a121-a791e63a5d7b" providerId="ADAL" clId="{6A86EDFB-2E2A-4A3B-97C2-4C69DDEFBFDA}" dt="2024-05-03T10:51:43.068" v="2045" actId="165"/>
          <ac:spMkLst>
            <pc:docMk/>
            <pc:sldMk cId="878256077" sldId="321"/>
            <ac:spMk id="116" creationId="{1F2342C8-19E0-45A5-9B1B-520C93914A47}"/>
          </ac:spMkLst>
        </pc:spChg>
        <pc:spChg chg="add mod">
          <ac:chgData name="רומן גורי" userId="2a425737-0a37-4818-a121-a791e63a5d7b" providerId="ADAL" clId="{6A86EDFB-2E2A-4A3B-97C2-4C69DDEFBFDA}" dt="2024-05-03T11:16:15.194" v="2530" actId="14100"/>
          <ac:spMkLst>
            <pc:docMk/>
            <pc:sldMk cId="878256077" sldId="321"/>
            <ac:spMk id="117" creationId="{FD768D72-EB4D-4A2E-A23D-836D3EBD3BAC}"/>
          </ac:spMkLst>
        </pc:spChg>
        <pc:spChg chg="add mod">
          <ac:chgData name="רומן גורי" userId="2a425737-0a37-4818-a121-a791e63a5d7b" providerId="ADAL" clId="{6A86EDFB-2E2A-4A3B-97C2-4C69DDEFBFDA}" dt="2024-05-03T11:16:31.771" v="2535" actId="1076"/>
          <ac:spMkLst>
            <pc:docMk/>
            <pc:sldMk cId="878256077" sldId="321"/>
            <ac:spMk id="118" creationId="{9C66D186-6959-48A2-9176-D3FEB046AD3F}"/>
          </ac:spMkLst>
        </pc:spChg>
        <pc:spChg chg="add mod">
          <ac:chgData name="רומן גורי" userId="2a425737-0a37-4818-a121-a791e63a5d7b" providerId="ADAL" clId="{6A86EDFB-2E2A-4A3B-97C2-4C69DDEFBFDA}" dt="2024-05-03T11:11:20.476" v="2291" actId="1076"/>
          <ac:spMkLst>
            <pc:docMk/>
            <pc:sldMk cId="878256077" sldId="321"/>
            <ac:spMk id="119" creationId="{C1C55A5D-97C8-4CA8-AACE-EECA4ECCC4DF}"/>
          </ac:spMkLst>
        </pc:spChg>
        <pc:spChg chg="mod">
          <ac:chgData name="רומן גורי" userId="2a425737-0a37-4818-a121-a791e63a5d7b" providerId="ADAL" clId="{6A86EDFB-2E2A-4A3B-97C2-4C69DDEFBFDA}" dt="2024-05-03T11:02:42.795" v="2246" actId="207"/>
          <ac:spMkLst>
            <pc:docMk/>
            <pc:sldMk cId="878256077" sldId="321"/>
            <ac:spMk id="121" creationId="{78F7526E-6A4C-433E-AB3D-BD54FFCA03EE}"/>
          </ac:spMkLst>
        </pc:spChg>
        <pc:spChg chg="mod">
          <ac:chgData name="רומן גורי" userId="2a425737-0a37-4818-a121-a791e63a5d7b" providerId="ADAL" clId="{6A86EDFB-2E2A-4A3B-97C2-4C69DDEFBFDA}" dt="2024-05-03T11:02:42.795" v="2246" actId="207"/>
          <ac:spMkLst>
            <pc:docMk/>
            <pc:sldMk cId="878256077" sldId="321"/>
            <ac:spMk id="122" creationId="{B8BF4AE8-C8AB-4176-BC2D-6FCBF22E091F}"/>
          </ac:spMkLst>
        </pc:spChg>
        <pc:spChg chg="mod">
          <ac:chgData name="רומן גורי" userId="2a425737-0a37-4818-a121-a791e63a5d7b" providerId="ADAL" clId="{6A86EDFB-2E2A-4A3B-97C2-4C69DDEFBFDA}" dt="2024-05-03T11:02:42.795" v="2246" actId="207"/>
          <ac:spMkLst>
            <pc:docMk/>
            <pc:sldMk cId="878256077" sldId="321"/>
            <ac:spMk id="126" creationId="{907BE427-ADD7-417B-8929-1D989053BC9D}"/>
          </ac:spMkLst>
        </pc:spChg>
        <pc:spChg chg="mod">
          <ac:chgData name="רומן גורי" userId="2a425737-0a37-4818-a121-a791e63a5d7b" providerId="ADAL" clId="{6A86EDFB-2E2A-4A3B-97C2-4C69DDEFBFDA}" dt="2024-05-03T11:02:42.795" v="2246" actId="207"/>
          <ac:spMkLst>
            <pc:docMk/>
            <pc:sldMk cId="878256077" sldId="321"/>
            <ac:spMk id="127" creationId="{027C8A1C-9E69-497B-B55F-EF29F3CBCA04}"/>
          </ac:spMkLst>
        </pc:spChg>
        <pc:spChg chg="mod">
          <ac:chgData name="רומן גורי" userId="2a425737-0a37-4818-a121-a791e63a5d7b" providerId="ADAL" clId="{6A86EDFB-2E2A-4A3B-97C2-4C69DDEFBFDA}" dt="2024-05-03T11:02:42.795" v="2246" actId="207"/>
          <ac:spMkLst>
            <pc:docMk/>
            <pc:sldMk cId="878256077" sldId="321"/>
            <ac:spMk id="128" creationId="{43788122-9D93-40BD-BDC5-D3DC1D154AD1}"/>
          </ac:spMkLst>
        </pc:spChg>
        <pc:spChg chg="mod">
          <ac:chgData name="רומן גורי" userId="2a425737-0a37-4818-a121-a791e63a5d7b" providerId="ADAL" clId="{6A86EDFB-2E2A-4A3B-97C2-4C69DDEFBFDA}" dt="2024-05-03T11:02:42.795" v="2246" actId="207"/>
          <ac:spMkLst>
            <pc:docMk/>
            <pc:sldMk cId="878256077" sldId="321"/>
            <ac:spMk id="129" creationId="{BB195434-AFA4-4DA2-A2A0-D3FA1CD60254}"/>
          </ac:spMkLst>
        </pc:spChg>
        <pc:spChg chg="mod">
          <ac:chgData name="רומן גורי" userId="2a425737-0a37-4818-a121-a791e63a5d7b" providerId="ADAL" clId="{6A86EDFB-2E2A-4A3B-97C2-4C69DDEFBFDA}" dt="2024-05-03T11:02:42.795" v="2246" actId="207"/>
          <ac:spMkLst>
            <pc:docMk/>
            <pc:sldMk cId="878256077" sldId="321"/>
            <ac:spMk id="130" creationId="{ABE2BAA3-D056-4E3A-9823-872FBFCD3BCA}"/>
          </ac:spMkLst>
        </pc:spChg>
        <pc:spChg chg="mod">
          <ac:chgData name="רומן גורי" userId="2a425737-0a37-4818-a121-a791e63a5d7b" providerId="ADAL" clId="{6A86EDFB-2E2A-4A3B-97C2-4C69DDEFBFDA}" dt="2024-05-03T11:02:42.795" v="2246" actId="207"/>
          <ac:spMkLst>
            <pc:docMk/>
            <pc:sldMk cId="878256077" sldId="321"/>
            <ac:spMk id="132" creationId="{3BABBAEA-ADB0-40DD-B77C-CEC4A44D99FD}"/>
          </ac:spMkLst>
        </pc:spChg>
        <pc:spChg chg="mod">
          <ac:chgData name="רומן גורי" userId="2a425737-0a37-4818-a121-a791e63a5d7b" providerId="ADAL" clId="{6A86EDFB-2E2A-4A3B-97C2-4C69DDEFBFDA}" dt="2024-05-03T11:02:42.795" v="2246" actId="207"/>
          <ac:spMkLst>
            <pc:docMk/>
            <pc:sldMk cId="878256077" sldId="321"/>
            <ac:spMk id="133" creationId="{7B4139F8-4472-4D30-B546-A339F8315FB3}"/>
          </ac:spMkLst>
        </pc:spChg>
        <pc:spChg chg="mod">
          <ac:chgData name="רומן גורי" userId="2a425737-0a37-4818-a121-a791e63a5d7b" providerId="ADAL" clId="{6A86EDFB-2E2A-4A3B-97C2-4C69DDEFBFDA}" dt="2024-05-03T11:02:42.795" v="2246" actId="207"/>
          <ac:spMkLst>
            <pc:docMk/>
            <pc:sldMk cId="878256077" sldId="321"/>
            <ac:spMk id="134" creationId="{A3799495-A3AE-4995-ADF6-3853EF26EB3E}"/>
          </ac:spMkLst>
        </pc:spChg>
        <pc:spChg chg="add mod">
          <ac:chgData name="רומן גורי" userId="2a425737-0a37-4818-a121-a791e63a5d7b" providerId="ADAL" clId="{6A86EDFB-2E2A-4A3B-97C2-4C69DDEFBFDA}" dt="2024-05-03T11:18:02.597" v="2574" actId="1076"/>
          <ac:spMkLst>
            <pc:docMk/>
            <pc:sldMk cId="878256077" sldId="321"/>
            <ac:spMk id="152" creationId="{802A20E2-3BB6-4476-86E9-D52117B2981A}"/>
          </ac:spMkLst>
        </pc:spChg>
        <pc:spChg chg="add mod">
          <ac:chgData name="רומן גורי" userId="2a425737-0a37-4818-a121-a791e63a5d7b" providerId="ADAL" clId="{6A86EDFB-2E2A-4A3B-97C2-4C69DDEFBFDA}" dt="2024-05-03T11:18:09.594" v="2575" actId="1076"/>
          <ac:spMkLst>
            <pc:docMk/>
            <pc:sldMk cId="878256077" sldId="321"/>
            <ac:spMk id="154" creationId="{5DCFDDA5-5998-4D0E-9F52-AA23EEEEDC76}"/>
          </ac:spMkLst>
        </pc:spChg>
        <pc:spChg chg="add mod">
          <ac:chgData name="רומן גורי" userId="2a425737-0a37-4818-a121-a791e63a5d7b" providerId="ADAL" clId="{6A86EDFB-2E2A-4A3B-97C2-4C69DDEFBFDA}" dt="2024-05-03T11:17:58.658" v="2573" actId="1038"/>
          <ac:spMkLst>
            <pc:docMk/>
            <pc:sldMk cId="878256077" sldId="321"/>
            <ac:spMk id="155" creationId="{81F2AC49-A11A-407E-AB96-25853D2F6A3B}"/>
          </ac:spMkLst>
        </pc:spChg>
        <pc:spChg chg="add mod">
          <ac:chgData name="רומן גורי" userId="2a425737-0a37-4818-a121-a791e63a5d7b" providerId="ADAL" clId="{6A86EDFB-2E2A-4A3B-97C2-4C69DDEFBFDA}" dt="2024-05-03T11:17:58.658" v="2573" actId="1038"/>
          <ac:spMkLst>
            <pc:docMk/>
            <pc:sldMk cId="878256077" sldId="321"/>
            <ac:spMk id="156" creationId="{A2A14049-E0B1-4248-ABDF-15B04F1962D3}"/>
          </ac:spMkLst>
        </pc:spChg>
        <pc:spChg chg="add mod">
          <ac:chgData name="רומן גורי" userId="2a425737-0a37-4818-a121-a791e63a5d7b" providerId="ADAL" clId="{6A86EDFB-2E2A-4A3B-97C2-4C69DDEFBFDA}" dt="2024-05-03T11:17:58.658" v="2573" actId="1038"/>
          <ac:spMkLst>
            <pc:docMk/>
            <pc:sldMk cId="878256077" sldId="321"/>
            <ac:spMk id="157" creationId="{032C4C8D-343E-440D-B7EB-5E72ACCCC5F7}"/>
          </ac:spMkLst>
        </pc:spChg>
        <pc:grpChg chg="add del mod">
          <ac:chgData name="רומן גורי" userId="2a425737-0a37-4818-a121-a791e63a5d7b" providerId="ADAL" clId="{6A86EDFB-2E2A-4A3B-97C2-4C69DDEFBFDA}" dt="2024-05-03T10:51:43.068" v="2045" actId="165"/>
          <ac:grpSpMkLst>
            <pc:docMk/>
            <pc:sldMk cId="878256077" sldId="321"/>
            <ac:grpSpMk id="4" creationId="{0B399B7A-4B37-4A43-8A59-6F07AF972F27}"/>
          </ac:grpSpMkLst>
        </pc:grpChg>
        <pc:grpChg chg="del mod topLvl">
          <ac:chgData name="רומן גורי" userId="2a425737-0a37-4818-a121-a791e63a5d7b" providerId="ADAL" clId="{6A86EDFB-2E2A-4A3B-97C2-4C69DDEFBFDA}" dt="2024-05-03T10:51:45.381" v="2046" actId="478"/>
          <ac:grpSpMkLst>
            <pc:docMk/>
            <pc:sldMk cId="878256077" sldId="321"/>
            <ac:grpSpMk id="5" creationId="{6AB97040-9920-4056-9BAA-B10CF75D87FA}"/>
          </ac:grpSpMkLst>
        </pc:grpChg>
        <pc:grpChg chg="del mod topLvl">
          <ac:chgData name="רומן גורי" userId="2a425737-0a37-4818-a121-a791e63a5d7b" providerId="ADAL" clId="{6A86EDFB-2E2A-4A3B-97C2-4C69DDEFBFDA}" dt="2024-05-03T10:51:47.311" v="2049" actId="478"/>
          <ac:grpSpMkLst>
            <pc:docMk/>
            <pc:sldMk cId="878256077" sldId="321"/>
            <ac:grpSpMk id="7" creationId="{3620031A-6135-4E7A-86BF-2CA35C706F51}"/>
          </ac:grpSpMkLst>
        </pc:grpChg>
        <pc:grpChg chg="del mod topLvl">
          <ac:chgData name="רומן גורי" userId="2a425737-0a37-4818-a121-a791e63a5d7b" providerId="ADAL" clId="{6A86EDFB-2E2A-4A3B-97C2-4C69DDEFBFDA}" dt="2024-05-03T10:51:45.958" v="2047" actId="478"/>
          <ac:grpSpMkLst>
            <pc:docMk/>
            <pc:sldMk cId="878256077" sldId="321"/>
            <ac:grpSpMk id="8" creationId="{53646B71-B848-4B11-B520-BDB8AACF37E0}"/>
          </ac:grpSpMkLst>
        </pc:grpChg>
        <pc:grpChg chg="del mod topLvl">
          <ac:chgData name="רומן גורי" userId="2a425737-0a37-4818-a121-a791e63a5d7b" providerId="ADAL" clId="{6A86EDFB-2E2A-4A3B-97C2-4C69DDEFBFDA}" dt="2024-05-03T10:51:46.616" v="2048" actId="478"/>
          <ac:grpSpMkLst>
            <pc:docMk/>
            <pc:sldMk cId="878256077" sldId="321"/>
            <ac:grpSpMk id="9" creationId="{7ADD1E13-E5C5-4C91-9C4E-A107B7FF39D6}"/>
          </ac:grpSpMkLst>
        </pc:grpChg>
        <pc:grpChg chg="add del mod topLvl">
          <ac:chgData name="רומן גורי" userId="2a425737-0a37-4818-a121-a791e63a5d7b" providerId="ADAL" clId="{6A86EDFB-2E2A-4A3B-97C2-4C69DDEFBFDA}" dt="2024-05-03T10:51:52.907" v="2053" actId="478"/>
          <ac:grpSpMkLst>
            <pc:docMk/>
            <pc:sldMk cId="878256077" sldId="321"/>
            <ac:grpSpMk id="10" creationId="{520B8CF9-A4D8-4D28-9A62-378D8006247E}"/>
          </ac:grpSpMkLst>
        </pc:grpChg>
        <pc:grpChg chg="mod topLvl">
          <ac:chgData name="רומן גורי" userId="2a425737-0a37-4818-a121-a791e63a5d7b" providerId="ADAL" clId="{6A86EDFB-2E2A-4A3B-97C2-4C69DDEFBFDA}" dt="2024-05-03T11:17:58.658" v="2573" actId="1038"/>
          <ac:grpSpMkLst>
            <pc:docMk/>
            <pc:sldMk cId="878256077" sldId="321"/>
            <ac:grpSpMk id="11" creationId="{F50D216B-526D-4B3F-A9AB-95CD645CC81E}"/>
          </ac:grpSpMkLst>
        </pc:grpChg>
        <pc:grpChg chg="mod">
          <ac:chgData name="רומן גורי" userId="2a425737-0a37-4818-a121-a791e63a5d7b" providerId="ADAL" clId="{6A86EDFB-2E2A-4A3B-97C2-4C69DDEFBFDA}" dt="2024-05-03T10:51:43.068" v="2045" actId="165"/>
          <ac:grpSpMkLst>
            <pc:docMk/>
            <pc:sldMk cId="878256077" sldId="321"/>
            <ac:grpSpMk id="25" creationId="{F94FD23C-D119-41A7-9A26-DF462947E8FB}"/>
          </ac:grpSpMkLst>
        </pc:grpChg>
        <pc:grpChg chg="mod">
          <ac:chgData name="רומן גורי" userId="2a425737-0a37-4818-a121-a791e63a5d7b" providerId="ADAL" clId="{6A86EDFB-2E2A-4A3B-97C2-4C69DDEFBFDA}" dt="2024-05-03T10:51:43.068" v="2045" actId="165"/>
          <ac:grpSpMkLst>
            <pc:docMk/>
            <pc:sldMk cId="878256077" sldId="321"/>
            <ac:grpSpMk id="47" creationId="{EB51F829-3DA7-4F19-8076-5B5349DB2D0C}"/>
          </ac:grpSpMkLst>
        </pc:grpChg>
        <pc:grpChg chg="mod">
          <ac:chgData name="רומן גורי" userId="2a425737-0a37-4818-a121-a791e63a5d7b" providerId="ADAL" clId="{6A86EDFB-2E2A-4A3B-97C2-4C69DDEFBFDA}" dt="2024-05-03T10:51:43.068" v="2045" actId="165"/>
          <ac:grpSpMkLst>
            <pc:docMk/>
            <pc:sldMk cId="878256077" sldId="321"/>
            <ac:grpSpMk id="69" creationId="{DC8C9E00-CB25-408E-991B-367C10FFED21}"/>
          </ac:grpSpMkLst>
        </pc:grpChg>
        <pc:grpChg chg="mod">
          <ac:chgData name="רומן גורי" userId="2a425737-0a37-4818-a121-a791e63a5d7b" providerId="ADAL" clId="{6A86EDFB-2E2A-4A3B-97C2-4C69DDEFBFDA}" dt="2024-05-03T10:51:43.068" v="2045" actId="165"/>
          <ac:grpSpMkLst>
            <pc:docMk/>
            <pc:sldMk cId="878256077" sldId="321"/>
            <ac:grpSpMk id="94" creationId="{4070272B-E98D-45F5-A404-30F25D4E3C8D}"/>
          </ac:grpSpMkLst>
        </pc:grpChg>
        <pc:grpChg chg="add mod">
          <ac:chgData name="רומן גורי" userId="2a425737-0a37-4818-a121-a791e63a5d7b" providerId="ADAL" clId="{6A86EDFB-2E2A-4A3B-97C2-4C69DDEFBFDA}" dt="2024-05-03T11:08:37.217" v="2260" actId="164"/>
          <ac:grpSpMkLst>
            <pc:docMk/>
            <pc:sldMk cId="878256077" sldId="321"/>
            <ac:grpSpMk id="120" creationId="{3CC9EC23-063B-4DEC-97F7-E3C5FF30B7D1}"/>
          </ac:grpSpMkLst>
        </pc:grpChg>
        <pc:grpChg chg="add mod">
          <ac:chgData name="רומן גורי" userId="2a425737-0a37-4818-a121-a791e63a5d7b" providerId="ADAL" clId="{6A86EDFB-2E2A-4A3B-97C2-4C69DDEFBFDA}" dt="2024-05-03T11:08:40.917" v="2263" actId="164"/>
          <ac:grpSpMkLst>
            <pc:docMk/>
            <pc:sldMk cId="878256077" sldId="321"/>
            <ac:grpSpMk id="125" creationId="{AA2C3265-1C8E-4B73-B911-269D74433258}"/>
          </ac:grpSpMkLst>
        </pc:grpChg>
        <pc:grpChg chg="add mod">
          <ac:chgData name="רומן גורי" userId="2a425737-0a37-4818-a121-a791e63a5d7b" providerId="ADAL" clId="{6A86EDFB-2E2A-4A3B-97C2-4C69DDEFBFDA}" dt="2024-05-03T11:08:38.516" v="2261" actId="164"/>
          <ac:grpSpMkLst>
            <pc:docMk/>
            <pc:sldMk cId="878256077" sldId="321"/>
            <ac:grpSpMk id="131" creationId="{2C58A016-22B3-45C8-A56C-55C184CDF255}"/>
          </ac:grpSpMkLst>
        </pc:grpChg>
        <pc:grpChg chg="add mod">
          <ac:chgData name="רומן גורי" userId="2a425737-0a37-4818-a121-a791e63a5d7b" providerId="ADAL" clId="{6A86EDFB-2E2A-4A3B-97C2-4C69DDEFBFDA}" dt="2024-05-03T11:17:58.658" v="2573" actId="1038"/>
          <ac:grpSpMkLst>
            <pc:docMk/>
            <pc:sldMk cId="878256077" sldId="321"/>
            <ac:grpSpMk id="138" creationId="{E34D0777-6929-4FDF-A1F7-752ECAE400E4}"/>
          </ac:grpSpMkLst>
        </pc:grpChg>
        <pc:grpChg chg="add mod">
          <ac:chgData name="רומן גורי" userId="2a425737-0a37-4818-a121-a791e63a5d7b" providerId="ADAL" clId="{6A86EDFB-2E2A-4A3B-97C2-4C69DDEFBFDA}" dt="2024-05-03T11:17:58.658" v="2573" actId="1038"/>
          <ac:grpSpMkLst>
            <pc:docMk/>
            <pc:sldMk cId="878256077" sldId="321"/>
            <ac:grpSpMk id="139" creationId="{C088F211-2110-4048-A886-F717A20E302D}"/>
          </ac:grpSpMkLst>
        </pc:grpChg>
        <pc:grpChg chg="add mod">
          <ac:chgData name="רומן גורי" userId="2a425737-0a37-4818-a121-a791e63a5d7b" providerId="ADAL" clId="{6A86EDFB-2E2A-4A3B-97C2-4C69DDEFBFDA}" dt="2024-05-03T11:17:58.658" v="2573" actId="1038"/>
          <ac:grpSpMkLst>
            <pc:docMk/>
            <pc:sldMk cId="878256077" sldId="321"/>
            <ac:grpSpMk id="140" creationId="{4C8BCACA-00F1-4411-875B-BB08379DF4DF}"/>
          </ac:grpSpMkLst>
        </pc:grpChg>
        <pc:grpChg chg="add mod">
          <ac:chgData name="רומן גורי" userId="2a425737-0a37-4818-a121-a791e63a5d7b" providerId="ADAL" clId="{6A86EDFB-2E2A-4A3B-97C2-4C69DDEFBFDA}" dt="2024-05-03T11:17:58.658" v="2573" actId="1038"/>
          <ac:grpSpMkLst>
            <pc:docMk/>
            <pc:sldMk cId="878256077" sldId="321"/>
            <ac:grpSpMk id="141" creationId="{F42850FC-03D2-4026-9117-8BB6CC4D51A8}"/>
          </ac:grpSpMkLst>
        </pc:grpChg>
        <pc:picChg chg="add del mod">
          <ac:chgData name="רומן גורי" userId="2a425737-0a37-4818-a121-a791e63a5d7b" providerId="ADAL" clId="{6A86EDFB-2E2A-4A3B-97C2-4C69DDEFBFDA}" dt="2024-05-03T11:05:06.480" v="2252" actId="478"/>
          <ac:picMkLst>
            <pc:docMk/>
            <pc:sldMk cId="878256077" sldId="321"/>
            <ac:picMk id="123" creationId="{90DE6563-0FA9-4CE5-9858-DA6FD5E04618}"/>
          </ac:picMkLst>
        </pc:picChg>
        <pc:picChg chg="add del mod">
          <ac:chgData name="רומן גורי" userId="2a425737-0a37-4818-a121-a791e63a5d7b" providerId="ADAL" clId="{6A86EDFB-2E2A-4A3B-97C2-4C69DDEFBFDA}" dt="2024-05-03T11:07:52.914" v="2254" actId="478"/>
          <ac:picMkLst>
            <pc:docMk/>
            <pc:sldMk cId="878256077" sldId="321"/>
            <ac:picMk id="135" creationId="{7C7F967B-64B6-406A-A5D5-57EC5185D056}"/>
          </ac:picMkLst>
        </pc:picChg>
        <pc:picChg chg="add mod">
          <ac:chgData name="רומן גורי" userId="2a425737-0a37-4818-a121-a791e63a5d7b" providerId="ADAL" clId="{6A86EDFB-2E2A-4A3B-97C2-4C69DDEFBFDA}" dt="2024-05-03T11:08:39.566" v="2262" actId="164"/>
          <ac:picMkLst>
            <pc:docMk/>
            <pc:sldMk cId="878256077" sldId="321"/>
            <ac:picMk id="137" creationId="{69342002-C590-4443-B75B-0D8A96707B2E}"/>
          </ac:picMkLst>
        </pc:picChg>
        <pc:picChg chg="add del mod">
          <ac:chgData name="רומן גורי" userId="2a425737-0a37-4818-a121-a791e63a5d7b" providerId="ADAL" clId="{6A86EDFB-2E2A-4A3B-97C2-4C69DDEFBFDA}" dt="2024-05-03T11:15:58.861" v="2528" actId="478"/>
          <ac:picMkLst>
            <pc:docMk/>
            <pc:sldMk cId="878256077" sldId="321"/>
            <ac:picMk id="3074" creationId="{9BB970BE-0F57-412C-A97A-EB7B0041E837}"/>
          </ac:picMkLst>
        </pc:picChg>
        <pc:cxnChg chg="add mod">
          <ac:chgData name="רומן גורי" userId="2a425737-0a37-4818-a121-a791e63a5d7b" providerId="ADAL" clId="{6A86EDFB-2E2A-4A3B-97C2-4C69DDEFBFDA}" dt="2024-05-03T11:17:58.658" v="2573" actId="1038"/>
          <ac:cxnSpMkLst>
            <pc:docMk/>
            <pc:sldMk cId="878256077" sldId="321"/>
            <ac:cxnSpMk id="143" creationId="{FA0E5B7A-21D5-4DE1-A5AA-614AC8729A93}"/>
          </ac:cxnSpMkLst>
        </pc:cxnChg>
        <pc:cxnChg chg="add mod">
          <ac:chgData name="רומן גורי" userId="2a425737-0a37-4818-a121-a791e63a5d7b" providerId="ADAL" clId="{6A86EDFB-2E2A-4A3B-97C2-4C69DDEFBFDA}" dt="2024-05-03T11:17:58.658" v="2573" actId="1038"/>
          <ac:cxnSpMkLst>
            <pc:docMk/>
            <pc:sldMk cId="878256077" sldId="321"/>
            <ac:cxnSpMk id="145" creationId="{B77C97B5-38E3-4824-84C9-67CDA7E9EB06}"/>
          </ac:cxnSpMkLst>
        </pc:cxnChg>
        <pc:cxnChg chg="add mod">
          <ac:chgData name="רומן גורי" userId="2a425737-0a37-4818-a121-a791e63a5d7b" providerId="ADAL" clId="{6A86EDFB-2E2A-4A3B-97C2-4C69DDEFBFDA}" dt="2024-05-03T11:17:58.658" v="2573" actId="1038"/>
          <ac:cxnSpMkLst>
            <pc:docMk/>
            <pc:sldMk cId="878256077" sldId="321"/>
            <ac:cxnSpMk id="147" creationId="{36D1A03F-9062-45CA-BB93-D07CAF61895F}"/>
          </ac:cxnSpMkLst>
        </pc:cxnChg>
        <pc:cxnChg chg="add mod">
          <ac:chgData name="רומן גורי" userId="2a425737-0a37-4818-a121-a791e63a5d7b" providerId="ADAL" clId="{6A86EDFB-2E2A-4A3B-97C2-4C69DDEFBFDA}" dt="2024-05-03T11:17:58.658" v="2573" actId="1038"/>
          <ac:cxnSpMkLst>
            <pc:docMk/>
            <pc:sldMk cId="878256077" sldId="321"/>
            <ac:cxnSpMk id="150" creationId="{C3B60AB8-FD14-44AC-8530-94211175333A}"/>
          </ac:cxnSpMkLst>
        </pc:cxnChg>
      </pc:sldChg>
      <pc:sldChg chg="addSp delSp modSp new mod modClrScheme chgLayout">
        <pc:chgData name="רומן גורי" userId="2a425737-0a37-4818-a121-a791e63a5d7b" providerId="ADAL" clId="{6A86EDFB-2E2A-4A3B-97C2-4C69DDEFBFDA}" dt="2024-05-02T15:45:32.214" v="1836" actId="1076"/>
        <pc:sldMkLst>
          <pc:docMk/>
          <pc:sldMk cId="1951744085" sldId="322"/>
        </pc:sldMkLst>
        <pc:spChg chg="del mod ord">
          <ac:chgData name="רומן גורי" userId="2a425737-0a37-4818-a121-a791e63a5d7b" providerId="ADAL" clId="{6A86EDFB-2E2A-4A3B-97C2-4C69DDEFBFDA}" dt="2024-05-02T15:42:01.707" v="1800" actId="700"/>
          <ac:spMkLst>
            <pc:docMk/>
            <pc:sldMk cId="1951744085" sldId="322"/>
            <ac:spMk id="2" creationId="{83CD7328-2F42-4FF1-B188-49E13649191E}"/>
          </ac:spMkLst>
        </pc:spChg>
        <pc:spChg chg="del mod ord">
          <ac:chgData name="רומן גורי" userId="2a425737-0a37-4818-a121-a791e63a5d7b" providerId="ADAL" clId="{6A86EDFB-2E2A-4A3B-97C2-4C69DDEFBFDA}" dt="2024-05-02T15:42:01.707" v="1800" actId="700"/>
          <ac:spMkLst>
            <pc:docMk/>
            <pc:sldMk cId="1951744085" sldId="322"/>
            <ac:spMk id="3" creationId="{6D3D28EF-DE4B-4AE5-8B52-BAE7C218588A}"/>
          </ac:spMkLst>
        </pc:spChg>
        <pc:spChg chg="add mod ord">
          <ac:chgData name="רומן גורי" userId="2a425737-0a37-4818-a121-a791e63a5d7b" providerId="ADAL" clId="{6A86EDFB-2E2A-4A3B-97C2-4C69DDEFBFDA}" dt="2024-05-02T15:42:05.625" v="1812" actId="20577"/>
          <ac:spMkLst>
            <pc:docMk/>
            <pc:sldMk cId="1951744085" sldId="322"/>
            <ac:spMk id="4" creationId="{96AA2889-FC70-457F-AAE7-1381BB634371}"/>
          </ac:spMkLst>
        </pc:spChg>
        <pc:spChg chg="add del mod ord">
          <ac:chgData name="רומן גורי" userId="2a425737-0a37-4818-a121-a791e63a5d7b" providerId="ADAL" clId="{6A86EDFB-2E2A-4A3B-97C2-4C69DDEFBFDA}" dt="2024-05-02T15:43:51.111" v="1813" actId="478"/>
          <ac:spMkLst>
            <pc:docMk/>
            <pc:sldMk cId="1951744085" sldId="322"/>
            <ac:spMk id="5" creationId="{B5124EFD-1365-4705-A9F0-BDDCD912BBF9}"/>
          </ac:spMkLst>
        </pc:spChg>
        <pc:graphicFrameChg chg="add mod modGraphic">
          <ac:chgData name="רומן גורי" userId="2a425737-0a37-4818-a121-a791e63a5d7b" providerId="ADAL" clId="{6A86EDFB-2E2A-4A3B-97C2-4C69DDEFBFDA}" dt="2024-05-02T15:45:32.214" v="1836" actId="1076"/>
          <ac:graphicFrameMkLst>
            <pc:docMk/>
            <pc:sldMk cId="1951744085" sldId="322"/>
            <ac:graphicFrameMk id="6" creationId="{3EF25925-88AE-46AA-8D95-F48358858DFF}"/>
          </ac:graphicFrameMkLst>
        </pc:graphicFrameChg>
      </pc:sldChg>
      <pc:sldMasterChg chg="addSp delSp modSp mod modSldLayout">
        <pc:chgData name="רומן גורי" userId="2a425737-0a37-4818-a121-a791e63a5d7b" providerId="ADAL" clId="{6A86EDFB-2E2A-4A3B-97C2-4C69DDEFBFDA}" dt="2024-05-02T08:21:08.399" v="163" actId="478"/>
        <pc:sldMasterMkLst>
          <pc:docMk/>
          <pc:sldMasterMk cId="0" sldId="2147483683"/>
        </pc:sldMasterMkLst>
        <pc:picChg chg="add del mod">
          <ac:chgData name="רומן גורי" userId="2a425737-0a37-4818-a121-a791e63a5d7b" providerId="ADAL" clId="{6A86EDFB-2E2A-4A3B-97C2-4C69DDEFBFDA}" dt="2024-05-02T08:21:08.399" v="163" actId="478"/>
          <ac:picMkLst>
            <pc:docMk/>
            <pc:sldMasterMk cId="0" sldId="2147483683"/>
            <ac:picMk id="3" creationId="{BECF69BD-7B14-47C1-941E-53E06CC8C06B}"/>
          </ac:picMkLst>
        </pc:picChg>
        <pc:picChg chg="add del mod">
          <ac:chgData name="רומן גורי" userId="2a425737-0a37-4818-a121-a791e63a5d7b" providerId="ADAL" clId="{6A86EDFB-2E2A-4A3B-97C2-4C69DDEFBFDA}" dt="2024-05-02T08:14:41.771" v="143"/>
          <ac:picMkLst>
            <pc:docMk/>
            <pc:sldMasterMk cId="0" sldId="2147483683"/>
            <ac:picMk id="4" creationId="{44E9301A-F78C-48B9-93EB-12EF92968DAE}"/>
          </ac:picMkLst>
        </pc:picChg>
        <pc:sldLayoutChg chg="addSp delSp modSp mod">
          <pc:chgData name="רומן גורי" userId="2a425737-0a37-4818-a121-a791e63a5d7b" providerId="ADAL" clId="{6A86EDFB-2E2A-4A3B-97C2-4C69DDEFBFDA}" dt="2024-05-02T08:17:51.019" v="153" actId="478"/>
          <pc:sldLayoutMkLst>
            <pc:docMk/>
            <pc:sldMasterMk cId="0" sldId="2147483683"/>
            <pc:sldLayoutMk cId="0" sldId="2147483648"/>
          </pc:sldLayoutMkLst>
          <pc:spChg chg="add del">
            <ac:chgData name="רומן גורי" userId="2a425737-0a37-4818-a121-a791e63a5d7b" providerId="ADAL" clId="{6A86EDFB-2E2A-4A3B-97C2-4C69DDEFBFDA}" dt="2024-05-02T08:11:10.217" v="109" actId="11529"/>
            <ac:spMkLst>
              <pc:docMk/>
              <pc:sldMasterMk cId="0" sldId="2147483683"/>
              <pc:sldLayoutMk cId="0" sldId="2147483648"/>
              <ac:spMk id="2" creationId="{6525FEE2-1194-4EA0-B285-A3F2A5ECFF5A}"/>
            </ac:spMkLst>
          </pc:spChg>
          <pc:spChg chg="add del mod">
            <ac:chgData name="רומן גורי" userId="2a425737-0a37-4818-a121-a791e63a5d7b" providerId="ADAL" clId="{6A86EDFB-2E2A-4A3B-97C2-4C69DDEFBFDA}" dt="2024-05-02T08:11:38.939" v="114" actId="478"/>
            <ac:spMkLst>
              <pc:docMk/>
              <pc:sldMasterMk cId="0" sldId="2147483683"/>
              <pc:sldLayoutMk cId="0" sldId="2147483648"/>
              <ac:spMk id="3" creationId="{65DE9434-0DF0-41E9-A00E-D5450CAE62C4}"/>
            </ac:spMkLst>
          </pc:spChg>
          <pc:spChg chg="add del">
            <ac:chgData name="רומן גורי" userId="2a425737-0a37-4818-a121-a791e63a5d7b" providerId="ADAL" clId="{6A86EDFB-2E2A-4A3B-97C2-4C69DDEFBFDA}" dt="2024-05-02T08:16:36.441" v="148" actId="11529"/>
            <ac:spMkLst>
              <pc:docMk/>
              <pc:sldMasterMk cId="0" sldId="2147483683"/>
              <pc:sldLayoutMk cId="0" sldId="2147483648"/>
              <ac:spMk id="4" creationId="{62C72633-55D9-4B94-B3DD-2A35F86D3CFB}"/>
            </ac:spMkLst>
          </pc:spChg>
          <pc:spChg chg="add del mod">
            <ac:chgData name="רומן גורי" userId="2a425737-0a37-4818-a121-a791e63a5d7b" providerId="ADAL" clId="{6A86EDFB-2E2A-4A3B-97C2-4C69DDEFBFDA}" dt="2024-05-02T08:17:51.019" v="153" actId="478"/>
            <ac:spMkLst>
              <pc:docMk/>
              <pc:sldMasterMk cId="0" sldId="2147483683"/>
              <pc:sldLayoutMk cId="0" sldId="2147483648"/>
              <ac:spMk id="5" creationId="{B61AC926-6898-41F2-87B0-3070985F3501}"/>
            </ac:spMkLst>
          </pc:spChg>
          <pc:picChg chg="add del mod">
            <ac:chgData name="רומן גורי" userId="2a425737-0a37-4818-a121-a791e63a5d7b" providerId="ADAL" clId="{6A86EDFB-2E2A-4A3B-97C2-4C69DDEFBFDA}" dt="2024-05-02T08:13:31.189" v="141" actId="21"/>
            <ac:picMkLst>
              <pc:docMk/>
              <pc:sldMasterMk cId="0" sldId="2147483683"/>
              <pc:sldLayoutMk cId="0" sldId="2147483648"/>
              <ac:picMk id="31" creationId="{1AF8BDFB-1FE7-4171-A4F8-B390EDECE463}"/>
            </ac:picMkLst>
          </pc:picChg>
        </pc:sldLayoutChg>
        <pc:sldLayoutChg chg="addSp delSp modSp">
          <pc:chgData name="רומן גורי" userId="2a425737-0a37-4818-a121-a791e63a5d7b" providerId="ADAL" clId="{6A86EDFB-2E2A-4A3B-97C2-4C69DDEFBFDA}" dt="2024-05-02T08:17:45.313" v="152"/>
          <pc:sldLayoutMkLst>
            <pc:docMk/>
            <pc:sldMasterMk cId="0" sldId="2147483683"/>
            <pc:sldLayoutMk cId="0" sldId="2147483649"/>
          </pc:sldLayoutMkLst>
          <pc:spChg chg="add del mod">
            <ac:chgData name="רומן גורי" userId="2a425737-0a37-4818-a121-a791e63a5d7b" providerId="ADAL" clId="{6A86EDFB-2E2A-4A3B-97C2-4C69DDEFBFDA}" dt="2024-05-02T08:17:45.313" v="152"/>
            <ac:spMkLst>
              <pc:docMk/>
              <pc:sldMasterMk cId="0" sldId="2147483683"/>
              <pc:sldLayoutMk cId="0" sldId="2147483649"/>
              <ac:spMk id="20" creationId="{C87ED0EC-59AD-4256-BE6E-A96BC44D0093}"/>
            </ac:spMkLst>
          </pc:spChg>
          <pc:picChg chg="add del mod">
            <ac:chgData name="רומן גורי" userId="2a425737-0a37-4818-a121-a791e63a5d7b" providerId="ADAL" clId="{6A86EDFB-2E2A-4A3B-97C2-4C69DDEFBFDA}" dt="2024-05-02T08:13:28.078" v="137"/>
            <ac:picMkLst>
              <pc:docMk/>
              <pc:sldMasterMk cId="0" sldId="2147483683"/>
              <pc:sldLayoutMk cId="0" sldId="2147483649"/>
              <ac:picMk id="19" creationId="{60EF7964-9D5A-406D-B258-CA6DDA068312}"/>
            </ac:picMkLst>
          </pc:picChg>
        </pc:sldLayoutChg>
        <pc:sldLayoutChg chg="addSp delSp modSp">
          <pc:chgData name="רומן גורי" userId="2a425737-0a37-4818-a121-a791e63a5d7b" providerId="ADAL" clId="{6A86EDFB-2E2A-4A3B-97C2-4C69DDEFBFDA}" dt="2024-05-02T08:13:26.931" v="136"/>
          <pc:sldLayoutMkLst>
            <pc:docMk/>
            <pc:sldMasterMk cId="0" sldId="2147483683"/>
            <pc:sldLayoutMk cId="0" sldId="2147483650"/>
          </pc:sldLayoutMkLst>
          <pc:picChg chg="add del mod">
            <ac:chgData name="רומן גורי" userId="2a425737-0a37-4818-a121-a791e63a5d7b" providerId="ADAL" clId="{6A86EDFB-2E2A-4A3B-97C2-4C69DDEFBFDA}" dt="2024-05-02T08:13:26.931" v="136"/>
            <ac:picMkLst>
              <pc:docMk/>
              <pc:sldMasterMk cId="0" sldId="2147483683"/>
              <pc:sldLayoutMk cId="0" sldId="2147483650"/>
              <ac:picMk id="20" creationId="{2D4FCF71-5A1A-4521-B054-608150B1C4A9}"/>
            </ac:picMkLst>
          </pc:picChg>
        </pc:sldLayoutChg>
        <pc:sldLayoutChg chg="addSp delSp modSp">
          <pc:chgData name="רומן גורי" userId="2a425737-0a37-4818-a121-a791e63a5d7b" providerId="ADAL" clId="{6A86EDFB-2E2A-4A3B-97C2-4C69DDEFBFDA}" dt="2024-05-02T08:13:25.422" v="135"/>
          <pc:sldLayoutMkLst>
            <pc:docMk/>
            <pc:sldMasterMk cId="0" sldId="2147483683"/>
            <pc:sldLayoutMk cId="0" sldId="2147483651"/>
          </pc:sldLayoutMkLst>
          <pc:picChg chg="add del mod">
            <ac:chgData name="רומן גורי" userId="2a425737-0a37-4818-a121-a791e63a5d7b" providerId="ADAL" clId="{6A86EDFB-2E2A-4A3B-97C2-4C69DDEFBFDA}" dt="2024-05-02T08:13:25.422" v="135"/>
            <ac:picMkLst>
              <pc:docMk/>
              <pc:sldMasterMk cId="0" sldId="2147483683"/>
              <pc:sldLayoutMk cId="0" sldId="2147483651"/>
              <ac:picMk id="24" creationId="{DE4039D0-4B45-4BA2-9B7B-CA31BCA9D0DC}"/>
            </ac:picMkLst>
          </pc:picChg>
        </pc:sldLayoutChg>
        <pc:sldLayoutChg chg="addSp delSp modSp">
          <pc:chgData name="רומן גורי" userId="2a425737-0a37-4818-a121-a791e63a5d7b" providerId="ADAL" clId="{6A86EDFB-2E2A-4A3B-97C2-4C69DDEFBFDA}" dt="2024-05-02T08:13:24.558" v="134"/>
          <pc:sldLayoutMkLst>
            <pc:docMk/>
            <pc:sldMasterMk cId="0" sldId="2147483683"/>
            <pc:sldLayoutMk cId="0" sldId="2147483652"/>
          </pc:sldLayoutMkLst>
          <pc:picChg chg="add del mod">
            <ac:chgData name="רומן גורי" userId="2a425737-0a37-4818-a121-a791e63a5d7b" providerId="ADAL" clId="{6A86EDFB-2E2A-4A3B-97C2-4C69DDEFBFDA}" dt="2024-05-02T08:13:24.558" v="134"/>
            <ac:picMkLst>
              <pc:docMk/>
              <pc:sldMasterMk cId="0" sldId="2147483683"/>
              <pc:sldLayoutMk cId="0" sldId="2147483652"/>
              <ac:picMk id="12" creationId="{75871F5B-D5B4-4E3F-920E-EBD62F96A735}"/>
            </ac:picMkLst>
          </pc:picChg>
        </pc:sldLayoutChg>
        <pc:sldLayoutChg chg="addSp delSp modSp">
          <pc:chgData name="רומן גורי" userId="2a425737-0a37-4818-a121-a791e63a5d7b" providerId="ADAL" clId="{6A86EDFB-2E2A-4A3B-97C2-4C69DDEFBFDA}" dt="2024-05-02T08:13:24.014" v="133"/>
          <pc:sldLayoutMkLst>
            <pc:docMk/>
            <pc:sldMasterMk cId="0" sldId="2147483683"/>
            <pc:sldLayoutMk cId="0" sldId="2147483653"/>
          </pc:sldLayoutMkLst>
          <pc:picChg chg="add del mod">
            <ac:chgData name="רומן גורי" userId="2a425737-0a37-4818-a121-a791e63a5d7b" providerId="ADAL" clId="{6A86EDFB-2E2A-4A3B-97C2-4C69DDEFBFDA}" dt="2024-05-02T08:13:24.014" v="133"/>
            <ac:picMkLst>
              <pc:docMk/>
              <pc:sldMasterMk cId="0" sldId="2147483683"/>
              <pc:sldLayoutMk cId="0" sldId="2147483653"/>
              <ac:picMk id="16" creationId="{DA1887F3-F309-4EA9-A1AC-B347553168E7}"/>
            </ac:picMkLst>
          </pc:picChg>
        </pc:sldLayoutChg>
        <pc:sldLayoutChg chg="addSp delSp modSp">
          <pc:chgData name="רומן גורי" userId="2a425737-0a37-4818-a121-a791e63a5d7b" providerId="ADAL" clId="{6A86EDFB-2E2A-4A3B-97C2-4C69DDEFBFDA}" dt="2024-05-02T08:13:23.206" v="132"/>
          <pc:sldLayoutMkLst>
            <pc:docMk/>
            <pc:sldMasterMk cId="0" sldId="2147483683"/>
            <pc:sldLayoutMk cId="0" sldId="2147483654"/>
          </pc:sldLayoutMkLst>
          <pc:picChg chg="add del mod">
            <ac:chgData name="רומן גורי" userId="2a425737-0a37-4818-a121-a791e63a5d7b" providerId="ADAL" clId="{6A86EDFB-2E2A-4A3B-97C2-4C69DDEFBFDA}" dt="2024-05-02T08:13:23.206" v="132"/>
            <ac:picMkLst>
              <pc:docMk/>
              <pc:sldMasterMk cId="0" sldId="2147483683"/>
              <pc:sldLayoutMk cId="0" sldId="2147483654"/>
              <ac:picMk id="20" creationId="{2B19F571-0042-43B4-B306-3DF554927B29}"/>
            </ac:picMkLst>
          </pc:picChg>
        </pc:sldLayoutChg>
      </pc:sldMasterChg>
      <pc:sldMasterChg chg="new del mod addSldLayout delSldLayout">
        <pc:chgData name="רומן גורי" userId="2a425737-0a37-4818-a121-a791e63a5d7b" providerId="ADAL" clId="{6A86EDFB-2E2A-4A3B-97C2-4C69DDEFBFDA}" dt="2024-05-02T08:15:57.524" v="147" actId="6938"/>
        <pc:sldMasterMkLst>
          <pc:docMk/>
          <pc:sldMasterMk cId="302355548" sldId="2147483685"/>
        </pc:sldMasterMkLst>
        <pc:sldLayoutChg chg="new del replId">
          <pc:chgData name="רומן גורי" userId="2a425737-0a37-4818-a121-a791e63a5d7b" providerId="ADAL" clId="{6A86EDFB-2E2A-4A3B-97C2-4C69DDEFBFDA}" dt="2024-05-02T08:15:57.524" v="147" actId="6938"/>
          <pc:sldLayoutMkLst>
            <pc:docMk/>
            <pc:sldMasterMk cId="302355548" sldId="2147483685"/>
            <pc:sldLayoutMk cId="1328321603" sldId="2147483686"/>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323835729" sldId="2147483687"/>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580760990" sldId="2147483688"/>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622322288" sldId="2147483689"/>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17046161" sldId="2147483690"/>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2001767386" sldId="2147483691"/>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4081606264" sldId="2147483692"/>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194710120" sldId="2147483693"/>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620543496" sldId="2147483694"/>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803010372" sldId="2147483695"/>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077566602" sldId="2147483696"/>
          </pc:sldLayoutMkLst>
        </pc:sldLayoutChg>
      </pc:sldMasterChg>
      <pc:sldMasterChg chg="new del mod addSldLayout delSldLayout">
        <pc:chgData name="רומן גורי" userId="2a425737-0a37-4818-a121-a791e63a5d7b" providerId="ADAL" clId="{6A86EDFB-2E2A-4A3B-97C2-4C69DDEFBFDA}" dt="2024-05-02T08:14:59.868" v="145" actId="6938"/>
        <pc:sldMasterMkLst>
          <pc:docMk/>
          <pc:sldMasterMk cId="1423619860" sldId="2147483685"/>
        </pc:sldMasterMkLst>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36184241" sldId="2147483686"/>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965479" sldId="2147483687"/>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05169061" sldId="2147483688"/>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57489016" sldId="2147483689"/>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87894337" sldId="2147483690"/>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606805172" sldId="2147483691"/>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070811877" sldId="2147483692"/>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28591069" sldId="2147483693"/>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53973490" sldId="2147483694"/>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24385511" sldId="2147483695"/>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017396173"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5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mj-lt"/>
              <a:buAutoNum type="arabicPeriod"/>
            </a:pPr>
            <a:r>
              <a:rPr lang="en-US" dirty="0"/>
              <a:t>Engagement: Gamification harnesses the motivational aspects of games, such as competition, rewards, and progression, to increase engagement and participation in activities. By incorporating elements like points, levels, badges, and leaderboards, gamification makes tasks more enjoyable and compelling, encouraging users to interact with them more frequently and for longer durations.</a:t>
            </a:r>
          </a:p>
          <a:p>
            <a:pPr>
              <a:buFont typeface="+mj-lt"/>
              <a:buAutoNum type="arabicPeriod"/>
            </a:pPr>
            <a:r>
              <a:rPr lang="en-US" dirty="0"/>
              <a:t>Motivation: Gamification taps into intrinsic and extrinsic motivations to encourage desired behaviors and achieve specific goals. Intrinsic motivations, such as autonomy, mastery, and purpose, are fostered through features like meaningful challenges, skill development, and personalization. Extrinsic motivations, such as rewards, recognition, and social influence, are encouraged through features like virtual rewards, status symbols, and social interactions.</a:t>
            </a:r>
          </a:p>
          <a:p>
            <a:pPr>
              <a:buFont typeface="+mj-lt"/>
              <a:buAutoNum type="arabicPeriod"/>
            </a:pPr>
            <a:r>
              <a:rPr lang="en-US" dirty="0"/>
              <a:t>Learning and behavior change: Gamification can be a powerful tool for promoting learning and behavior change by making educational or developmental activities more engaging and motivating. By providing immediate feedback, clear goals, and a sense of progress, gamified experiences enhance motivation and retention, facilitating skill acquisition, knowledge transfer, and positive behavior modification.</a:t>
            </a:r>
          </a:p>
          <a:p>
            <a:endParaRPr lang="en-US" dirty="0"/>
          </a:p>
        </p:txBody>
      </p:sp>
    </p:spTree>
    <p:extLst>
      <p:ext uri="{BB962C8B-B14F-4D97-AF65-F5344CB8AC3E}">
        <p14:creationId xmlns:p14="http://schemas.microsoft.com/office/powerpoint/2010/main" val="51332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92ffd2c7e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92ffd2c7e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92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20020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Integration Complexity</a:t>
            </a:r>
          </a:p>
          <a:p>
            <a:pPr lvl="1"/>
            <a:r>
              <a:rPr lang="en-US" dirty="0"/>
              <a:t>Combining ChatGPT with out custom systems.</a:t>
            </a:r>
          </a:p>
          <a:p>
            <a:pPr lvl="1"/>
            <a:r>
              <a:rPr lang="en-US" dirty="0"/>
              <a:t>Ensuring seamless data flow between frontend, backend, and database.</a:t>
            </a:r>
          </a:p>
          <a:p>
            <a:pPr lvl="0"/>
            <a:r>
              <a:rPr lang="en-US" dirty="0"/>
              <a:t>Accuracy and Reliability</a:t>
            </a:r>
          </a:p>
          <a:p>
            <a:pPr lvl="1"/>
            <a:r>
              <a:rPr lang="en-US" dirty="0"/>
              <a:t>Maintaining high accuracy in language tasks generated by ChatGPT.</a:t>
            </a:r>
          </a:p>
          <a:p>
            <a:pPr lvl="1"/>
            <a:r>
              <a:rPr lang="en-US" dirty="0"/>
              <a:t>Handling varied user inputs and providing relevant feedback.</a:t>
            </a:r>
          </a:p>
          <a:p>
            <a:pPr lvl="0"/>
            <a:r>
              <a:rPr lang="en-US" dirty="0"/>
              <a:t>Scalability</a:t>
            </a:r>
          </a:p>
          <a:p>
            <a:pPr lvl="1"/>
            <a:r>
              <a:rPr lang="en-US" dirty="0"/>
              <a:t>Designing the backend to handle many concurrent users.</a:t>
            </a:r>
          </a:p>
          <a:p>
            <a:pPr lvl="1"/>
            <a:r>
              <a:rPr lang="en-US" dirty="0"/>
              <a:t>Scaling the system as user base and data volume grow.</a:t>
            </a:r>
          </a:p>
          <a:p>
            <a:pPr lvl="0"/>
            <a:r>
              <a:rPr lang="en-US" dirty="0"/>
              <a:t>User Experience</a:t>
            </a:r>
          </a:p>
          <a:p>
            <a:pPr lvl="1"/>
            <a:r>
              <a:rPr lang="en-US" dirty="0"/>
              <a:t>Creating an intuitive interface that accommodates diverse user groups.</a:t>
            </a:r>
          </a:p>
          <a:p>
            <a:pPr lvl="1"/>
            <a:r>
              <a:rPr lang="en-US" dirty="0"/>
              <a:t>Ensuring quick response times and minimal downtimes.</a:t>
            </a:r>
            <a:endParaRPr lang="en-IL" dirty="0"/>
          </a:p>
        </p:txBody>
      </p:sp>
    </p:spTree>
    <p:extLst>
      <p:ext uri="{BB962C8B-B14F-4D97-AF65-F5344CB8AC3E}">
        <p14:creationId xmlns:p14="http://schemas.microsoft.com/office/powerpoint/2010/main" val="198009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Integration Complexity</a:t>
            </a:r>
          </a:p>
          <a:p>
            <a:pPr lvl="1"/>
            <a:r>
              <a:rPr lang="en-US" dirty="0"/>
              <a:t>Combining ChatGPT with out custom systems.</a:t>
            </a:r>
          </a:p>
          <a:p>
            <a:pPr lvl="1"/>
            <a:r>
              <a:rPr lang="en-US" dirty="0"/>
              <a:t>Ensuring seamless data flow between frontend, backend, and database.</a:t>
            </a:r>
          </a:p>
          <a:p>
            <a:pPr lvl="0"/>
            <a:r>
              <a:rPr lang="en-US" dirty="0"/>
              <a:t>Accuracy and Reliability</a:t>
            </a:r>
          </a:p>
          <a:p>
            <a:pPr lvl="1"/>
            <a:r>
              <a:rPr lang="en-US" dirty="0"/>
              <a:t>Maintaining high accuracy in language tasks generated by ChatGPT.</a:t>
            </a:r>
          </a:p>
          <a:p>
            <a:pPr lvl="1"/>
            <a:r>
              <a:rPr lang="en-US" dirty="0"/>
              <a:t>Handling varied user inputs and providing relevant feedback.</a:t>
            </a:r>
          </a:p>
          <a:p>
            <a:pPr lvl="0"/>
            <a:r>
              <a:rPr lang="en-US" dirty="0"/>
              <a:t>Scalability</a:t>
            </a:r>
          </a:p>
          <a:p>
            <a:pPr lvl="1"/>
            <a:r>
              <a:rPr lang="en-US" dirty="0"/>
              <a:t>Designing the backend to handle many concurrent users.</a:t>
            </a:r>
          </a:p>
          <a:p>
            <a:pPr lvl="1"/>
            <a:r>
              <a:rPr lang="en-US" dirty="0"/>
              <a:t>Scaling the system as user base and data volume grow.</a:t>
            </a:r>
          </a:p>
          <a:p>
            <a:pPr lvl="0"/>
            <a:r>
              <a:rPr lang="en-US" dirty="0"/>
              <a:t>User Experience</a:t>
            </a:r>
          </a:p>
          <a:p>
            <a:pPr lvl="1"/>
            <a:r>
              <a:rPr lang="en-US" dirty="0"/>
              <a:t>Creating an intuitive interface that accommodates diverse user groups.</a:t>
            </a:r>
          </a:p>
          <a:p>
            <a:pPr lvl="1"/>
            <a:r>
              <a:rPr lang="en-US" dirty="0"/>
              <a:t>Ensuring quick response times and minimal downtimes.</a:t>
            </a:r>
            <a:endParaRPr lang="en-IL" dirty="0"/>
          </a:p>
        </p:txBody>
      </p:sp>
    </p:spTree>
    <p:extLst>
      <p:ext uri="{BB962C8B-B14F-4D97-AF65-F5344CB8AC3E}">
        <p14:creationId xmlns:p14="http://schemas.microsoft.com/office/powerpoint/2010/main" val="190458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744100"/>
            <a:ext cx="5094000" cy="25599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285945"/>
            <a:ext cx="4435800" cy="37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1877" y="4348920"/>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94309" y="4469955"/>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48973" y="205628"/>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179563" y="4010917"/>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39969" y="1225523"/>
              <a:ext cx="3202899" cy="2761150"/>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4"/>
            <p:cNvSpPr/>
            <p:nvPr/>
          </p:nvSpPr>
          <p:spPr>
            <a:xfrm flipH="1">
              <a:off x="8171605" y="44923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5"/>
            <p:cNvSpPr/>
            <p:nvPr/>
          </p:nvSpPr>
          <p:spPr>
            <a:xfrm>
              <a:off x="-242963" y="468545"/>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6"/>
            <p:cNvSpPr/>
            <p:nvPr/>
          </p:nvSpPr>
          <p:spPr>
            <a:xfrm>
              <a:off x="8913387" y="3071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subTitle" idx="1"/>
          </p:nvPr>
        </p:nvSpPr>
        <p:spPr>
          <a:xfrm>
            <a:off x="720000" y="2634776"/>
            <a:ext cx="2965500" cy="13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4" name="Google Shape;104;p7"/>
          <p:cNvSpPr txBox="1">
            <a:spLocks noGrp="1"/>
          </p:cNvSpPr>
          <p:nvPr>
            <p:ph type="title"/>
          </p:nvPr>
        </p:nvSpPr>
        <p:spPr>
          <a:xfrm>
            <a:off x="720000" y="1394250"/>
            <a:ext cx="2965500" cy="121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105" name="Google Shape;105;p7"/>
          <p:cNvSpPr/>
          <p:nvPr/>
        </p:nvSpPr>
        <p:spPr>
          <a:xfrm>
            <a:off x="4581521" y="-569805"/>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4589414" y="-374651"/>
            <a:ext cx="9855193" cy="849594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4318677" y="211877"/>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473124" y="361014"/>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381299" y="39021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503731" y="40232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358395" y="7495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8"/>
            <p:cNvSpPr/>
            <p:nvPr/>
          </p:nvSpPr>
          <p:spPr>
            <a:xfrm>
              <a:off x="8014287" y="285824"/>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821933" y="396865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hasCustomPrompt="1"/>
          </p:nvPr>
        </p:nvSpPr>
        <p:spPr>
          <a:xfrm>
            <a:off x="14181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78" name="Google Shape;178;p13"/>
          <p:cNvSpPr txBox="1">
            <a:spLocks noGrp="1"/>
          </p:cNvSpPr>
          <p:nvPr>
            <p:ph type="subTitle" idx="1"/>
          </p:nvPr>
        </p:nvSpPr>
        <p:spPr>
          <a:xfrm>
            <a:off x="770450" y="3063025"/>
            <a:ext cx="2181300" cy="37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Oswald"/>
                <a:ea typeface="Oswald"/>
                <a:cs typeface="Oswald"/>
                <a:sym typeface="Oswald"/>
              </a:defRPr>
            </a:lvl1pPr>
            <a:lvl2pPr lvl="1">
              <a:lnSpc>
                <a:spcPct val="100000"/>
              </a:lnSpc>
              <a:spcBef>
                <a:spcPts val="0"/>
              </a:spcBef>
              <a:spcAft>
                <a:spcPts val="0"/>
              </a:spcAft>
              <a:buNone/>
              <a:defRPr sz="2000" b="1">
                <a:latin typeface="Oswald"/>
                <a:ea typeface="Oswald"/>
                <a:cs typeface="Oswald"/>
                <a:sym typeface="Oswald"/>
              </a:defRPr>
            </a:lvl2pPr>
            <a:lvl3pPr lvl="2">
              <a:lnSpc>
                <a:spcPct val="100000"/>
              </a:lnSpc>
              <a:spcBef>
                <a:spcPts val="0"/>
              </a:spcBef>
              <a:spcAft>
                <a:spcPts val="0"/>
              </a:spcAft>
              <a:buNone/>
              <a:defRPr sz="2000" b="1">
                <a:latin typeface="Oswald"/>
                <a:ea typeface="Oswald"/>
                <a:cs typeface="Oswald"/>
                <a:sym typeface="Oswald"/>
              </a:defRPr>
            </a:lvl3pPr>
            <a:lvl4pPr lvl="3">
              <a:lnSpc>
                <a:spcPct val="100000"/>
              </a:lnSpc>
              <a:spcBef>
                <a:spcPts val="0"/>
              </a:spcBef>
              <a:spcAft>
                <a:spcPts val="0"/>
              </a:spcAft>
              <a:buNone/>
              <a:defRPr sz="2000" b="1">
                <a:latin typeface="Oswald"/>
                <a:ea typeface="Oswald"/>
                <a:cs typeface="Oswald"/>
                <a:sym typeface="Oswald"/>
              </a:defRPr>
            </a:lvl4pPr>
            <a:lvl5pPr lvl="4">
              <a:lnSpc>
                <a:spcPct val="100000"/>
              </a:lnSpc>
              <a:spcBef>
                <a:spcPts val="0"/>
              </a:spcBef>
              <a:spcAft>
                <a:spcPts val="0"/>
              </a:spcAft>
              <a:buNone/>
              <a:defRPr sz="2000" b="1">
                <a:latin typeface="Oswald"/>
                <a:ea typeface="Oswald"/>
                <a:cs typeface="Oswald"/>
                <a:sym typeface="Oswald"/>
              </a:defRPr>
            </a:lvl5pPr>
            <a:lvl6pPr lvl="5">
              <a:lnSpc>
                <a:spcPct val="100000"/>
              </a:lnSpc>
              <a:spcBef>
                <a:spcPts val="0"/>
              </a:spcBef>
              <a:spcAft>
                <a:spcPts val="0"/>
              </a:spcAft>
              <a:buNone/>
              <a:defRPr sz="2000" b="1">
                <a:latin typeface="Oswald"/>
                <a:ea typeface="Oswald"/>
                <a:cs typeface="Oswald"/>
                <a:sym typeface="Oswald"/>
              </a:defRPr>
            </a:lvl6pPr>
            <a:lvl7pPr lvl="6">
              <a:lnSpc>
                <a:spcPct val="100000"/>
              </a:lnSpc>
              <a:spcBef>
                <a:spcPts val="0"/>
              </a:spcBef>
              <a:spcAft>
                <a:spcPts val="0"/>
              </a:spcAft>
              <a:buNone/>
              <a:defRPr sz="2000" b="1">
                <a:latin typeface="Oswald"/>
                <a:ea typeface="Oswald"/>
                <a:cs typeface="Oswald"/>
                <a:sym typeface="Oswald"/>
              </a:defRPr>
            </a:lvl7pPr>
            <a:lvl8pPr lvl="7">
              <a:lnSpc>
                <a:spcPct val="100000"/>
              </a:lnSpc>
              <a:spcBef>
                <a:spcPts val="0"/>
              </a:spcBef>
              <a:spcAft>
                <a:spcPts val="0"/>
              </a:spcAft>
              <a:buNone/>
              <a:defRPr sz="2000" b="1">
                <a:latin typeface="Oswald"/>
                <a:ea typeface="Oswald"/>
                <a:cs typeface="Oswald"/>
                <a:sym typeface="Oswald"/>
              </a:defRPr>
            </a:lvl8pPr>
            <a:lvl9pPr lvl="8">
              <a:lnSpc>
                <a:spcPct val="100000"/>
              </a:lnSpc>
              <a:spcBef>
                <a:spcPts val="0"/>
              </a:spcBef>
              <a:spcAft>
                <a:spcPts val="0"/>
              </a:spcAft>
              <a:buNone/>
              <a:defRPr sz="2000" b="1">
                <a:latin typeface="Oswald"/>
                <a:ea typeface="Oswald"/>
                <a:cs typeface="Oswald"/>
                <a:sym typeface="Oswald"/>
              </a:defRPr>
            </a:lvl9pPr>
          </a:lstStyle>
          <a:p>
            <a:endParaRPr/>
          </a:p>
        </p:txBody>
      </p:sp>
      <p:sp>
        <p:nvSpPr>
          <p:cNvPr id="179" name="Google Shape;179;p13"/>
          <p:cNvSpPr txBox="1">
            <a:spLocks noGrp="1"/>
          </p:cNvSpPr>
          <p:nvPr>
            <p:ph type="subTitle" idx="2"/>
          </p:nvPr>
        </p:nvSpPr>
        <p:spPr>
          <a:xfrm>
            <a:off x="7704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0" name="Google Shape;180;p13"/>
          <p:cNvSpPr txBox="1">
            <a:spLocks noGrp="1"/>
          </p:cNvSpPr>
          <p:nvPr>
            <p:ph type="title" idx="3" hasCustomPrompt="1"/>
          </p:nvPr>
        </p:nvSpPr>
        <p:spPr>
          <a:xfrm>
            <a:off x="41290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1" name="Google Shape;181;p13"/>
          <p:cNvSpPr txBox="1">
            <a:spLocks noGrp="1"/>
          </p:cNvSpPr>
          <p:nvPr>
            <p:ph type="subTitle" idx="4"/>
          </p:nvPr>
        </p:nvSpPr>
        <p:spPr>
          <a:xfrm>
            <a:off x="34813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2" name="Google Shape;182;p13"/>
          <p:cNvSpPr txBox="1">
            <a:spLocks noGrp="1"/>
          </p:cNvSpPr>
          <p:nvPr>
            <p:ph type="subTitle" idx="5"/>
          </p:nvPr>
        </p:nvSpPr>
        <p:spPr>
          <a:xfrm>
            <a:off x="34813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3" name="Google Shape;183;p13"/>
          <p:cNvSpPr txBox="1">
            <a:spLocks noGrp="1"/>
          </p:cNvSpPr>
          <p:nvPr>
            <p:ph type="title" idx="6" hasCustomPrompt="1"/>
          </p:nvPr>
        </p:nvSpPr>
        <p:spPr>
          <a:xfrm>
            <a:off x="68399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4" name="Google Shape;184;p13"/>
          <p:cNvSpPr txBox="1">
            <a:spLocks noGrp="1"/>
          </p:cNvSpPr>
          <p:nvPr>
            <p:ph type="subTitle" idx="7"/>
          </p:nvPr>
        </p:nvSpPr>
        <p:spPr>
          <a:xfrm>
            <a:off x="61922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5" name="Google Shape;185;p13"/>
          <p:cNvSpPr txBox="1">
            <a:spLocks noGrp="1"/>
          </p:cNvSpPr>
          <p:nvPr>
            <p:ph type="subTitle" idx="8"/>
          </p:nvPr>
        </p:nvSpPr>
        <p:spPr>
          <a:xfrm>
            <a:off x="61922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6" name="Google Shape;186;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552605" y="45685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0" name="Google Shape;270;p17"/>
          <p:cNvSpPr txBox="1">
            <a:spLocks noGrp="1"/>
          </p:cNvSpPr>
          <p:nvPr>
            <p:ph type="body" idx="1"/>
          </p:nvPr>
        </p:nvSpPr>
        <p:spPr>
          <a:xfrm>
            <a:off x="1688850" y="1917675"/>
            <a:ext cx="5766300" cy="2295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7"/>
            <p:cNvSpPr/>
            <p:nvPr/>
          </p:nvSpPr>
          <p:spPr>
            <a:xfrm>
              <a:off x="956136" y="4455356"/>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1">
    <p:spTree>
      <p:nvGrpSpPr>
        <p:cNvPr id="1" name="Shape 434"/>
        <p:cNvGrpSpPr/>
        <p:nvPr/>
      </p:nvGrpSpPr>
      <p:grpSpPr>
        <a:xfrm>
          <a:off x="0" y="0"/>
          <a:ext cx="0" cy="0"/>
          <a:chOff x="0" y="0"/>
          <a:chExt cx="0" cy="0"/>
        </a:xfrm>
      </p:grpSpPr>
      <p:sp>
        <p:nvSpPr>
          <p:cNvPr id="435" name="Google Shape;435;p27"/>
          <p:cNvSpPr txBox="1">
            <a:spLocks noGrp="1"/>
          </p:cNvSpPr>
          <p:nvPr>
            <p:ph type="subTitle" idx="1"/>
          </p:nvPr>
        </p:nvSpPr>
        <p:spPr>
          <a:xfrm>
            <a:off x="720000" y="2634776"/>
            <a:ext cx="2965500" cy="135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36" name="Google Shape;436;p27"/>
          <p:cNvSpPr txBox="1">
            <a:spLocks noGrp="1"/>
          </p:cNvSpPr>
          <p:nvPr>
            <p:ph type="title"/>
          </p:nvPr>
        </p:nvSpPr>
        <p:spPr>
          <a:xfrm>
            <a:off x="720000" y="1394250"/>
            <a:ext cx="2965500" cy="121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7"/>
            <p:cNvSpPr/>
            <p:nvPr/>
          </p:nvSpPr>
          <p:spPr>
            <a:xfrm>
              <a:off x="4320312" y="45417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21933" y="39839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720000" y="387600"/>
            <a:ext cx="5778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a:endParaRPr/>
          </a:p>
        </p:txBody>
      </p:sp>
      <p:sp>
        <p:nvSpPr>
          <p:cNvPr id="545" name="Google Shape;545;p33"/>
          <p:cNvSpPr txBox="1">
            <a:spLocks noGrp="1"/>
          </p:cNvSpPr>
          <p:nvPr>
            <p:ph type="body" idx="1"/>
          </p:nvPr>
        </p:nvSpPr>
        <p:spPr>
          <a:xfrm>
            <a:off x="720000" y="1131650"/>
            <a:ext cx="5778000" cy="3634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46" name="Google Shape;546;p33"/>
          <p:cNvSpPr/>
          <p:nvPr/>
        </p:nvSpPr>
        <p:spPr>
          <a:xfrm>
            <a:off x="5564146" y="-2223080"/>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3"/>
            <p:cNvSpPr/>
            <p:nvPr/>
          </p:nvSpPr>
          <p:spPr>
            <a:xfrm>
              <a:off x="4992087" y="50868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3" r:id="rId7"/>
    <p:sldLayoutId id="2147483673"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slide" Target="slide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8"/>
          <p:cNvGrpSpPr/>
          <p:nvPr/>
        </p:nvGrpSpPr>
        <p:grpSpPr>
          <a:xfrm>
            <a:off x="4613499" y="261052"/>
            <a:ext cx="4189163" cy="4113840"/>
            <a:chOff x="4613499" y="261052"/>
            <a:chExt cx="4189163" cy="4113840"/>
          </a:xfrm>
        </p:grpSpPr>
        <p:grpSp>
          <p:nvGrpSpPr>
            <p:cNvPr id="592" name="Google Shape;592;p38"/>
            <p:cNvGrpSpPr/>
            <p:nvPr/>
          </p:nvGrpSpPr>
          <p:grpSpPr>
            <a:xfrm>
              <a:off x="4613499" y="261052"/>
              <a:ext cx="537751" cy="1362722"/>
              <a:chOff x="1825342" y="1199934"/>
              <a:chExt cx="439196" cy="1112971"/>
            </a:xfrm>
          </p:grpSpPr>
          <p:sp>
            <p:nvSpPr>
              <p:cNvPr id="593" name="Google Shape;593;p38"/>
              <p:cNvSpPr/>
              <p:nvPr/>
            </p:nvSpPr>
            <p:spPr>
              <a:xfrm>
                <a:off x="1825342" y="1199934"/>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594" name="Google Shape;594;p38"/>
              <p:cNvGrpSpPr/>
              <p:nvPr/>
            </p:nvGrpSpPr>
            <p:grpSpPr>
              <a:xfrm>
                <a:off x="1843610" y="1679098"/>
                <a:ext cx="402660" cy="633807"/>
                <a:chOff x="6619444" y="1494648"/>
                <a:chExt cx="932298" cy="1467487"/>
              </a:xfrm>
            </p:grpSpPr>
            <p:sp>
              <p:nvSpPr>
                <p:cNvPr id="595" name="Google Shape;595;p38"/>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38"/>
            <p:cNvGrpSpPr/>
            <p:nvPr/>
          </p:nvGrpSpPr>
          <p:grpSpPr>
            <a:xfrm>
              <a:off x="5472732" y="2878630"/>
              <a:ext cx="537751" cy="1496262"/>
              <a:chOff x="3117417" y="2632096"/>
              <a:chExt cx="439196" cy="1222037"/>
            </a:xfrm>
          </p:grpSpPr>
          <p:grpSp>
            <p:nvGrpSpPr>
              <p:cNvPr id="618" name="Google Shape;618;p38"/>
              <p:cNvGrpSpPr/>
              <p:nvPr/>
            </p:nvGrpSpPr>
            <p:grpSpPr>
              <a:xfrm>
                <a:off x="3135713" y="3132444"/>
                <a:ext cx="402603" cy="721689"/>
                <a:chOff x="4159867" y="674068"/>
                <a:chExt cx="1014113" cy="1817856"/>
              </a:xfrm>
            </p:grpSpPr>
            <p:sp>
              <p:nvSpPr>
                <p:cNvPr id="619" name="Google Shape;619;p38"/>
                <p:cNvSpPr/>
                <p:nvPr/>
              </p:nvSpPr>
              <p:spPr>
                <a:xfrm>
                  <a:off x="4159867" y="1173340"/>
                  <a:ext cx="1014113" cy="1130752"/>
                </a:xfrm>
                <a:custGeom>
                  <a:avLst/>
                  <a:gdLst/>
                  <a:ahLst/>
                  <a:cxnLst/>
                  <a:rect l="l" t="t" r="r" b="b"/>
                  <a:pathLst>
                    <a:path w="52106" h="58099" extrusionOk="0">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81800" y="1881483"/>
                  <a:ext cx="772525" cy="610441"/>
                </a:xfrm>
                <a:custGeom>
                  <a:avLst/>
                  <a:gdLst/>
                  <a:ahLst/>
                  <a:cxnLst/>
                  <a:rect l="l" t="t" r="r" b="b"/>
                  <a:pathLst>
                    <a:path w="39693" h="31365" extrusionOk="0">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00675" y="1891311"/>
                  <a:ext cx="334015" cy="221931"/>
                </a:xfrm>
                <a:custGeom>
                  <a:avLst/>
                  <a:gdLst/>
                  <a:ahLst/>
                  <a:cxnLst/>
                  <a:rect l="l" t="t" r="r" b="b"/>
                  <a:pathLst>
                    <a:path w="17162" h="11403" extrusionOk="0">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4501434" y="1891311"/>
                  <a:ext cx="333256" cy="183492"/>
                </a:xfrm>
                <a:custGeom>
                  <a:avLst/>
                  <a:gdLst/>
                  <a:ahLst/>
                  <a:cxnLst/>
                  <a:rect l="l" t="t" r="r" b="b"/>
                  <a:pathLst>
                    <a:path w="17123" h="9428" extrusionOk="0">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18915" y="1171822"/>
                  <a:ext cx="697536" cy="877039"/>
                </a:xfrm>
                <a:custGeom>
                  <a:avLst/>
                  <a:gdLst/>
                  <a:ahLst/>
                  <a:cxnLst/>
                  <a:rect l="l" t="t" r="r" b="b"/>
                  <a:pathLst>
                    <a:path w="35840" h="45063" extrusionOk="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4587011" y="1748554"/>
                  <a:ext cx="161344" cy="57200"/>
                </a:xfrm>
                <a:custGeom>
                  <a:avLst/>
                  <a:gdLst/>
                  <a:ahLst/>
                  <a:cxnLst/>
                  <a:rect l="l" t="t" r="r" b="b"/>
                  <a:pathLst>
                    <a:path w="8290" h="2939" extrusionOk="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4471151" y="1633063"/>
                  <a:ext cx="90131" cy="25009"/>
                </a:xfrm>
                <a:custGeom>
                  <a:avLst/>
                  <a:gdLst/>
                  <a:ahLst/>
                  <a:cxnLst/>
                  <a:rect l="l" t="t" r="r" b="b"/>
                  <a:pathLst>
                    <a:path w="4631" h="1285" fill="none" extrusionOk="0">
                      <a:moveTo>
                        <a:pt x="0" y="1285"/>
                      </a:moveTo>
                      <a:cubicBezTo>
                        <a:pt x="1245"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774085" y="1633063"/>
                  <a:ext cx="90150" cy="25009"/>
                </a:xfrm>
                <a:custGeom>
                  <a:avLst/>
                  <a:gdLst/>
                  <a:ahLst/>
                  <a:cxnLst/>
                  <a:rect l="l" t="t" r="r" b="b"/>
                  <a:pathLst>
                    <a:path w="4632" h="1285" fill="none" extrusionOk="0">
                      <a:moveTo>
                        <a:pt x="1" y="1285"/>
                      </a:moveTo>
                      <a:cubicBezTo>
                        <a:pt x="1246"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569592" y="1845886"/>
                  <a:ext cx="196182" cy="76507"/>
                </a:xfrm>
                <a:custGeom>
                  <a:avLst/>
                  <a:gdLst/>
                  <a:ahLst/>
                  <a:cxnLst/>
                  <a:rect l="l" t="t" r="r" b="b"/>
                  <a:pathLst>
                    <a:path w="10080" h="3931" extrusionOk="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581717" y="1845886"/>
                  <a:ext cx="90909" cy="35616"/>
                </a:xfrm>
                <a:custGeom>
                  <a:avLst/>
                  <a:gdLst/>
                  <a:ahLst/>
                  <a:cxnLst/>
                  <a:rect l="l" t="t" r="r" b="b"/>
                  <a:pathLst>
                    <a:path w="4671" h="1830" extrusionOk="0">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662759" y="1845886"/>
                  <a:ext cx="90890" cy="35616"/>
                </a:xfrm>
                <a:custGeom>
                  <a:avLst/>
                  <a:gdLst/>
                  <a:ahLst/>
                  <a:cxnLst/>
                  <a:rect l="l" t="t" r="r" b="b"/>
                  <a:pathLst>
                    <a:path w="4670" h="1830" extrusionOk="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506923" y="1789075"/>
                  <a:ext cx="9673" cy="7162"/>
                </a:xfrm>
                <a:custGeom>
                  <a:avLst/>
                  <a:gdLst/>
                  <a:ahLst/>
                  <a:cxnLst/>
                  <a:rect l="l" t="t" r="r" b="b"/>
                  <a:pathLst>
                    <a:path w="497" h="368" extrusionOk="0">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472883" y="1814065"/>
                  <a:ext cx="10393" cy="6753"/>
                </a:xfrm>
                <a:custGeom>
                  <a:avLst/>
                  <a:gdLst/>
                  <a:ahLst/>
                  <a:cxnLst/>
                  <a:rect l="l" t="t" r="r" b="b"/>
                  <a:pathLst>
                    <a:path w="534" h="347" extrusionOk="0">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461478" y="1765603"/>
                  <a:ext cx="9692" cy="7143"/>
                </a:xfrm>
                <a:custGeom>
                  <a:avLst/>
                  <a:gdLst/>
                  <a:ahLst/>
                  <a:cxnLst/>
                  <a:rect l="l" t="t" r="r" b="b"/>
                  <a:pathLst>
                    <a:path w="498" h="367" extrusionOk="0">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818770" y="1789075"/>
                  <a:ext cx="9692" cy="7162"/>
                </a:xfrm>
                <a:custGeom>
                  <a:avLst/>
                  <a:gdLst/>
                  <a:ahLst/>
                  <a:cxnLst/>
                  <a:rect l="l" t="t" r="r" b="b"/>
                  <a:pathLst>
                    <a:path w="498" h="368" extrusionOk="0">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852090" y="1814026"/>
                  <a:ext cx="9692" cy="9186"/>
                </a:xfrm>
                <a:custGeom>
                  <a:avLst/>
                  <a:gdLst/>
                  <a:ahLst/>
                  <a:cxnLst/>
                  <a:rect l="l" t="t" r="r" b="b"/>
                  <a:pathLst>
                    <a:path w="498" h="472" extrusionOk="0">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864215" y="1766362"/>
                  <a:ext cx="8349" cy="8349"/>
                </a:xfrm>
                <a:custGeom>
                  <a:avLst/>
                  <a:gdLst/>
                  <a:ahLst/>
                  <a:cxnLst/>
                  <a:rect l="l" t="t" r="r" b="b"/>
                  <a:pathLst>
                    <a:path w="429" h="429" extrusionOk="0">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4218936" y="674068"/>
                  <a:ext cx="889164" cy="877078"/>
                </a:xfrm>
                <a:custGeom>
                  <a:avLst/>
                  <a:gdLst/>
                  <a:ahLst/>
                  <a:cxnLst/>
                  <a:rect l="l" t="t" r="r" b="b"/>
                  <a:pathLst>
                    <a:path w="45686" h="45065" extrusionOk="0">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05106" y="1684639"/>
                  <a:ext cx="240868" cy="212686"/>
                </a:xfrm>
                <a:custGeom>
                  <a:avLst/>
                  <a:gdLst/>
                  <a:ahLst/>
                  <a:cxnLst/>
                  <a:rect l="l" t="t" r="r" b="b"/>
                  <a:pathLst>
                    <a:path w="12376" h="10928" extrusionOk="0">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984630" y="1730201"/>
                  <a:ext cx="73490" cy="72537"/>
                </a:xfrm>
                <a:custGeom>
                  <a:avLst/>
                  <a:gdLst/>
                  <a:ahLst/>
                  <a:cxnLst/>
                  <a:rect l="l" t="t" r="r" b="b"/>
                  <a:pathLst>
                    <a:path w="3776" h="3727" extrusionOk="0">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188653" y="1684639"/>
                  <a:ext cx="241607" cy="212686"/>
                </a:xfrm>
                <a:custGeom>
                  <a:avLst/>
                  <a:gdLst/>
                  <a:ahLst/>
                  <a:cxnLst/>
                  <a:rect l="l" t="t" r="r" b="b"/>
                  <a:pathLst>
                    <a:path w="12414" h="10928" extrusionOk="0">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277265" y="1730201"/>
                  <a:ext cx="72712" cy="71778"/>
                </a:xfrm>
                <a:custGeom>
                  <a:avLst/>
                  <a:gdLst/>
                  <a:ahLst/>
                  <a:cxnLst/>
                  <a:rect l="l" t="t" r="r" b="b"/>
                  <a:pathLst>
                    <a:path w="3736" h="3688" extrusionOk="0">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3117417" y="2632096"/>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642" name="Google Shape;642;p38"/>
            <p:cNvGrpSpPr/>
            <p:nvPr/>
          </p:nvGrpSpPr>
          <p:grpSpPr>
            <a:xfrm>
              <a:off x="6027164" y="261052"/>
              <a:ext cx="764514" cy="1137412"/>
              <a:chOff x="3323877" y="799050"/>
              <a:chExt cx="624399" cy="928955"/>
            </a:xfrm>
          </p:grpSpPr>
          <p:grpSp>
            <p:nvGrpSpPr>
              <p:cNvPr id="643" name="Google Shape;643;p38"/>
              <p:cNvGrpSpPr/>
              <p:nvPr/>
            </p:nvGrpSpPr>
            <p:grpSpPr>
              <a:xfrm>
                <a:off x="3434746" y="1126821"/>
                <a:ext cx="402653" cy="601184"/>
                <a:chOff x="5700570" y="3455680"/>
                <a:chExt cx="769008" cy="1148174"/>
              </a:xfrm>
            </p:grpSpPr>
            <p:sp>
              <p:nvSpPr>
                <p:cNvPr id="644" name="Google Shape;644;p38"/>
                <p:cNvSpPr/>
                <p:nvPr/>
              </p:nvSpPr>
              <p:spPr>
                <a:xfrm>
                  <a:off x="5760977" y="4254864"/>
                  <a:ext cx="648195" cy="348990"/>
                </a:xfrm>
                <a:custGeom>
                  <a:avLst/>
                  <a:gdLst/>
                  <a:ahLst/>
                  <a:cxnLst/>
                  <a:rect l="l" t="t" r="r" b="b"/>
                  <a:pathLst>
                    <a:path w="46742" h="25166" extrusionOk="0">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883454" y="4202293"/>
                  <a:ext cx="403239" cy="276296"/>
                </a:xfrm>
                <a:custGeom>
                  <a:avLst/>
                  <a:gdLst/>
                  <a:ahLst/>
                  <a:cxnLst/>
                  <a:rect l="l" t="t" r="r" b="b"/>
                  <a:pathLst>
                    <a:path w="29078" h="19924" extrusionOk="0">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5947203" y="4105539"/>
                  <a:ext cx="275741" cy="183661"/>
                </a:xfrm>
                <a:custGeom>
                  <a:avLst/>
                  <a:gdLst/>
                  <a:ahLst/>
                  <a:cxnLst/>
                  <a:rect l="l" t="t" r="r" b="b"/>
                  <a:pathLst>
                    <a:path w="19884" h="13244" extrusionOk="0">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47203" y="4105539"/>
                  <a:ext cx="275741" cy="158714"/>
                </a:xfrm>
                <a:custGeom>
                  <a:avLst/>
                  <a:gdLst/>
                  <a:ahLst/>
                  <a:cxnLst/>
                  <a:rect l="l" t="t" r="r" b="b"/>
                  <a:pathLst>
                    <a:path w="19884" h="11445" extrusionOk="0">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5796769" y="3509930"/>
                  <a:ext cx="577165" cy="726491"/>
                </a:xfrm>
                <a:custGeom>
                  <a:avLst/>
                  <a:gdLst/>
                  <a:ahLst/>
                  <a:cxnLst/>
                  <a:rect l="l" t="t" r="r" b="b"/>
                  <a:pathLst>
                    <a:path w="41620" h="52388" extrusionOk="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795645" y="3803547"/>
                  <a:ext cx="46442" cy="139826"/>
                </a:xfrm>
                <a:custGeom>
                  <a:avLst/>
                  <a:gdLst/>
                  <a:ahLst/>
                  <a:cxnLst/>
                  <a:rect l="l" t="t" r="r" b="b"/>
                  <a:pathLst>
                    <a:path w="3349" h="10083" extrusionOk="0">
                      <a:moveTo>
                        <a:pt x="1" y="0"/>
                      </a:moveTo>
                      <a:lnTo>
                        <a:pt x="1" y="10082"/>
                      </a:lnTo>
                      <a:cubicBezTo>
                        <a:pt x="1856" y="10082"/>
                        <a:pt x="3348" y="8550"/>
                        <a:pt x="3348" y="6695"/>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29184" y="3803547"/>
                  <a:ext cx="46428" cy="139826"/>
                </a:xfrm>
                <a:custGeom>
                  <a:avLst/>
                  <a:gdLst/>
                  <a:ahLst/>
                  <a:cxnLst/>
                  <a:rect l="l" t="t" r="r" b="b"/>
                  <a:pathLst>
                    <a:path w="3348" h="10083" extrusionOk="0">
                      <a:moveTo>
                        <a:pt x="1" y="0"/>
                      </a:moveTo>
                      <a:lnTo>
                        <a:pt x="1" y="6695"/>
                      </a:lnTo>
                      <a:cubicBezTo>
                        <a:pt x="1" y="8550"/>
                        <a:pt x="1493" y="10082"/>
                        <a:pt x="3348" y="10082"/>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293392"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47641" y="3972578"/>
                  <a:ext cx="60407" cy="59713"/>
                </a:xfrm>
                <a:custGeom>
                  <a:avLst/>
                  <a:gdLst/>
                  <a:ahLst/>
                  <a:cxnLst/>
                  <a:rect l="l" t="t" r="r" b="b"/>
                  <a:pathLst>
                    <a:path w="4356" h="4306" extrusionOk="0">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700570"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762100" y="3972619"/>
                  <a:ext cx="60962" cy="59672"/>
                </a:xfrm>
                <a:custGeom>
                  <a:avLst/>
                  <a:gdLst/>
                  <a:ahLst/>
                  <a:cxnLst/>
                  <a:rect l="l" t="t" r="r" b="b"/>
                  <a:pathLst>
                    <a:path w="4396" h="4303" extrusionOk="0">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rot="5400000">
                  <a:off x="5930437" y="3919867"/>
                  <a:ext cx="87254" cy="20149"/>
                </a:xfrm>
                <a:custGeom>
                  <a:avLst/>
                  <a:gdLst/>
                  <a:ahLst/>
                  <a:cxnLst/>
                  <a:rect l="l" t="t" r="r" b="b"/>
                  <a:pathLst>
                    <a:path w="6292" h="1453" extrusionOk="0">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rot="5400000">
                  <a:off x="6152456" y="3919867"/>
                  <a:ext cx="87254" cy="20149"/>
                </a:xfrm>
                <a:custGeom>
                  <a:avLst/>
                  <a:gdLst/>
                  <a:ahLst/>
                  <a:cxnLst/>
                  <a:rect l="l" t="t" r="r" b="b"/>
                  <a:pathLst>
                    <a:path w="6292" h="1453" extrusionOk="0">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5761531" y="3455680"/>
                  <a:ext cx="647085" cy="458473"/>
                </a:xfrm>
                <a:custGeom>
                  <a:avLst/>
                  <a:gdLst/>
                  <a:ahLst/>
                  <a:cxnLst/>
                  <a:rect l="l" t="t" r="r" b="b"/>
                  <a:pathLst>
                    <a:path w="46662" h="33061" extrusionOk="0">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5917568" y="4050180"/>
                  <a:ext cx="335011" cy="127526"/>
                </a:xfrm>
                <a:custGeom>
                  <a:avLst/>
                  <a:gdLst/>
                  <a:ahLst/>
                  <a:cxnLst/>
                  <a:rect l="l" t="t" r="r" b="b"/>
                  <a:pathLst>
                    <a:path w="24158" h="9196" extrusionOk="0">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5897433" y="4020531"/>
                  <a:ext cx="124170" cy="17348"/>
                </a:xfrm>
                <a:custGeom>
                  <a:avLst/>
                  <a:gdLst/>
                  <a:ahLst/>
                  <a:cxnLst/>
                  <a:rect l="l" t="t" r="r" b="b"/>
                  <a:pathLst>
                    <a:path w="8954" h="1251" extrusionOk="0">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148545" y="4020531"/>
                  <a:ext cx="124170" cy="17348"/>
                </a:xfrm>
                <a:custGeom>
                  <a:avLst/>
                  <a:gdLst/>
                  <a:ahLst/>
                  <a:cxnLst/>
                  <a:rect l="l" t="t" r="r" b="b"/>
                  <a:pathLst>
                    <a:path w="8954" h="1251" extrusionOk="0">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009843" y="3963286"/>
                  <a:ext cx="150462" cy="69005"/>
                </a:xfrm>
                <a:custGeom>
                  <a:avLst/>
                  <a:gdLst/>
                  <a:ahLst/>
                  <a:cxnLst/>
                  <a:rect l="l" t="t" r="r" b="b"/>
                  <a:pathLst>
                    <a:path w="10850" h="4976" extrusionOk="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958394" y="4091006"/>
                  <a:ext cx="85576" cy="18472"/>
                </a:xfrm>
                <a:custGeom>
                  <a:avLst/>
                  <a:gdLst/>
                  <a:ahLst/>
                  <a:cxnLst/>
                  <a:rect l="l" t="t" r="r" b="b"/>
                  <a:pathLst>
                    <a:path w="6171" h="1332" extrusionOk="0">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126732" y="4090438"/>
                  <a:ext cx="85022" cy="18472"/>
                </a:xfrm>
                <a:custGeom>
                  <a:avLst/>
                  <a:gdLst/>
                  <a:ahLst/>
                  <a:cxnLst/>
                  <a:rect l="l" t="t" r="r" b="b"/>
                  <a:pathLst>
                    <a:path w="6131" h="1332" extrusionOk="0">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8"/>
              <p:cNvSpPr/>
              <p:nvPr/>
            </p:nvSpPr>
            <p:spPr>
              <a:xfrm>
                <a:off x="3323877" y="799050"/>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665" name="Google Shape;665;p38"/>
            <p:cNvGrpSpPr/>
            <p:nvPr/>
          </p:nvGrpSpPr>
          <p:grpSpPr>
            <a:xfrm>
              <a:off x="6960760" y="2578418"/>
              <a:ext cx="908307" cy="1279629"/>
              <a:chOff x="4232409" y="2816611"/>
              <a:chExt cx="741839" cy="1045107"/>
            </a:xfrm>
          </p:grpSpPr>
          <p:grpSp>
            <p:nvGrpSpPr>
              <p:cNvPr id="666" name="Google Shape;666;p38"/>
              <p:cNvGrpSpPr/>
              <p:nvPr/>
            </p:nvGrpSpPr>
            <p:grpSpPr>
              <a:xfrm>
                <a:off x="4232409" y="3077700"/>
                <a:ext cx="741839" cy="784017"/>
                <a:chOff x="7457471" y="2218780"/>
                <a:chExt cx="1105407" cy="1168431"/>
              </a:xfrm>
            </p:grpSpPr>
            <p:sp>
              <p:nvSpPr>
                <p:cNvPr id="667" name="Google Shape;667;p38"/>
                <p:cNvSpPr/>
                <p:nvPr/>
              </p:nvSpPr>
              <p:spPr>
                <a:xfrm>
                  <a:off x="8247427" y="2220103"/>
                  <a:ext cx="283996" cy="279616"/>
                </a:xfrm>
                <a:custGeom>
                  <a:avLst/>
                  <a:gdLst/>
                  <a:ahLst/>
                  <a:cxnLst/>
                  <a:rect l="l" t="t" r="r" b="b"/>
                  <a:pathLst>
                    <a:path w="24901" h="24517" extrusionOk="0">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584192" y="2321927"/>
                  <a:ext cx="863815" cy="863815"/>
                </a:xfrm>
                <a:custGeom>
                  <a:avLst/>
                  <a:gdLst/>
                  <a:ahLst/>
                  <a:cxnLst/>
                  <a:rect l="l" t="t" r="r" b="b"/>
                  <a:pathLst>
                    <a:path w="75740" h="75740" extrusionOk="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57471" y="2218780"/>
                  <a:ext cx="1105407" cy="1015684"/>
                </a:xfrm>
                <a:custGeom>
                  <a:avLst/>
                  <a:gdLst/>
                  <a:ahLst/>
                  <a:cxnLst/>
                  <a:rect l="l" t="t" r="r" b="b"/>
                  <a:pathLst>
                    <a:path w="96923" h="89056" extrusionOk="0">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743737" y="3089552"/>
                  <a:ext cx="553393" cy="297659"/>
                </a:xfrm>
                <a:custGeom>
                  <a:avLst/>
                  <a:gdLst/>
                  <a:ahLst/>
                  <a:cxnLst/>
                  <a:rect l="l" t="t" r="r" b="b"/>
                  <a:pathLst>
                    <a:path w="48522" h="26099" extrusionOk="0">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902825" y="2899465"/>
                  <a:ext cx="235673" cy="305414"/>
                </a:xfrm>
                <a:custGeom>
                  <a:avLst/>
                  <a:gdLst/>
                  <a:ahLst/>
                  <a:cxnLst/>
                  <a:rect l="l" t="t" r="r" b="b"/>
                  <a:pathLst>
                    <a:path w="20664" h="26779" extrusionOk="0">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902825" y="2961462"/>
                  <a:ext cx="235673" cy="157332"/>
                </a:xfrm>
                <a:custGeom>
                  <a:avLst/>
                  <a:gdLst/>
                  <a:ahLst/>
                  <a:cxnLst/>
                  <a:rect l="l" t="t" r="r" b="b"/>
                  <a:pathLst>
                    <a:path w="20664" h="13795" extrusionOk="0">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743281" y="3115532"/>
                  <a:ext cx="553850" cy="271679"/>
                </a:xfrm>
                <a:custGeom>
                  <a:avLst/>
                  <a:gdLst/>
                  <a:ahLst/>
                  <a:cxnLst/>
                  <a:rect l="l" t="t" r="r" b="b"/>
                  <a:pathLst>
                    <a:path w="48562" h="23821" extrusionOk="0">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968611" y="2852621"/>
                  <a:ext cx="95455" cy="43832"/>
                </a:xfrm>
                <a:custGeom>
                  <a:avLst/>
                  <a:gdLst/>
                  <a:ahLst/>
                  <a:cxnLst/>
                  <a:rect l="l" t="t" r="r" b="b"/>
                  <a:pathLst>
                    <a:path w="10792" h="4957" extrusionOk="0">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985928" y="2837776"/>
                  <a:ext cx="61172" cy="42948"/>
                </a:xfrm>
                <a:custGeom>
                  <a:avLst/>
                  <a:gdLst/>
                  <a:ahLst/>
                  <a:cxnLst/>
                  <a:rect l="l" t="t" r="r" b="b"/>
                  <a:pathLst>
                    <a:path w="6916" h="4857" extrusionOk="0">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8158081" y="2847321"/>
                  <a:ext cx="200580" cy="176515"/>
                </a:xfrm>
                <a:custGeom>
                  <a:avLst/>
                  <a:gdLst/>
                  <a:ahLst/>
                  <a:cxnLst/>
                  <a:rect l="l" t="t" r="r" b="b"/>
                  <a:pathLst>
                    <a:path w="17587" h="15477" extrusionOk="0">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8224640" y="2885151"/>
                  <a:ext cx="60173" cy="59910"/>
                </a:xfrm>
                <a:custGeom>
                  <a:avLst/>
                  <a:gdLst/>
                  <a:ahLst/>
                  <a:cxnLst/>
                  <a:rect l="l" t="t" r="r" b="b"/>
                  <a:pathLst>
                    <a:path w="5276" h="5253" extrusionOk="0">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677189" y="2847344"/>
                  <a:ext cx="194193" cy="176276"/>
                </a:xfrm>
                <a:custGeom>
                  <a:avLst/>
                  <a:gdLst/>
                  <a:ahLst/>
                  <a:cxnLst/>
                  <a:rect l="l" t="t" r="r" b="b"/>
                  <a:pathLst>
                    <a:path w="17027" h="15456" extrusionOk="0">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47843" y="2885151"/>
                  <a:ext cx="60629" cy="59910"/>
                </a:xfrm>
                <a:custGeom>
                  <a:avLst/>
                  <a:gdLst/>
                  <a:ahLst/>
                  <a:cxnLst/>
                  <a:rect l="l" t="t" r="r" b="b"/>
                  <a:pathLst>
                    <a:path w="5316" h="5253" extrusionOk="0">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911938" y="2836110"/>
                  <a:ext cx="20073" cy="45130"/>
                </a:xfrm>
                <a:custGeom>
                  <a:avLst/>
                  <a:gdLst/>
                  <a:ahLst/>
                  <a:cxnLst/>
                  <a:rect l="l" t="t" r="r" b="b"/>
                  <a:pathLst>
                    <a:path w="1760" h="3957" extrusionOk="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8101113" y="2836110"/>
                  <a:ext cx="20061" cy="45130"/>
                </a:xfrm>
                <a:custGeom>
                  <a:avLst/>
                  <a:gdLst/>
                  <a:ahLst/>
                  <a:cxnLst/>
                  <a:rect l="l" t="t" r="r" b="b"/>
                  <a:pathLst>
                    <a:path w="1759" h="3957" extrusionOk="0">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784761" y="2470990"/>
                  <a:ext cx="462222" cy="427573"/>
                </a:xfrm>
                <a:custGeom>
                  <a:avLst/>
                  <a:gdLst/>
                  <a:ahLst/>
                  <a:cxnLst/>
                  <a:rect l="l" t="t" r="r" b="b"/>
                  <a:pathLst>
                    <a:path w="40528" h="37490" extrusionOk="0">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974121" y="2946167"/>
                  <a:ext cx="61157" cy="61138"/>
                </a:xfrm>
                <a:custGeom>
                  <a:avLst/>
                  <a:gdLst/>
                  <a:ahLst/>
                  <a:cxnLst/>
                  <a:rect l="l" t="t" r="r" b="b"/>
                  <a:pathLst>
                    <a:path w="7395" h="7395" extrusionOk="0">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989435" y="2962375"/>
                  <a:ext cx="29174" cy="29185"/>
                </a:xfrm>
                <a:custGeom>
                  <a:avLst/>
                  <a:gdLst/>
                  <a:ahLst/>
                  <a:cxnLst/>
                  <a:rect l="l" t="t" r="r" b="b"/>
                  <a:pathLst>
                    <a:path w="2558" h="2559" extrusionOk="0">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8"/>
              <p:cNvSpPr/>
              <p:nvPr/>
            </p:nvSpPr>
            <p:spPr>
              <a:xfrm>
                <a:off x="4291129" y="2816611"/>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688" name="Google Shape;688;p38"/>
            <p:cNvGrpSpPr/>
            <p:nvPr/>
          </p:nvGrpSpPr>
          <p:grpSpPr>
            <a:xfrm>
              <a:off x="8038148" y="721628"/>
              <a:ext cx="764514" cy="1181390"/>
              <a:chOff x="4774615" y="1089052"/>
              <a:chExt cx="624399" cy="964873"/>
            </a:xfrm>
          </p:grpSpPr>
          <p:grpSp>
            <p:nvGrpSpPr>
              <p:cNvPr id="689" name="Google Shape;689;p38"/>
              <p:cNvGrpSpPr/>
              <p:nvPr/>
            </p:nvGrpSpPr>
            <p:grpSpPr>
              <a:xfrm>
                <a:off x="4848209" y="1394123"/>
                <a:ext cx="477211" cy="659802"/>
                <a:chOff x="7638902" y="3559731"/>
                <a:chExt cx="755319" cy="1044322"/>
              </a:xfrm>
            </p:grpSpPr>
            <p:sp>
              <p:nvSpPr>
                <p:cNvPr id="690" name="Google Shape;690;p38"/>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8"/>
              <p:cNvSpPr/>
              <p:nvPr/>
            </p:nvSpPr>
            <p:spPr>
              <a:xfrm>
                <a:off x="4774615" y="1089052"/>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703" name="Google Shape;703;p38"/>
          <p:cNvSpPr txBox="1">
            <a:spLocks noGrp="1"/>
          </p:cNvSpPr>
          <p:nvPr>
            <p:ph type="ctrTitle"/>
          </p:nvPr>
        </p:nvSpPr>
        <p:spPr>
          <a:xfrm>
            <a:off x="705220" y="2692817"/>
            <a:ext cx="3791423" cy="2042742"/>
          </a:xfrm>
          <a:prstGeom prst="rect">
            <a:avLst/>
          </a:prstGeom>
        </p:spPr>
        <p:txBody>
          <a:bodyPr spcFirstLastPara="1" wrap="square" lIns="91425" tIns="91425" rIns="91425" bIns="91425" anchor="b" anchorCtr="0">
            <a:noAutofit/>
          </a:bodyPr>
          <a:lstStyle/>
          <a:p>
            <a:pPr marL="0" lvl="0" indent="0" algn="l" rtl="0">
              <a:lnSpc>
                <a:spcPts val="4575"/>
              </a:lnSpc>
              <a:spcAft>
                <a:spcPts val="0"/>
              </a:spcAft>
              <a:buNone/>
            </a:pPr>
            <a:br>
              <a:rPr lang="en-US" sz="4000" dirty="0">
                <a:latin typeface="Montserrat" panose="00000500000000000000" pitchFamily="2" charset="0"/>
              </a:rPr>
            </a:br>
            <a:r>
              <a:rPr lang="en-US" sz="4000" dirty="0">
                <a:latin typeface="Montserrat" panose="00000500000000000000" pitchFamily="2" charset="0"/>
              </a:rPr>
              <a:t>Language</a:t>
            </a:r>
            <a:br>
              <a:rPr lang="en-US" sz="4000" dirty="0">
                <a:latin typeface="Montserrat" panose="00000500000000000000" pitchFamily="2" charset="0"/>
              </a:rPr>
            </a:br>
            <a:r>
              <a:rPr lang="en-US" sz="4000" dirty="0">
                <a:latin typeface="Montserrat" panose="00000500000000000000" pitchFamily="2" charset="0"/>
              </a:rPr>
              <a:t>Learning</a:t>
            </a:r>
            <a:br>
              <a:rPr lang="en-US" sz="4000" dirty="0">
                <a:latin typeface="Montserrat" panose="00000500000000000000" pitchFamily="2" charset="0"/>
              </a:rPr>
            </a:br>
            <a:r>
              <a:rPr lang="en-US" sz="4000" dirty="0">
                <a:latin typeface="Montserrat" panose="00000500000000000000" pitchFamily="2" charset="0"/>
              </a:rPr>
              <a:t>Application</a:t>
            </a:r>
            <a:endParaRPr lang="en-US" sz="4000" dirty="0">
              <a:latin typeface="Montserrat" panose="00000500000000000000" pitchFamily="2" charset="0"/>
              <a:sym typeface="Oswald"/>
            </a:endParaRPr>
          </a:p>
        </p:txBody>
      </p:sp>
      <p:sp>
        <p:nvSpPr>
          <p:cNvPr id="704" name="Google Shape;704;p38"/>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6723B25E-F5D6-478C-80BA-608C0C97BC10}"/>
              </a:ext>
            </a:extLst>
          </p:cNvPr>
          <p:cNvPicPr>
            <a:picLocks noChangeAspect="1"/>
          </p:cNvPicPr>
          <p:nvPr/>
        </p:nvPicPr>
        <p:blipFill>
          <a:blip r:embed="rId3"/>
          <a:stretch>
            <a:fillRect/>
          </a:stretch>
        </p:blipFill>
        <p:spPr>
          <a:xfrm>
            <a:off x="645456" y="-28201"/>
            <a:ext cx="3087454" cy="30874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hlinkClick r:id="rId3" action="ppaction://hlinksldjump"/>
            <a:extLst>
              <a:ext uri="{FF2B5EF4-FFF2-40B4-BE49-F238E27FC236}">
                <a16:creationId xmlns:a16="http://schemas.microsoft.com/office/drawing/2014/main" id="{BA0F9867-23D7-B446-2978-DB96EF898C3C}"/>
              </a:ext>
            </a:extLst>
          </p:cNvPr>
          <p:cNvPicPr>
            <a:picLocks noChangeAspect="1"/>
          </p:cNvPicPr>
          <p:nvPr/>
        </p:nvPicPr>
        <p:blipFill>
          <a:blip r:embed="rId4"/>
          <a:stretch>
            <a:fillRect/>
          </a:stretch>
        </p:blipFill>
        <p:spPr>
          <a:xfrm>
            <a:off x="1563510" y="1212601"/>
            <a:ext cx="6299199" cy="3543299"/>
          </a:xfrm>
          <a:prstGeom prst="rect">
            <a:avLst/>
          </a:prstGeom>
        </p:spPr>
      </p:pic>
      <p:sp>
        <p:nvSpPr>
          <p:cNvPr id="6" name="Rectangle 5">
            <a:hlinkClick r:id="rId5" action="ppaction://hlinksldjump"/>
            <a:extLst>
              <a:ext uri="{FF2B5EF4-FFF2-40B4-BE49-F238E27FC236}">
                <a16:creationId xmlns:a16="http://schemas.microsoft.com/office/drawing/2014/main" id="{7C5420FE-A499-4D42-FCF4-7D3099455606}"/>
              </a:ext>
            </a:extLst>
          </p:cNvPr>
          <p:cNvSpPr/>
          <p:nvPr/>
        </p:nvSpPr>
        <p:spPr>
          <a:xfrm>
            <a:off x="4432300" y="332105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6E6CDC23-E286-654A-9761-1FB093E80B81}"/>
              </a:ext>
            </a:extLst>
          </p:cNvPr>
          <p:cNvSpPr/>
          <p:nvPr/>
        </p:nvSpPr>
        <p:spPr>
          <a:xfrm>
            <a:off x="4407604" y="383210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762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5" name="Picture 4" descr="A screenshot of a computer&#10;&#10;Description automatically generated">
            <a:extLst>
              <a:ext uri="{FF2B5EF4-FFF2-40B4-BE49-F238E27FC236}">
                <a16:creationId xmlns:a16="http://schemas.microsoft.com/office/drawing/2014/main" id="{745804DE-FD65-1B5B-D31F-F49FFAB8F2A1}"/>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374448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extLst>
              <a:ext uri="{FF2B5EF4-FFF2-40B4-BE49-F238E27FC236}">
                <a16:creationId xmlns:a16="http://schemas.microsoft.com/office/drawing/2014/main" id="{E2EED22A-17B6-F678-E390-B8338B54AD83}"/>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168329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Gamified Quizzes</a:t>
            </a:r>
          </a:p>
        </p:txBody>
      </p:sp>
      <p:pic>
        <p:nvPicPr>
          <p:cNvPr id="5" name="Picture 4" descr="A screenshot of a test&#10;&#10;Description automatically generated">
            <a:extLst>
              <a:ext uri="{FF2B5EF4-FFF2-40B4-BE49-F238E27FC236}">
                <a16:creationId xmlns:a16="http://schemas.microsoft.com/office/drawing/2014/main" id="{E0AD623A-5F93-D353-34E6-BBEEA32D6301}"/>
              </a:ext>
            </a:extLst>
          </p:cNvPr>
          <p:cNvPicPr>
            <a:picLocks noChangeAspect="1"/>
          </p:cNvPicPr>
          <p:nvPr/>
        </p:nvPicPr>
        <p:blipFill>
          <a:blip r:embed="rId2"/>
          <a:stretch>
            <a:fillRect/>
          </a:stretch>
        </p:blipFill>
        <p:spPr>
          <a:xfrm>
            <a:off x="1715911" y="1101800"/>
            <a:ext cx="5712178" cy="3213100"/>
          </a:xfrm>
          <a:prstGeom prst="rect">
            <a:avLst/>
          </a:prstGeom>
        </p:spPr>
      </p:pic>
    </p:spTree>
    <p:extLst>
      <p:ext uri="{BB962C8B-B14F-4D97-AF65-F5344CB8AC3E}">
        <p14:creationId xmlns:p14="http://schemas.microsoft.com/office/powerpoint/2010/main" val="403195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Gamification Dashboard</a:t>
            </a:r>
          </a:p>
        </p:txBody>
      </p:sp>
      <p:pic>
        <p:nvPicPr>
          <p:cNvPr id="5" name="Picture 4" descr="A screenshot of a computer&#10;&#10;Description automatically generated">
            <a:extLst>
              <a:ext uri="{FF2B5EF4-FFF2-40B4-BE49-F238E27FC236}">
                <a16:creationId xmlns:a16="http://schemas.microsoft.com/office/drawing/2014/main" id="{BC567416-E158-E5F0-A142-9A6520E05DB7}"/>
              </a:ext>
            </a:extLst>
          </p:cNvPr>
          <p:cNvPicPr>
            <a:picLocks noChangeAspect="1"/>
          </p:cNvPicPr>
          <p:nvPr/>
        </p:nvPicPr>
        <p:blipFill>
          <a:blip r:embed="rId2"/>
          <a:stretch>
            <a:fillRect/>
          </a:stretch>
        </p:blipFill>
        <p:spPr>
          <a:xfrm>
            <a:off x="1715400" y="1101800"/>
            <a:ext cx="5713200" cy="3213675"/>
          </a:xfrm>
          <a:prstGeom prst="rect">
            <a:avLst/>
          </a:prstGeom>
        </p:spPr>
      </p:pic>
    </p:spTree>
    <p:extLst>
      <p:ext uri="{BB962C8B-B14F-4D97-AF65-F5344CB8AC3E}">
        <p14:creationId xmlns:p14="http://schemas.microsoft.com/office/powerpoint/2010/main" val="26534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Technology Stack</a:t>
            </a:r>
          </a:p>
        </p:txBody>
      </p:sp>
      <p:sp>
        <p:nvSpPr>
          <p:cNvPr id="4" name="Google Shape;973;p47">
            <a:extLst>
              <a:ext uri="{FF2B5EF4-FFF2-40B4-BE49-F238E27FC236}">
                <a16:creationId xmlns:a16="http://schemas.microsoft.com/office/drawing/2014/main" id="{5FD2D927-E457-6F21-BEE7-FC34C0F2B0C4}"/>
              </a:ext>
            </a:extLst>
          </p:cNvPr>
          <p:cNvSpPr/>
          <p:nvPr/>
        </p:nvSpPr>
        <p:spPr>
          <a:xfrm>
            <a:off x="579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4;p47">
            <a:extLst>
              <a:ext uri="{FF2B5EF4-FFF2-40B4-BE49-F238E27FC236}">
                <a16:creationId xmlns:a16="http://schemas.microsoft.com/office/drawing/2014/main" id="{B342C9E8-86FD-2859-C431-90980B79DE6C}"/>
              </a:ext>
            </a:extLst>
          </p:cNvPr>
          <p:cNvSpPr/>
          <p:nvPr/>
        </p:nvSpPr>
        <p:spPr>
          <a:xfrm>
            <a:off x="2865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5;p47">
            <a:extLst>
              <a:ext uri="{FF2B5EF4-FFF2-40B4-BE49-F238E27FC236}">
                <a16:creationId xmlns:a16="http://schemas.microsoft.com/office/drawing/2014/main" id="{3BADDB7F-C6A7-190D-1646-FF87700A8C75}"/>
              </a:ext>
            </a:extLst>
          </p:cNvPr>
          <p:cNvSpPr/>
          <p:nvPr/>
        </p:nvSpPr>
        <p:spPr>
          <a:xfrm>
            <a:off x="5151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6;p47">
            <a:extLst>
              <a:ext uri="{FF2B5EF4-FFF2-40B4-BE49-F238E27FC236}">
                <a16:creationId xmlns:a16="http://schemas.microsoft.com/office/drawing/2014/main" id="{F3745A84-FF34-0360-BC49-3F522C9D5DE7}"/>
              </a:ext>
            </a:extLst>
          </p:cNvPr>
          <p:cNvSpPr txBox="1">
            <a:spLocks/>
          </p:cNvSpPr>
          <p:nvPr/>
        </p:nvSpPr>
        <p:spPr>
          <a:xfrm>
            <a:off x="57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Angular</a:t>
            </a:r>
          </a:p>
        </p:txBody>
      </p:sp>
      <p:sp>
        <p:nvSpPr>
          <p:cNvPr id="8" name="Google Shape;978;p47">
            <a:extLst>
              <a:ext uri="{FF2B5EF4-FFF2-40B4-BE49-F238E27FC236}">
                <a16:creationId xmlns:a16="http://schemas.microsoft.com/office/drawing/2014/main" id="{7D460DBD-FBC8-A138-6EAB-13925B0FEDE3}"/>
              </a:ext>
            </a:extLst>
          </p:cNvPr>
          <p:cNvSpPr txBox="1">
            <a:spLocks/>
          </p:cNvSpPr>
          <p:nvPr/>
        </p:nvSpPr>
        <p:spPr>
          <a:xfrm>
            <a:off x="57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For responsive and dynamic UI</a:t>
            </a:r>
          </a:p>
        </p:txBody>
      </p:sp>
      <p:sp>
        <p:nvSpPr>
          <p:cNvPr id="9" name="Google Shape;979;p47">
            <a:extLst>
              <a:ext uri="{FF2B5EF4-FFF2-40B4-BE49-F238E27FC236}">
                <a16:creationId xmlns:a16="http://schemas.microsoft.com/office/drawing/2014/main" id="{E4D0D8FF-AC28-93FB-2ACD-670B6BD38B49}"/>
              </a:ext>
            </a:extLst>
          </p:cNvPr>
          <p:cNvSpPr txBox="1">
            <a:spLocks/>
          </p:cNvSpPr>
          <p:nvPr/>
        </p:nvSpPr>
        <p:spPr>
          <a:xfrm>
            <a:off x="2343850" y="2739437"/>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Express.js</a:t>
            </a:r>
          </a:p>
        </p:txBody>
      </p:sp>
      <p:sp>
        <p:nvSpPr>
          <p:cNvPr id="10" name="Google Shape;980;p47">
            <a:extLst>
              <a:ext uri="{FF2B5EF4-FFF2-40B4-BE49-F238E27FC236}">
                <a16:creationId xmlns:a16="http://schemas.microsoft.com/office/drawing/2014/main" id="{7A0A8B5C-7EAA-A180-C0AC-89FA3943DB7B}"/>
              </a:ext>
            </a:extLst>
          </p:cNvPr>
          <p:cNvSpPr txBox="1">
            <a:spLocks/>
          </p:cNvSpPr>
          <p:nvPr/>
        </p:nvSpPr>
        <p:spPr>
          <a:xfrm>
            <a:off x="2343850" y="3110888"/>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Efficient server-side logic</a:t>
            </a:r>
          </a:p>
        </p:txBody>
      </p:sp>
      <p:sp>
        <p:nvSpPr>
          <p:cNvPr id="11" name="Google Shape;981;p47">
            <a:extLst>
              <a:ext uri="{FF2B5EF4-FFF2-40B4-BE49-F238E27FC236}">
                <a16:creationId xmlns:a16="http://schemas.microsoft.com/office/drawing/2014/main" id="{981A11F0-56A5-F900-0222-90CFEBD60C05}"/>
              </a:ext>
            </a:extLst>
          </p:cNvPr>
          <p:cNvSpPr txBox="1">
            <a:spLocks/>
          </p:cNvSpPr>
          <p:nvPr/>
        </p:nvSpPr>
        <p:spPr>
          <a:xfrm>
            <a:off x="4629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MongoDB</a:t>
            </a:r>
          </a:p>
        </p:txBody>
      </p:sp>
      <p:sp>
        <p:nvSpPr>
          <p:cNvPr id="12" name="Google Shape;982;p47">
            <a:extLst>
              <a:ext uri="{FF2B5EF4-FFF2-40B4-BE49-F238E27FC236}">
                <a16:creationId xmlns:a16="http://schemas.microsoft.com/office/drawing/2014/main" id="{79B0DC8F-3E75-F5C4-C96F-560A9628F5E7}"/>
              </a:ext>
            </a:extLst>
          </p:cNvPr>
          <p:cNvSpPr txBox="1">
            <a:spLocks/>
          </p:cNvSpPr>
          <p:nvPr/>
        </p:nvSpPr>
        <p:spPr>
          <a:xfrm>
            <a:off x="4629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Flexible data storage</a:t>
            </a:r>
          </a:p>
        </p:txBody>
      </p:sp>
      <p:sp>
        <p:nvSpPr>
          <p:cNvPr id="13" name="Google Shape;975;p47">
            <a:extLst>
              <a:ext uri="{FF2B5EF4-FFF2-40B4-BE49-F238E27FC236}">
                <a16:creationId xmlns:a16="http://schemas.microsoft.com/office/drawing/2014/main" id="{58854D0A-A56A-FB1F-A172-08F94594981A}"/>
              </a:ext>
            </a:extLst>
          </p:cNvPr>
          <p:cNvSpPr/>
          <p:nvPr/>
        </p:nvSpPr>
        <p:spPr>
          <a:xfrm>
            <a:off x="744020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1;p47">
            <a:extLst>
              <a:ext uri="{FF2B5EF4-FFF2-40B4-BE49-F238E27FC236}">
                <a16:creationId xmlns:a16="http://schemas.microsoft.com/office/drawing/2014/main" id="{784CEFEE-DCFC-E75C-16B8-13824538A604}"/>
              </a:ext>
            </a:extLst>
          </p:cNvPr>
          <p:cNvSpPr txBox="1">
            <a:spLocks/>
          </p:cNvSpPr>
          <p:nvPr/>
        </p:nvSpPr>
        <p:spPr>
          <a:xfrm>
            <a:off x="691880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ChatGPT</a:t>
            </a:r>
          </a:p>
        </p:txBody>
      </p:sp>
      <p:sp>
        <p:nvSpPr>
          <p:cNvPr id="15" name="Google Shape;982;p47">
            <a:extLst>
              <a:ext uri="{FF2B5EF4-FFF2-40B4-BE49-F238E27FC236}">
                <a16:creationId xmlns:a16="http://schemas.microsoft.com/office/drawing/2014/main" id="{BBF05907-FB7B-7FC6-AE69-76E13A91260E}"/>
              </a:ext>
            </a:extLst>
          </p:cNvPr>
          <p:cNvSpPr txBox="1">
            <a:spLocks/>
          </p:cNvSpPr>
          <p:nvPr/>
        </p:nvSpPr>
        <p:spPr>
          <a:xfrm>
            <a:off x="691880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Interactive content generation</a:t>
            </a:r>
          </a:p>
        </p:txBody>
      </p:sp>
      <p:pic>
        <p:nvPicPr>
          <p:cNvPr id="17" name="Graphic 16">
            <a:extLst>
              <a:ext uri="{FF2B5EF4-FFF2-40B4-BE49-F238E27FC236}">
                <a16:creationId xmlns:a16="http://schemas.microsoft.com/office/drawing/2014/main" id="{3278FC4F-970C-D7BC-8EC1-0E7698F0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666" y="1557519"/>
            <a:ext cx="1055667" cy="1055667"/>
          </a:xfrm>
          <a:prstGeom prst="rect">
            <a:avLst/>
          </a:prstGeom>
        </p:spPr>
      </p:pic>
      <p:pic>
        <p:nvPicPr>
          <p:cNvPr id="19" name="Graphic 18">
            <a:extLst>
              <a:ext uri="{FF2B5EF4-FFF2-40B4-BE49-F238E27FC236}">
                <a16:creationId xmlns:a16="http://schemas.microsoft.com/office/drawing/2014/main" id="{84C9F329-3B78-559E-465F-C02189F24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6350" y="1647202"/>
            <a:ext cx="876300" cy="876300"/>
          </a:xfrm>
          <a:prstGeom prst="rect">
            <a:avLst/>
          </a:prstGeom>
        </p:spPr>
      </p:pic>
      <p:pic>
        <p:nvPicPr>
          <p:cNvPr id="21" name="Graphic 20">
            <a:extLst>
              <a:ext uri="{FF2B5EF4-FFF2-40B4-BE49-F238E27FC236}">
                <a16:creationId xmlns:a16="http://schemas.microsoft.com/office/drawing/2014/main" id="{CB5C7304-AA9E-0F24-6565-56BEC6A53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25" y="1624977"/>
            <a:ext cx="920750" cy="920750"/>
          </a:xfrm>
          <a:prstGeom prst="rect">
            <a:avLst/>
          </a:prstGeom>
        </p:spPr>
      </p:pic>
      <p:pic>
        <p:nvPicPr>
          <p:cNvPr id="23" name="Graphic 22">
            <a:extLst>
              <a:ext uri="{FF2B5EF4-FFF2-40B4-BE49-F238E27FC236}">
                <a16:creationId xmlns:a16="http://schemas.microsoft.com/office/drawing/2014/main" id="{F37C4565-A057-FFD7-D7BE-8B2F7802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2583" y="1658318"/>
            <a:ext cx="853734" cy="865184"/>
          </a:xfrm>
          <a:prstGeom prst="rect">
            <a:avLst/>
          </a:prstGeom>
        </p:spPr>
      </p:pic>
    </p:spTree>
    <p:extLst>
      <p:ext uri="{BB962C8B-B14F-4D97-AF65-F5344CB8AC3E}">
        <p14:creationId xmlns:p14="http://schemas.microsoft.com/office/powerpoint/2010/main" val="403480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7F6E1-93E6-4E2B-9E64-5A8F6F3CC026}"/>
              </a:ext>
            </a:extLst>
          </p:cNvPr>
          <p:cNvSpPr>
            <a:spLocks noGrp="1"/>
          </p:cNvSpPr>
          <p:nvPr>
            <p:ph type="title"/>
          </p:nvPr>
        </p:nvSpPr>
        <p:spPr>
          <a:xfrm>
            <a:off x="720000" y="1107804"/>
            <a:ext cx="4869142" cy="2400900"/>
          </a:xfrm>
        </p:spPr>
        <p:txBody>
          <a:bodyPr/>
          <a:lstStyle/>
          <a:p>
            <a:r>
              <a:rPr lang="en-US" dirty="0"/>
              <a:t>Model Architecture</a:t>
            </a:r>
          </a:p>
        </p:txBody>
      </p:sp>
    </p:spTree>
    <p:extLst>
      <p:ext uri="{BB962C8B-B14F-4D97-AF65-F5344CB8AC3E}">
        <p14:creationId xmlns:p14="http://schemas.microsoft.com/office/powerpoint/2010/main" val="66100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61A0F3-665D-485B-A95F-D6896177CBB5}"/>
              </a:ext>
            </a:extLst>
          </p:cNvPr>
          <p:cNvSpPr>
            <a:spLocks noGrp="1"/>
          </p:cNvSpPr>
          <p:nvPr>
            <p:ph type="title"/>
          </p:nvPr>
        </p:nvSpPr>
        <p:spPr>
          <a:xfrm>
            <a:off x="719999" y="387600"/>
            <a:ext cx="7114045" cy="612600"/>
          </a:xfrm>
        </p:spPr>
        <p:txBody>
          <a:bodyPr/>
          <a:lstStyle/>
          <a:p>
            <a:r>
              <a:rPr lang="en-US" dirty="0"/>
              <a:t>Application Architecture</a:t>
            </a:r>
          </a:p>
        </p:txBody>
      </p:sp>
      <p:grpSp>
        <p:nvGrpSpPr>
          <p:cNvPr id="11" name="Google Shape;689;p38">
            <a:extLst>
              <a:ext uri="{FF2B5EF4-FFF2-40B4-BE49-F238E27FC236}">
                <a16:creationId xmlns:a16="http://schemas.microsoft.com/office/drawing/2014/main" id="{F50D216B-526D-4B3F-A9AB-95CD645CC81E}"/>
              </a:ext>
            </a:extLst>
          </p:cNvPr>
          <p:cNvGrpSpPr/>
          <p:nvPr/>
        </p:nvGrpSpPr>
        <p:grpSpPr>
          <a:xfrm>
            <a:off x="391213" y="2328347"/>
            <a:ext cx="543508" cy="751465"/>
            <a:chOff x="7638902" y="3559731"/>
            <a:chExt cx="755319" cy="1044322"/>
          </a:xfrm>
        </p:grpSpPr>
        <p:sp>
          <p:nvSpPr>
            <p:cNvPr id="13" name="Google Shape;690;p38">
              <a:extLst>
                <a:ext uri="{FF2B5EF4-FFF2-40B4-BE49-F238E27FC236}">
                  <a16:creationId xmlns:a16="http://schemas.microsoft.com/office/drawing/2014/main" id="{30D75FC4-A109-476C-8EDE-01D018D92426}"/>
                </a:ext>
              </a:extLst>
            </p:cNvPr>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1;p38">
              <a:extLst>
                <a:ext uri="{FF2B5EF4-FFF2-40B4-BE49-F238E27FC236}">
                  <a16:creationId xmlns:a16="http://schemas.microsoft.com/office/drawing/2014/main" id="{B24B29FF-20DE-454D-A5BC-4D5D140CBE27}"/>
                </a:ext>
              </a:extLst>
            </p:cNvPr>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p38">
              <a:extLst>
                <a:ext uri="{FF2B5EF4-FFF2-40B4-BE49-F238E27FC236}">
                  <a16:creationId xmlns:a16="http://schemas.microsoft.com/office/drawing/2014/main" id="{33E3A45D-AA6A-4B9C-8A61-D6A5787878DA}"/>
                </a:ext>
              </a:extLst>
            </p:cNvPr>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3;p38">
              <a:extLst>
                <a:ext uri="{FF2B5EF4-FFF2-40B4-BE49-F238E27FC236}">
                  <a16:creationId xmlns:a16="http://schemas.microsoft.com/office/drawing/2014/main" id="{789C804E-2E83-4C8B-873D-C3C5CA21E930}"/>
                </a:ext>
              </a:extLst>
            </p:cNvPr>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38">
              <a:extLst>
                <a:ext uri="{FF2B5EF4-FFF2-40B4-BE49-F238E27FC236}">
                  <a16:creationId xmlns:a16="http://schemas.microsoft.com/office/drawing/2014/main" id="{51032FB2-605F-42A1-B93F-6551157FC0C0}"/>
                </a:ext>
              </a:extLst>
            </p:cNvPr>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5;p38">
              <a:extLst>
                <a:ext uri="{FF2B5EF4-FFF2-40B4-BE49-F238E27FC236}">
                  <a16:creationId xmlns:a16="http://schemas.microsoft.com/office/drawing/2014/main" id="{FF1D9519-42FA-4E16-AE59-B038BBB833A5}"/>
                </a:ext>
              </a:extLst>
            </p:cNvPr>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6;p38">
              <a:extLst>
                <a:ext uri="{FF2B5EF4-FFF2-40B4-BE49-F238E27FC236}">
                  <a16:creationId xmlns:a16="http://schemas.microsoft.com/office/drawing/2014/main" id="{2021E4ED-D309-45BC-9590-39D47C958AAE}"/>
                </a:ext>
              </a:extLst>
            </p:cNvPr>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7;p38">
              <a:extLst>
                <a:ext uri="{FF2B5EF4-FFF2-40B4-BE49-F238E27FC236}">
                  <a16:creationId xmlns:a16="http://schemas.microsoft.com/office/drawing/2014/main" id="{2742A2DE-818A-4697-A857-7696F95A8CB8}"/>
                </a:ext>
              </a:extLst>
            </p:cNvPr>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698;p38">
              <a:extLst>
                <a:ext uri="{FF2B5EF4-FFF2-40B4-BE49-F238E27FC236}">
                  <a16:creationId xmlns:a16="http://schemas.microsoft.com/office/drawing/2014/main" id="{50A90922-EC5A-4B32-8460-D1E6CCC26E6D}"/>
                </a:ext>
              </a:extLst>
            </p:cNvPr>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p38">
              <a:extLst>
                <a:ext uri="{FF2B5EF4-FFF2-40B4-BE49-F238E27FC236}">
                  <a16:creationId xmlns:a16="http://schemas.microsoft.com/office/drawing/2014/main" id="{B55815A9-E493-410A-93AF-7CC4BF2186D4}"/>
                </a:ext>
              </a:extLst>
            </p:cNvPr>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38">
              <a:extLst>
                <a:ext uri="{FF2B5EF4-FFF2-40B4-BE49-F238E27FC236}">
                  <a16:creationId xmlns:a16="http://schemas.microsoft.com/office/drawing/2014/main" id="{9E5544B8-0966-418E-B7DB-329B56AF733B}"/>
                </a:ext>
              </a:extLst>
            </p:cNvPr>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1;p38">
              <a:extLst>
                <a:ext uri="{FF2B5EF4-FFF2-40B4-BE49-F238E27FC236}">
                  <a16:creationId xmlns:a16="http://schemas.microsoft.com/office/drawing/2014/main" id="{76868A9E-8A02-48A2-B440-09ED74DC6443}"/>
                </a:ext>
              </a:extLst>
            </p:cNvPr>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E34D0777-6929-4FDF-A1F7-752ECAE400E4}"/>
              </a:ext>
            </a:extLst>
          </p:cNvPr>
          <p:cNvGrpSpPr/>
          <p:nvPr/>
        </p:nvGrpSpPr>
        <p:grpSpPr>
          <a:xfrm>
            <a:off x="4417547" y="2323267"/>
            <a:ext cx="1383814" cy="747319"/>
            <a:chOff x="3840480" y="1229807"/>
            <a:chExt cx="1383814" cy="747319"/>
          </a:xfrm>
        </p:grpSpPr>
        <p:sp>
          <p:nvSpPr>
            <p:cNvPr id="117" name="Flowchart: Alternate Process 116">
              <a:extLst>
                <a:ext uri="{FF2B5EF4-FFF2-40B4-BE49-F238E27FC236}">
                  <a16:creationId xmlns:a16="http://schemas.microsoft.com/office/drawing/2014/main" id="{FD768D72-EB4D-4A2E-A23D-836D3EBD3BAC}"/>
                </a:ext>
              </a:extLst>
            </p:cNvPr>
            <p:cNvSpPr/>
            <p:nvPr/>
          </p:nvSpPr>
          <p:spPr>
            <a:xfrm>
              <a:off x="3840480" y="1229807"/>
              <a:ext cx="1383814"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Server</a:t>
              </a:r>
              <a:endParaRPr lang="en-US" dirty="0">
                <a:solidFill>
                  <a:schemeClr val="tx1"/>
                </a:solidFill>
                <a:latin typeface="Roboto" panose="02000000000000000000" pitchFamily="2" charset="0"/>
                <a:ea typeface="Roboto" panose="02000000000000000000" pitchFamily="2" charset="0"/>
              </a:endParaRPr>
            </a:p>
          </p:txBody>
        </p:sp>
        <p:grpSp>
          <p:nvGrpSpPr>
            <p:cNvPr id="120" name="Google Shape;9536;p90">
              <a:extLst>
                <a:ext uri="{FF2B5EF4-FFF2-40B4-BE49-F238E27FC236}">
                  <a16:creationId xmlns:a16="http://schemas.microsoft.com/office/drawing/2014/main" id="{3CC9EC23-063B-4DEC-97F7-E3C5FF30B7D1}"/>
                </a:ext>
              </a:extLst>
            </p:cNvPr>
            <p:cNvGrpSpPr/>
            <p:nvPr/>
          </p:nvGrpSpPr>
          <p:grpSpPr>
            <a:xfrm>
              <a:off x="3951799" y="1390151"/>
              <a:ext cx="420811" cy="419659"/>
              <a:chOff x="-2671375" y="3597450"/>
              <a:chExt cx="292250" cy="291450"/>
            </a:xfrm>
            <a:solidFill>
              <a:srgbClr val="2A284C"/>
            </a:solidFill>
          </p:grpSpPr>
          <p:sp>
            <p:nvSpPr>
              <p:cNvPr id="121" name="Google Shape;9537;p90">
                <a:extLst>
                  <a:ext uri="{FF2B5EF4-FFF2-40B4-BE49-F238E27FC236}">
                    <a16:creationId xmlns:a16="http://schemas.microsoft.com/office/drawing/2014/main" id="{78F7526E-6A4C-433E-AB3D-BD54FFCA03EE}"/>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38;p90">
                <a:extLst>
                  <a:ext uri="{FF2B5EF4-FFF2-40B4-BE49-F238E27FC236}">
                    <a16:creationId xmlns:a16="http://schemas.microsoft.com/office/drawing/2014/main" id="{B8BF4AE8-C8AB-4176-BC2D-6FCBF22E091F}"/>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roup 140">
            <a:extLst>
              <a:ext uri="{FF2B5EF4-FFF2-40B4-BE49-F238E27FC236}">
                <a16:creationId xmlns:a16="http://schemas.microsoft.com/office/drawing/2014/main" id="{F42850FC-03D2-4026-9117-8BB6CC4D51A8}"/>
              </a:ext>
            </a:extLst>
          </p:cNvPr>
          <p:cNvGrpSpPr/>
          <p:nvPr/>
        </p:nvGrpSpPr>
        <p:grpSpPr>
          <a:xfrm>
            <a:off x="6933619" y="3831557"/>
            <a:ext cx="1668433" cy="747319"/>
            <a:chOff x="3840479" y="4201676"/>
            <a:chExt cx="1668433" cy="747319"/>
          </a:xfrm>
        </p:grpSpPr>
        <p:sp>
          <p:nvSpPr>
            <p:cNvPr id="119" name="Flowchart: Alternate Process 118">
              <a:extLst>
                <a:ext uri="{FF2B5EF4-FFF2-40B4-BE49-F238E27FC236}">
                  <a16:creationId xmlns:a16="http://schemas.microsoft.com/office/drawing/2014/main" id="{C1C55A5D-97C8-4CA8-AACE-EECA4ECCC4DF}"/>
                </a:ext>
              </a:extLst>
            </p:cNvPr>
            <p:cNvSpPr/>
            <p:nvPr/>
          </p:nvSpPr>
          <p:spPr>
            <a:xfrm>
              <a:off x="3840479" y="4201676"/>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Database</a:t>
              </a:r>
              <a:endParaRPr lang="en-US" dirty="0">
                <a:solidFill>
                  <a:schemeClr val="tx1"/>
                </a:solidFill>
                <a:latin typeface="Roboto" panose="02000000000000000000" pitchFamily="2" charset="0"/>
                <a:ea typeface="Roboto" panose="02000000000000000000" pitchFamily="2" charset="0"/>
              </a:endParaRPr>
            </a:p>
          </p:txBody>
        </p:sp>
        <p:grpSp>
          <p:nvGrpSpPr>
            <p:cNvPr id="125" name="Google Shape;9611;p90">
              <a:extLst>
                <a:ext uri="{FF2B5EF4-FFF2-40B4-BE49-F238E27FC236}">
                  <a16:creationId xmlns:a16="http://schemas.microsoft.com/office/drawing/2014/main" id="{AA2C3265-1C8E-4B73-B911-269D74433258}"/>
                </a:ext>
              </a:extLst>
            </p:cNvPr>
            <p:cNvGrpSpPr/>
            <p:nvPr/>
          </p:nvGrpSpPr>
          <p:grpSpPr>
            <a:xfrm>
              <a:off x="3988536" y="4365091"/>
              <a:ext cx="419443" cy="420487"/>
              <a:chOff x="-3771675" y="3971775"/>
              <a:chExt cx="291300" cy="292025"/>
            </a:xfrm>
            <a:solidFill>
              <a:srgbClr val="2A284C"/>
            </a:solidFill>
          </p:grpSpPr>
          <p:sp>
            <p:nvSpPr>
              <p:cNvPr id="126" name="Google Shape;9612;p90">
                <a:extLst>
                  <a:ext uri="{FF2B5EF4-FFF2-40B4-BE49-F238E27FC236}">
                    <a16:creationId xmlns:a16="http://schemas.microsoft.com/office/drawing/2014/main" id="{907BE427-ADD7-417B-8929-1D989053BC9D}"/>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13;p90">
                <a:extLst>
                  <a:ext uri="{FF2B5EF4-FFF2-40B4-BE49-F238E27FC236}">
                    <a16:creationId xmlns:a16="http://schemas.microsoft.com/office/drawing/2014/main" id="{027C8A1C-9E69-497B-B55F-EF29F3CBCA0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14;p90">
                <a:extLst>
                  <a:ext uri="{FF2B5EF4-FFF2-40B4-BE49-F238E27FC236}">
                    <a16:creationId xmlns:a16="http://schemas.microsoft.com/office/drawing/2014/main" id="{43788122-9D93-40BD-BDC5-D3DC1D154AD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15;p90">
                <a:extLst>
                  <a:ext uri="{FF2B5EF4-FFF2-40B4-BE49-F238E27FC236}">
                    <a16:creationId xmlns:a16="http://schemas.microsoft.com/office/drawing/2014/main" id="{BB195434-AFA4-4DA2-A2A0-D3FA1CD6025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616;p90">
                <a:extLst>
                  <a:ext uri="{FF2B5EF4-FFF2-40B4-BE49-F238E27FC236}">
                    <a16:creationId xmlns:a16="http://schemas.microsoft.com/office/drawing/2014/main" id="{ABE2BAA3-D056-4E3A-9823-872FBFCD3BCA}"/>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roup 138">
            <a:extLst>
              <a:ext uri="{FF2B5EF4-FFF2-40B4-BE49-F238E27FC236}">
                <a16:creationId xmlns:a16="http://schemas.microsoft.com/office/drawing/2014/main" id="{C088F211-2110-4048-A886-F717A20E302D}"/>
              </a:ext>
            </a:extLst>
          </p:cNvPr>
          <p:cNvGrpSpPr/>
          <p:nvPr/>
        </p:nvGrpSpPr>
        <p:grpSpPr>
          <a:xfrm>
            <a:off x="1715991" y="2321592"/>
            <a:ext cx="1394681" cy="747319"/>
            <a:chOff x="3840479" y="2232744"/>
            <a:chExt cx="1394681" cy="747319"/>
          </a:xfrm>
        </p:grpSpPr>
        <p:sp>
          <p:nvSpPr>
            <p:cNvPr id="2" name="Flowchart: Alternate Process 1">
              <a:extLst>
                <a:ext uri="{FF2B5EF4-FFF2-40B4-BE49-F238E27FC236}">
                  <a16:creationId xmlns:a16="http://schemas.microsoft.com/office/drawing/2014/main" id="{CCE4903E-173C-4DC5-90C2-C542BAFD9FA4}"/>
                </a:ext>
              </a:extLst>
            </p:cNvPr>
            <p:cNvSpPr/>
            <p:nvPr/>
          </p:nvSpPr>
          <p:spPr>
            <a:xfrm>
              <a:off x="3840479" y="2232744"/>
              <a:ext cx="1394681"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Client</a:t>
              </a:r>
              <a:endParaRPr lang="en-US" dirty="0">
                <a:solidFill>
                  <a:schemeClr val="tx1"/>
                </a:solidFill>
                <a:latin typeface="Roboto" panose="02000000000000000000" pitchFamily="2" charset="0"/>
                <a:ea typeface="Roboto" panose="02000000000000000000" pitchFamily="2" charset="0"/>
              </a:endParaRPr>
            </a:p>
          </p:txBody>
        </p:sp>
        <p:grpSp>
          <p:nvGrpSpPr>
            <p:cNvPr id="131" name="Google Shape;6842;p84">
              <a:extLst>
                <a:ext uri="{FF2B5EF4-FFF2-40B4-BE49-F238E27FC236}">
                  <a16:creationId xmlns:a16="http://schemas.microsoft.com/office/drawing/2014/main" id="{2C58A016-22B3-45C8-A56C-55C184CDF255}"/>
                </a:ext>
              </a:extLst>
            </p:cNvPr>
            <p:cNvGrpSpPr/>
            <p:nvPr/>
          </p:nvGrpSpPr>
          <p:grpSpPr>
            <a:xfrm>
              <a:off x="3936967" y="2392427"/>
              <a:ext cx="448117" cy="420100"/>
              <a:chOff x="5049725" y="2635825"/>
              <a:chExt cx="481825" cy="451700"/>
            </a:xfrm>
            <a:solidFill>
              <a:srgbClr val="2A284C"/>
            </a:solidFill>
          </p:grpSpPr>
          <p:sp>
            <p:nvSpPr>
              <p:cNvPr id="132" name="Google Shape;6843;p84">
                <a:extLst>
                  <a:ext uri="{FF2B5EF4-FFF2-40B4-BE49-F238E27FC236}">
                    <a16:creationId xmlns:a16="http://schemas.microsoft.com/office/drawing/2014/main" id="{3BABBAEA-ADB0-40DD-B77C-CEC4A44D99F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 name="Google Shape;6844;p84">
                <a:extLst>
                  <a:ext uri="{FF2B5EF4-FFF2-40B4-BE49-F238E27FC236}">
                    <a16:creationId xmlns:a16="http://schemas.microsoft.com/office/drawing/2014/main" id="{7B4139F8-4472-4D30-B546-A339F8315FB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 name="Google Shape;6845;p84">
                <a:extLst>
                  <a:ext uri="{FF2B5EF4-FFF2-40B4-BE49-F238E27FC236}">
                    <a16:creationId xmlns:a16="http://schemas.microsoft.com/office/drawing/2014/main" id="{A3799495-A3AE-4995-ADF6-3853EF26EB3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40" name="Group 139">
            <a:extLst>
              <a:ext uri="{FF2B5EF4-FFF2-40B4-BE49-F238E27FC236}">
                <a16:creationId xmlns:a16="http://schemas.microsoft.com/office/drawing/2014/main" id="{4C8BCACA-00F1-4411-875B-BB08379DF4DF}"/>
              </a:ext>
            </a:extLst>
          </p:cNvPr>
          <p:cNvGrpSpPr/>
          <p:nvPr/>
        </p:nvGrpSpPr>
        <p:grpSpPr>
          <a:xfrm>
            <a:off x="6933618" y="1131269"/>
            <a:ext cx="1668433" cy="747319"/>
            <a:chOff x="3840479" y="3261724"/>
            <a:chExt cx="1668433" cy="747319"/>
          </a:xfrm>
        </p:grpSpPr>
        <p:sp>
          <p:nvSpPr>
            <p:cNvPr id="118" name="Flowchart: Alternate Process 117">
              <a:extLst>
                <a:ext uri="{FF2B5EF4-FFF2-40B4-BE49-F238E27FC236}">
                  <a16:creationId xmlns:a16="http://schemas.microsoft.com/office/drawing/2014/main" id="{9C66D186-6959-48A2-9176-D3FEB046AD3F}"/>
                </a:ext>
              </a:extLst>
            </p:cNvPr>
            <p:cNvSpPr/>
            <p:nvPr/>
          </p:nvSpPr>
          <p:spPr>
            <a:xfrm>
              <a:off x="3840479" y="3261724"/>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ChatGPT</a:t>
              </a:r>
              <a:endParaRPr lang="en-US" dirty="0">
                <a:solidFill>
                  <a:schemeClr val="tx1"/>
                </a:solidFill>
                <a:latin typeface="Roboto" panose="02000000000000000000" pitchFamily="2" charset="0"/>
                <a:ea typeface="Roboto" panose="02000000000000000000" pitchFamily="2" charset="0"/>
              </a:endParaRPr>
            </a:p>
          </p:txBody>
        </p:sp>
        <p:pic>
          <p:nvPicPr>
            <p:cNvPr id="137" name="Picture 136">
              <a:extLst>
                <a:ext uri="{FF2B5EF4-FFF2-40B4-BE49-F238E27FC236}">
                  <a16:creationId xmlns:a16="http://schemas.microsoft.com/office/drawing/2014/main" id="{69342002-C590-4443-B75B-0D8A96707B2E}"/>
                </a:ext>
              </a:extLst>
            </p:cNvPr>
            <p:cNvPicPr>
              <a:picLocks noChangeAspect="1"/>
            </p:cNvPicPr>
            <p:nvPr/>
          </p:nvPicPr>
          <p:blipFill>
            <a:blip r:embed="rId2"/>
            <a:stretch>
              <a:fillRect/>
            </a:stretch>
          </p:blipFill>
          <p:spPr>
            <a:xfrm>
              <a:off x="3953911" y="3402043"/>
              <a:ext cx="431173" cy="431173"/>
            </a:xfrm>
            <a:prstGeom prst="rect">
              <a:avLst/>
            </a:prstGeom>
          </p:spPr>
        </p:pic>
      </p:grpSp>
      <p:cxnSp>
        <p:nvCxnSpPr>
          <p:cNvPr id="143" name="Straight Arrow Connector 142">
            <a:extLst>
              <a:ext uri="{FF2B5EF4-FFF2-40B4-BE49-F238E27FC236}">
                <a16:creationId xmlns:a16="http://schemas.microsoft.com/office/drawing/2014/main" id="{FA0E5B7A-21D5-4DE1-A5AA-614AC8729A93}"/>
              </a:ext>
            </a:extLst>
          </p:cNvPr>
          <p:cNvCxnSpPr>
            <a:cxnSpLocks/>
          </p:cNvCxnSpPr>
          <p:nvPr/>
        </p:nvCxnSpPr>
        <p:spPr>
          <a:xfrm flipV="1">
            <a:off x="992301" y="2680324"/>
            <a:ext cx="706898" cy="576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45" name="Straight Arrow Connector 144">
            <a:extLst>
              <a:ext uri="{FF2B5EF4-FFF2-40B4-BE49-F238E27FC236}">
                <a16:creationId xmlns:a16="http://schemas.microsoft.com/office/drawing/2014/main" id="{B77C97B5-38E3-4824-84C9-67CDA7E9EB06}"/>
              </a:ext>
            </a:extLst>
          </p:cNvPr>
          <p:cNvCxnSpPr>
            <a:cxnSpLocks/>
            <a:stCxn id="2" idx="3"/>
            <a:endCxn id="117" idx="1"/>
          </p:cNvCxnSpPr>
          <p:nvPr/>
        </p:nvCxnSpPr>
        <p:spPr>
          <a:xfrm>
            <a:off x="3110672" y="2695252"/>
            <a:ext cx="1306875" cy="1675"/>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36D1A03F-9062-45CA-BB93-D07CAF61895F}"/>
              </a:ext>
            </a:extLst>
          </p:cNvPr>
          <p:cNvCxnSpPr>
            <a:cxnSpLocks/>
            <a:stCxn id="117" idx="3"/>
            <a:endCxn id="118" idx="1"/>
          </p:cNvCxnSpPr>
          <p:nvPr/>
        </p:nvCxnSpPr>
        <p:spPr>
          <a:xfrm flipV="1">
            <a:off x="5801361" y="1504929"/>
            <a:ext cx="1132257" cy="1191998"/>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C3B60AB8-FD14-44AC-8530-94211175333A}"/>
              </a:ext>
            </a:extLst>
          </p:cNvPr>
          <p:cNvCxnSpPr>
            <a:cxnSpLocks/>
            <a:stCxn id="117" idx="3"/>
            <a:endCxn id="119" idx="1"/>
          </p:cNvCxnSpPr>
          <p:nvPr/>
        </p:nvCxnSpPr>
        <p:spPr>
          <a:xfrm>
            <a:off x="5801361" y="2696927"/>
            <a:ext cx="1132258" cy="150829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52" name="TextBox 151">
            <a:extLst>
              <a:ext uri="{FF2B5EF4-FFF2-40B4-BE49-F238E27FC236}">
                <a16:creationId xmlns:a16="http://schemas.microsoft.com/office/drawing/2014/main" id="{802A20E2-3BB6-4476-86E9-D52117B2981A}"/>
              </a:ext>
            </a:extLst>
          </p:cNvPr>
          <p:cNvSpPr txBox="1"/>
          <p:nvPr/>
        </p:nvSpPr>
        <p:spPr>
          <a:xfrm>
            <a:off x="3164907" y="2186333"/>
            <a:ext cx="1202573"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 Receive</a:t>
            </a:r>
          </a:p>
          <a:p>
            <a:pPr algn="ctr"/>
            <a:r>
              <a:rPr lang="en-US" sz="1200" dirty="0">
                <a:solidFill>
                  <a:schemeClr val="tx1"/>
                </a:solidFill>
                <a:latin typeface="Roboto" panose="02000000000000000000" pitchFamily="2" charset="0"/>
                <a:ea typeface="Roboto" panose="02000000000000000000" pitchFamily="2" charset="0"/>
              </a:rPr>
              <a:t>requests</a:t>
            </a:r>
          </a:p>
        </p:txBody>
      </p:sp>
      <p:sp>
        <p:nvSpPr>
          <p:cNvPr id="154" name="TextBox 153">
            <a:extLst>
              <a:ext uri="{FF2B5EF4-FFF2-40B4-BE49-F238E27FC236}">
                <a16:creationId xmlns:a16="http://schemas.microsoft.com/office/drawing/2014/main" id="{5DCFDDA5-5998-4D0E-9F52-AA23EEEEDC76}"/>
              </a:ext>
            </a:extLst>
          </p:cNvPr>
          <p:cNvSpPr txBox="1"/>
          <p:nvPr/>
        </p:nvSpPr>
        <p:spPr>
          <a:xfrm>
            <a:off x="959742" y="2186333"/>
            <a:ext cx="739305"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 the </a:t>
            </a:r>
          </a:p>
          <a:p>
            <a:pPr algn="ctr"/>
            <a:r>
              <a:rPr lang="en-US" sz="1200" dirty="0">
                <a:solidFill>
                  <a:schemeClr val="tx1"/>
                </a:solidFill>
                <a:latin typeface="Roboto" panose="02000000000000000000" pitchFamily="2" charset="0"/>
                <a:ea typeface="Roboto" panose="02000000000000000000" pitchFamily="2" charset="0"/>
              </a:rPr>
              <a:t>website</a:t>
            </a:r>
          </a:p>
        </p:txBody>
      </p:sp>
      <p:sp>
        <p:nvSpPr>
          <p:cNvPr id="155" name="TextBox 154">
            <a:extLst>
              <a:ext uri="{FF2B5EF4-FFF2-40B4-BE49-F238E27FC236}">
                <a16:creationId xmlns:a16="http://schemas.microsoft.com/office/drawing/2014/main" id="{81F2AC49-A11A-407E-AB96-25853D2F6A3B}"/>
              </a:ext>
            </a:extLst>
          </p:cNvPr>
          <p:cNvSpPr txBox="1"/>
          <p:nvPr/>
        </p:nvSpPr>
        <p:spPr>
          <a:xfrm>
            <a:off x="5202397" y="1398825"/>
            <a:ext cx="1471878"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prompts /</a:t>
            </a:r>
          </a:p>
          <a:p>
            <a:pPr algn="ctr"/>
            <a:r>
              <a:rPr lang="en-US" sz="1200" dirty="0">
                <a:solidFill>
                  <a:schemeClr val="tx1"/>
                </a:solidFill>
                <a:latin typeface="Roboto" panose="02000000000000000000" pitchFamily="2" charset="0"/>
                <a:ea typeface="Roboto" panose="02000000000000000000" pitchFamily="2" charset="0"/>
              </a:rPr>
              <a:t>Receive responses</a:t>
            </a:r>
          </a:p>
        </p:txBody>
      </p:sp>
      <p:sp>
        <p:nvSpPr>
          <p:cNvPr id="156" name="TextBox 155">
            <a:extLst>
              <a:ext uri="{FF2B5EF4-FFF2-40B4-BE49-F238E27FC236}">
                <a16:creationId xmlns:a16="http://schemas.microsoft.com/office/drawing/2014/main" id="{A2A14049-E0B1-4248-ABDF-15B04F1962D3}"/>
              </a:ext>
            </a:extLst>
          </p:cNvPr>
          <p:cNvSpPr txBox="1"/>
          <p:nvPr/>
        </p:nvSpPr>
        <p:spPr>
          <a:xfrm>
            <a:off x="5332241" y="3738948"/>
            <a:ext cx="1212190"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Save / Retrieve</a:t>
            </a:r>
          </a:p>
          <a:p>
            <a:pPr algn="ctr"/>
            <a:r>
              <a:rPr lang="en-US" sz="1200" dirty="0">
                <a:solidFill>
                  <a:schemeClr val="tx1"/>
                </a:solidFill>
                <a:latin typeface="Roboto" panose="02000000000000000000" pitchFamily="2" charset="0"/>
                <a:ea typeface="Roboto" panose="02000000000000000000" pitchFamily="2" charset="0"/>
              </a:rPr>
              <a:t>data</a:t>
            </a:r>
          </a:p>
        </p:txBody>
      </p:sp>
      <p:sp>
        <p:nvSpPr>
          <p:cNvPr id="157" name="TextBox 156">
            <a:extLst>
              <a:ext uri="{FF2B5EF4-FFF2-40B4-BE49-F238E27FC236}">
                <a16:creationId xmlns:a16="http://schemas.microsoft.com/office/drawing/2014/main" id="{032C4C8D-343E-440D-B7EB-5E72ACCCC5F7}"/>
              </a:ext>
            </a:extLst>
          </p:cNvPr>
          <p:cNvSpPr txBox="1"/>
          <p:nvPr/>
        </p:nvSpPr>
        <p:spPr>
          <a:xfrm>
            <a:off x="379656" y="3065475"/>
            <a:ext cx="498855" cy="276999"/>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User</a:t>
            </a:r>
          </a:p>
        </p:txBody>
      </p:sp>
    </p:spTree>
    <p:extLst>
      <p:ext uri="{BB962C8B-B14F-4D97-AF65-F5344CB8AC3E}">
        <p14:creationId xmlns:p14="http://schemas.microsoft.com/office/powerpoint/2010/main" val="87825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7114045" cy="612600"/>
          </a:xfrm>
        </p:spPr>
        <p:txBody>
          <a:bodyPr/>
          <a:lstStyle/>
          <a:p>
            <a:r>
              <a:rPr lang="en-US" dirty="0"/>
              <a:t>Activity Diagram – Learning Session</a:t>
            </a:r>
          </a:p>
        </p:txBody>
      </p:sp>
      <p:pic>
        <p:nvPicPr>
          <p:cNvPr id="1026" name="Picture 2">
            <a:extLst>
              <a:ext uri="{FF2B5EF4-FFF2-40B4-BE49-F238E27FC236}">
                <a16:creationId xmlns:a16="http://schemas.microsoft.com/office/drawing/2014/main" id="{BCD8C147-22E3-41FA-970C-14D0D2ED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96314"/>
            <a:ext cx="6502733" cy="3927093"/>
          </a:xfrm>
          <a:prstGeom prst="rect">
            <a:avLst/>
          </a:prstGeom>
          <a:solidFill>
            <a:schemeClr val="bg1"/>
          </a:solidFill>
        </p:spPr>
      </p:pic>
    </p:spTree>
    <p:extLst>
      <p:ext uri="{BB962C8B-B14F-4D97-AF65-F5344CB8AC3E}">
        <p14:creationId xmlns:p14="http://schemas.microsoft.com/office/powerpoint/2010/main" val="16360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6199645" cy="612600"/>
          </a:xfrm>
        </p:spPr>
        <p:txBody>
          <a:bodyPr/>
          <a:lstStyle/>
          <a:p>
            <a:r>
              <a:rPr lang="en-US" dirty="0"/>
              <a:t>Activity Diagram – Chat Session</a:t>
            </a:r>
          </a:p>
        </p:txBody>
      </p:sp>
      <p:pic>
        <p:nvPicPr>
          <p:cNvPr id="2050" name="Picture 2">
            <a:extLst>
              <a:ext uri="{FF2B5EF4-FFF2-40B4-BE49-F238E27FC236}">
                <a16:creationId xmlns:a16="http://schemas.microsoft.com/office/drawing/2014/main" id="{7F5EBF5F-2854-4117-9D16-79796012B2EB}"/>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19999" y="1096314"/>
            <a:ext cx="5079763" cy="39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4" name="Google Shape;824;p42"/>
          <p:cNvSpPr/>
          <p:nvPr/>
        </p:nvSpPr>
        <p:spPr>
          <a:xfrm>
            <a:off x="792926" y="1393620"/>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802876" y="2615162"/>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047326" y="1393620"/>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txBox="1">
            <a:spLocks noGrp="1"/>
          </p:cNvSpPr>
          <p:nvPr>
            <p:ph type="title"/>
          </p:nvPr>
        </p:nvSpPr>
        <p:spPr>
          <a:xfrm>
            <a:off x="919226" y="1688664"/>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8" name="Google Shape;828;p42"/>
          <p:cNvSpPr txBox="1">
            <a:spLocks noGrp="1"/>
          </p:cNvSpPr>
          <p:nvPr>
            <p:ph type="subTitle" idx="1"/>
          </p:nvPr>
        </p:nvSpPr>
        <p:spPr>
          <a:xfrm>
            <a:off x="266739" y="2636943"/>
            <a:ext cx="2181300" cy="37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INTRODUCTION</a:t>
            </a:r>
            <a:endParaRPr lang="en-US" dirty="0"/>
          </a:p>
        </p:txBody>
      </p:sp>
      <p:sp>
        <p:nvSpPr>
          <p:cNvPr id="830" name="Google Shape;830;p42"/>
          <p:cNvSpPr txBox="1">
            <a:spLocks noGrp="1"/>
          </p:cNvSpPr>
          <p:nvPr>
            <p:ph type="title" idx="3"/>
          </p:nvPr>
        </p:nvSpPr>
        <p:spPr>
          <a:xfrm>
            <a:off x="2929176" y="2910206"/>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1" name="Google Shape;831;p42"/>
          <p:cNvSpPr txBox="1">
            <a:spLocks noGrp="1"/>
          </p:cNvSpPr>
          <p:nvPr>
            <p:ph type="subTitle" idx="4"/>
          </p:nvPr>
        </p:nvSpPr>
        <p:spPr>
          <a:xfrm>
            <a:off x="2281476" y="3858485"/>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833" name="Google Shape;833;p42"/>
          <p:cNvSpPr txBox="1">
            <a:spLocks noGrp="1"/>
          </p:cNvSpPr>
          <p:nvPr>
            <p:ph type="title" idx="6"/>
          </p:nvPr>
        </p:nvSpPr>
        <p:spPr>
          <a:xfrm>
            <a:off x="5173626" y="1688664"/>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4" name="Google Shape;834;p42"/>
          <p:cNvSpPr txBox="1">
            <a:spLocks noGrp="1"/>
          </p:cNvSpPr>
          <p:nvPr>
            <p:ph type="subTitle" idx="7"/>
          </p:nvPr>
        </p:nvSpPr>
        <p:spPr>
          <a:xfrm>
            <a:off x="4525926" y="2636943"/>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Architecture</a:t>
            </a:r>
            <a:endParaRPr/>
          </a:p>
        </p:txBody>
      </p:sp>
      <p:sp>
        <p:nvSpPr>
          <p:cNvPr id="2" name="Google Shape;826;p42">
            <a:extLst>
              <a:ext uri="{FF2B5EF4-FFF2-40B4-BE49-F238E27FC236}">
                <a16:creationId xmlns:a16="http://schemas.microsoft.com/office/drawing/2014/main" id="{82CC75F4-CD25-8500-942F-1C588B1297BF}"/>
              </a:ext>
            </a:extLst>
          </p:cNvPr>
          <p:cNvSpPr/>
          <p:nvPr/>
        </p:nvSpPr>
        <p:spPr>
          <a:xfrm>
            <a:off x="7275645" y="2615162"/>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33;p42">
            <a:extLst>
              <a:ext uri="{FF2B5EF4-FFF2-40B4-BE49-F238E27FC236}">
                <a16:creationId xmlns:a16="http://schemas.microsoft.com/office/drawing/2014/main" id="{D0D54B40-9489-7139-08C8-6D9710DE1F48}"/>
              </a:ext>
            </a:extLst>
          </p:cNvPr>
          <p:cNvSpPr txBox="1">
            <a:spLocks/>
          </p:cNvSpPr>
          <p:nvPr/>
        </p:nvSpPr>
        <p:spPr>
          <a:xfrm>
            <a:off x="7401945" y="2910206"/>
            <a:ext cx="885900" cy="65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9pPr>
          </a:lstStyle>
          <a:p>
            <a:r>
              <a:rPr lang="en"/>
              <a:t>04</a:t>
            </a:r>
          </a:p>
        </p:txBody>
      </p:sp>
      <p:sp>
        <p:nvSpPr>
          <p:cNvPr id="4" name="Google Shape;834;p42">
            <a:extLst>
              <a:ext uri="{FF2B5EF4-FFF2-40B4-BE49-F238E27FC236}">
                <a16:creationId xmlns:a16="http://schemas.microsoft.com/office/drawing/2014/main" id="{A9AD694E-5FC3-F507-FF2E-33CF891743C4}"/>
              </a:ext>
            </a:extLst>
          </p:cNvPr>
          <p:cNvSpPr txBox="1">
            <a:spLocks/>
          </p:cNvSpPr>
          <p:nvPr/>
        </p:nvSpPr>
        <p:spPr>
          <a:xfrm>
            <a:off x="6754245" y="3858485"/>
            <a:ext cx="21813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a:buNone/>
              <a:defRPr sz="20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2pPr>
            <a:lvl3pPr marL="1371600" marR="0" lvl="2"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3pPr>
            <a:lvl4pPr marL="1828800" marR="0" lvl="3"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4pPr>
            <a:lvl5pPr marL="2286000" marR="0" lvl="4"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5pPr>
            <a:lvl6pPr marL="2743200" marR="0" lvl="5"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6pPr>
            <a:lvl7pPr marL="3200400" marR="0" lvl="6"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7pPr>
            <a:lvl8pPr marL="3657600" marR="0" lvl="7"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8pPr>
            <a:lvl9pPr marL="4114800" marR="0" lvl="8"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9pPr>
          </a:lstStyle>
          <a:p>
            <a:pPr marL="0" indent="0"/>
            <a:r>
              <a:rPr lang="en-US"/>
              <a:t>Challenges</a:t>
            </a:r>
          </a:p>
        </p:txBody>
      </p:sp>
    </p:spTree>
    <p:extLst>
      <p:ext uri="{BB962C8B-B14F-4D97-AF65-F5344CB8AC3E}">
        <p14:creationId xmlns:p14="http://schemas.microsoft.com/office/powerpoint/2010/main" val="288023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A2889-FC70-457F-AAE7-1381BB634371}"/>
              </a:ext>
            </a:extLst>
          </p:cNvPr>
          <p:cNvSpPr>
            <a:spLocks noGrp="1"/>
          </p:cNvSpPr>
          <p:nvPr>
            <p:ph type="title"/>
          </p:nvPr>
        </p:nvSpPr>
        <p:spPr/>
        <p:txBody>
          <a:bodyPr/>
          <a:lstStyle/>
          <a:p>
            <a:r>
              <a:rPr lang="en-US" dirty="0"/>
              <a:t>Verification</a:t>
            </a:r>
          </a:p>
        </p:txBody>
      </p:sp>
      <p:graphicFrame>
        <p:nvGraphicFramePr>
          <p:cNvPr id="6" name="Table 5">
            <a:extLst>
              <a:ext uri="{FF2B5EF4-FFF2-40B4-BE49-F238E27FC236}">
                <a16:creationId xmlns:a16="http://schemas.microsoft.com/office/drawing/2014/main" id="{3EF25925-88AE-46AA-8D95-F48358858DFF}"/>
              </a:ext>
            </a:extLst>
          </p:cNvPr>
          <p:cNvGraphicFramePr>
            <a:graphicFrameLocks noGrp="1"/>
          </p:cNvGraphicFramePr>
          <p:nvPr>
            <p:extLst>
              <p:ext uri="{D42A27DB-BD31-4B8C-83A1-F6EECF244321}">
                <p14:modId xmlns:p14="http://schemas.microsoft.com/office/powerpoint/2010/main" val="958706398"/>
              </p:ext>
            </p:extLst>
          </p:nvPr>
        </p:nvGraphicFramePr>
        <p:xfrm>
          <a:off x="720000" y="1111959"/>
          <a:ext cx="7497069" cy="3693488"/>
        </p:xfrm>
        <a:graphic>
          <a:graphicData uri="http://schemas.openxmlformats.org/drawingml/2006/table">
            <a:tbl>
              <a:tblPr/>
              <a:tblGrid>
                <a:gridCol w="2499023">
                  <a:extLst>
                    <a:ext uri="{9D8B030D-6E8A-4147-A177-3AD203B41FA5}">
                      <a16:colId xmlns:a16="http://schemas.microsoft.com/office/drawing/2014/main" val="775398603"/>
                    </a:ext>
                  </a:extLst>
                </a:gridCol>
                <a:gridCol w="2499023">
                  <a:extLst>
                    <a:ext uri="{9D8B030D-6E8A-4147-A177-3AD203B41FA5}">
                      <a16:colId xmlns:a16="http://schemas.microsoft.com/office/drawing/2014/main" val="4115187949"/>
                    </a:ext>
                  </a:extLst>
                </a:gridCol>
                <a:gridCol w="2499023">
                  <a:extLst>
                    <a:ext uri="{9D8B030D-6E8A-4147-A177-3AD203B41FA5}">
                      <a16:colId xmlns:a16="http://schemas.microsoft.com/office/drawing/2014/main" val="3438167036"/>
                    </a:ext>
                  </a:extLst>
                </a:gridCol>
              </a:tblGrid>
              <a:tr h="104894">
                <a:tc>
                  <a:txBody>
                    <a:bodyPr/>
                    <a:lstStyle/>
                    <a:p>
                      <a:pPr algn="l" rtl="0" fontAlgn="base"/>
                      <a:r>
                        <a:rPr lang="en-US" sz="1400" b="1" i="0" dirty="0">
                          <a:effectLst/>
                          <a:latin typeface="Calibri" panose="020F0502020204030204" pitchFamily="34" charset="0"/>
                        </a:rPr>
                        <a:t>Test Name</a:t>
                      </a:r>
                      <a:r>
                        <a:rPr lang="en-US" sz="1400" b="0" i="0" dirty="0">
                          <a:effectLst/>
                          <a:latin typeface="Calibri" panose="020F0502020204030204" pitchFamily="34" charset="0"/>
                        </a:rPr>
                        <a: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Description </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Expected Result</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773699"/>
                  </a:ext>
                </a:extLst>
              </a:tr>
              <a:tr h="244754">
                <a:tc>
                  <a:txBody>
                    <a:bodyPr/>
                    <a:lstStyle/>
                    <a:p>
                      <a:pPr algn="l" rtl="0" fontAlgn="base"/>
                      <a:r>
                        <a:rPr lang="en-US" sz="1400" b="0" i="0" dirty="0">
                          <a:effectLst/>
                          <a:latin typeface="Calibri" panose="020F0502020204030204" pitchFamily="34" charset="0"/>
                        </a:rPr>
                        <a:t>Logout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user clicks the logout button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system successfully logs the user out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295448"/>
                  </a:ext>
                </a:extLst>
              </a:tr>
              <a:tr h="244754">
                <a:tc>
                  <a:txBody>
                    <a:bodyPr/>
                    <a:lstStyle/>
                    <a:p>
                      <a:pPr algn="l" rtl="0" fontAlgn="base"/>
                      <a:r>
                        <a:rPr lang="en-US" sz="1400" b="0" i="0" dirty="0">
                          <a:effectLst/>
                          <a:latin typeface="Calibri" panose="020F0502020204030204" pitchFamily="34" charset="0"/>
                        </a:rPr>
                        <a:t>Sidebar navigation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clicks a nav item on the sidebar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is redirected to the relevant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39770"/>
                  </a:ext>
                </a:extLst>
              </a:tr>
              <a:tr h="314683">
                <a:tc>
                  <a:txBody>
                    <a:bodyPr/>
                    <a:lstStyle/>
                    <a:p>
                      <a:pPr algn="l" rtl="0" fontAlgn="base"/>
                      <a:r>
                        <a:rPr lang="en-US" sz="1400" b="0" i="0" dirty="0">
                          <a:effectLst/>
                          <a:latin typeface="Calibri" panose="020F0502020204030204" pitchFamily="34" charset="0"/>
                        </a:rPr>
                        <a:t>Chat mode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“chat with me” page and starts a conversation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successfully completes a conversation with the ChatGPT chatbot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00874"/>
                  </a:ext>
                </a:extLst>
              </a:tr>
              <a:tr h="244754">
                <a:tc>
                  <a:txBody>
                    <a:bodyPr/>
                    <a:lstStyle/>
                    <a:p>
                      <a:pPr algn="l" rtl="0" fontAlgn="base"/>
                      <a:r>
                        <a:rPr lang="en-US" sz="1400" b="0" i="0">
                          <a:effectLst/>
                          <a:latin typeface="Calibri" panose="020F0502020204030204" pitchFamily="34" charset="0"/>
                        </a:rPr>
                        <a:t>Learn mode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users enters the “learn” page and starts a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completes a full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886784"/>
                  </a:ext>
                </a:extLst>
              </a:tr>
              <a:tr h="314683">
                <a:tc>
                  <a:txBody>
                    <a:bodyPr/>
                    <a:lstStyle/>
                    <a:p>
                      <a:pPr algn="l" rtl="0" fontAlgn="base"/>
                      <a:r>
                        <a:rPr lang="en-US" sz="1400" b="0" i="0">
                          <a:effectLst/>
                          <a:latin typeface="Calibri" panose="020F0502020204030204" pitchFamily="34" charset="0"/>
                        </a:rPr>
                        <a:t>Leaderboard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“leaderboard”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A list of high scores by fellow users is displayed on the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26269"/>
                  </a:ext>
                </a:extLst>
              </a:tr>
              <a:tr h="244754">
                <a:tc>
                  <a:txBody>
                    <a:bodyPr/>
                    <a:lstStyle/>
                    <a:p>
                      <a:pPr algn="r" rtl="1" fontAlgn="base"/>
                      <a:r>
                        <a:rPr lang="en-US" sz="1400" b="0" i="0">
                          <a:effectLst/>
                          <a:latin typeface="Calibri" panose="020F0502020204030204" pitchFamily="34" charset="0"/>
                        </a:rPr>
                        <a:t>My Profile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"My Profile"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Displays the details of the user currently logged in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190958"/>
                  </a:ext>
                </a:extLst>
              </a:tr>
              <a:tr h="244754">
                <a:tc>
                  <a:txBody>
                    <a:bodyPr/>
                    <a:lstStyle/>
                    <a:p>
                      <a:pPr algn="l" rtl="0" fontAlgn="base"/>
                      <a:r>
                        <a:rPr lang="en-US" sz="1400" b="0" i="0">
                          <a:effectLst/>
                          <a:latin typeface="Calibri" panose="020F0502020204030204" pitchFamily="34" charset="0"/>
                        </a:rPr>
                        <a:t>About page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“About”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Displays technical information about the application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21888"/>
                  </a:ext>
                </a:extLst>
              </a:tr>
            </a:tbl>
          </a:graphicData>
        </a:graphic>
      </p:graphicFrame>
    </p:spTree>
    <p:extLst>
      <p:ext uri="{BB962C8B-B14F-4D97-AF65-F5344CB8AC3E}">
        <p14:creationId xmlns:p14="http://schemas.microsoft.com/office/powerpoint/2010/main" val="195174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66A72-16B9-82AF-D3EC-93CC74E9E96E}"/>
              </a:ext>
            </a:extLst>
          </p:cNvPr>
          <p:cNvSpPr>
            <a:spLocks noGrp="1"/>
          </p:cNvSpPr>
          <p:nvPr>
            <p:ph type="title"/>
          </p:nvPr>
        </p:nvSpPr>
        <p:spPr>
          <a:xfrm>
            <a:off x="720000" y="387600"/>
            <a:ext cx="7704000" cy="612600"/>
          </a:xfrm>
        </p:spPr>
        <p:txBody>
          <a:bodyPr/>
          <a:lstStyle/>
          <a:p>
            <a:r>
              <a:rPr lang="en-US" sz="3600" dirty="0"/>
              <a:t>Challenges</a:t>
            </a:r>
            <a:endParaRPr lang="en-US" sz="4000" dirty="0"/>
          </a:p>
        </p:txBody>
      </p:sp>
      <p:sp>
        <p:nvSpPr>
          <p:cNvPr id="5" name="Subtitle 13">
            <a:extLst>
              <a:ext uri="{FF2B5EF4-FFF2-40B4-BE49-F238E27FC236}">
                <a16:creationId xmlns:a16="http://schemas.microsoft.com/office/drawing/2014/main" id="{F8E59C7C-43B1-2620-81D7-35C7C284D20B}"/>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Integration Complexity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Accuracy and Reliability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Scalability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User Experience</a:t>
            </a:r>
          </a:p>
        </p:txBody>
      </p:sp>
    </p:spTree>
    <p:extLst>
      <p:ext uri="{BB962C8B-B14F-4D97-AF65-F5344CB8AC3E}">
        <p14:creationId xmlns:p14="http://schemas.microsoft.com/office/powerpoint/2010/main" val="1962909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8;p71">
            <a:extLst>
              <a:ext uri="{FF2B5EF4-FFF2-40B4-BE49-F238E27FC236}">
                <a16:creationId xmlns:a16="http://schemas.microsoft.com/office/drawing/2014/main" id="{CCCA55E1-B328-5A81-99F1-614C312C2939}"/>
              </a:ext>
            </a:extLst>
          </p:cNvPr>
          <p:cNvSpPr txBox="1">
            <a:spLocks noGrp="1"/>
          </p:cNvSpPr>
          <p:nvPr>
            <p:ph type="title"/>
          </p:nvPr>
        </p:nvSpPr>
        <p:spPr>
          <a:xfrm>
            <a:off x="612050" y="227000"/>
            <a:ext cx="3737700" cy="3398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THANK</a:t>
            </a:r>
            <a:br>
              <a:rPr lang="en" sz="5000" dirty="0"/>
            </a:br>
            <a:r>
              <a:rPr lang="en" sz="5000" dirty="0"/>
              <a:t>YOU</a:t>
            </a:r>
            <a:br>
              <a:rPr lang="en" sz="5000" dirty="0"/>
            </a:br>
            <a:r>
              <a:rPr lang="en" sz="5000" dirty="0"/>
              <a:t>FOR</a:t>
            </a:r>
            <a:br>
              <a:rPr lang="en" sz="5000" dirty="0"/>
            </a:br>
            <a:r>
              <a:rPr lang="en" sz="5000" dirty="0"/>
              <a:t>LISTENING</a:t>
            </a:r>
            <a:endParaRPr sz="5000" dirty="0"/>
          </a:p>
        </p:txBody>
      </p:sp>
      <p:pic>
        <p:nvPicPr>
          <p:cNvPr id="76" name="Picture 75" descr="A cartoon of a robot&#10;&#10;Description automatically generated">
            <a:extLst>
              <a:ext uri="{FF2B5EF4-FFF2-40B4-BE49-F238E27FC236}">
                <a16:creationId xmlns:a16="http://schemas.microsoft.com/office/drawing/2014/main" id="{54DF73AE-55D8-8AFD-7B69-A362D937638B}"/>
              </a:ext>
            </a:extLst>
          </p:cNvPr>
          <p:cNvPicPr>
            <a:picLocks noChangeAspect="1"/>
          </p:cNvPicPr>
          <p:nvPr/>
        </p:nvPicPr>
        <p:blipFill>
          <a:blip r:embed="rId3"/>
          <a:stretch>
            <a:fillRect/>
          </a:stretch>
        </p:blipFill>
        <p:spPr>
          <a:xfrm>
            <a:off x="5751258" y="3154252"/>
            <a:ext cx="1926839" cy="2571750"/>
          </a:xfrm>
          <a:prstGeom prst="rect">
            <a:avLst/>
          </a:prstGeom>
        </p:spPr>
      </p:pic>
      <p:sp>
        <p:nvSpPr>
          <p:cNvPr id="77" name="Google Shape;1653;p71">
            <a:extLst>
              <a:ext uri="{FF2B5EF4-FFF2-40B4-BE49-F238E27FC236}">
                <a16:creationId xmlns:a16="http://schemas.microsoft.com/office/drawing/2014/main" id="{6B9F0A4B-1AF8-43E4-9E4F-6B752F643A50}"/>
              </a:ext>
            </a:extLst>
          </p:cNvPr>
          <p:cNvSpPr/>
          <p:nvPr/>
        </p:nvSpPr>
        <p:spPr>
          <a:xfrm>
            <a:off x="5562355" y="3001772"/>
            <a:ext cx="1003722" cy="55896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Goodbye!</a:t>
            </a:r>
            <a:endParaRPr sz="1600" dirty="0"/>
          </a:p>
        </p:txBody>
      </p:sp>
    </p:spTree>
    <p:extLst>
      <p:ext uri="{BB962C8B-B14F-4D97-AF65-F5344CB8AC3E}">
        <p14:creationId xmlns:p14="http://schemas.microsoft.com/office/powerpoint/2010/main" val="19081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Introduction</a:t>
            </a:r>
          </a:p>
        </p:txBody>
      </p:sp>
    </p:spTree>
    <p:extLst>
      <p:ext uri="{BB962C8B-B14F-4D97-AF65-F5344CB8AC3E}">
        <p14:creationId xmlns:p14="http://schemas.microsoft.com/office/powerpoint/2010/main" val="42503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E97036D7-41DC-480F-B126-240B41A07183}"/>
              </a:ext>
            </a:extLst>
          </p:cNvPr>
          <p:cNvSpPr>
            <a:spLocks noGrp="1"/>
          </p:cNvSpPr>
          <p:nvPr>
            <p:ph type="subTitle" idx="1"/>
          </p:nvPr>
        </p:nvSpPr>
        <p:spPr>
          <a:xfrm>
            <a:off x="720000" y="1200289"/>
            <a:ext cx="4935924" cy="3346025"/>
          </a:xfrm>
        </p:spPr>
        <p:txBody>
          <a:bodyPr/>
          <a:lstStyle/>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 estimated half of the world’s population is bilingual</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Learning new </a:t>
            </a:r>
            <a:r>
              <a:rPr lang="en-US" dirty="0">
                <a:effectLst/>
                <a:latin typeface="Roboto" panose="02000000000000000000" pitchFamily="2" charset="0"/>
                <a:ea typeface="Roboto" panose="02000000000000000000" pitchFamily="2" charset="0"/>
                <a:cs typeface="Roboto" panose="02000000000000000000" pitchFamily="2" charset="0"/>
              </a:rPr>
              <a:t>languages is standard in primary and secondary education across the globe</a:t>
            </a:r>
          </a:p>
          <a:p>
            <a:pPr>
              <a:buFont typeface="Arial" panose="020B0604020202020204" pitchFamily="34" charset="0"/>
              <a:buChar char="•"/>
            </a:pPr>
            <a:endParaRPr lang="en-US" dirty="0">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Online learning courses typically suffer from low retention rates</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Courses often lack clear instructions, examples and support for the students</a:t>
            </a:r>
          </a:p>
        </p:txBody>
      </p:sp>
      <p:sp>
        <p:nvSpPr>
          <p:cNvPr id="13" name="Title 12">
            <a:extLst>
              <a:ext uri="{FF2B5EF4-FFF2-40B4-BE49-F238E27FC236}">
                <a16:creationId xmlns:a16="http://schemas.microsoft.com/office/drawing/2014/main" id="{089820D3-0E16-4F9F-82DF-EBB9271A3372}"/>
              </a:ext>
            </a:extLst>
          </p:cNvPr>
          <p:cNvSpPr>
            <a:spLocks noGrp="1"/>
          </p:cNvSpPr>
          <p:nvPr>
            <p:ph type="title"/>
          </p:nvPr>
        </p:nvSpPr>
        <p:spPr>
          <a:xfrm>
            <a:off x="720000" y="310327"/>
            <a:ext cx="2965500" cy="1211100"/>
          </a:xfrm>
        </p:spPr>
        <p:txBody>
          <a:bodyPr/>
          <a:lstStyle/>
          <a:p>
            <a:r>
              <a:rPr lang="en-US" dirty="0"/>
              <a:t>Introduction</a:t>
            </a:r>
          </a:p>
        </p:txBody>
      </p:sp>
      <p:grpSp>
        <p:nvGrpSpPr>
          <p:cNvPr id="15" name="Google Shape;8126;p87">
            <a:extLst>
              <a:ext uri="{FF2B5EF4-FFF2-40B4-BE49-F238E27FC236}">
                <a16:creationId xmlns:a16="http://schemas.microsoft.com/office/drawing/2014/main" id="{57866776-C0FE-4FD4-89ED-43E30BD971BA}"/>
              </a:ext>
            </a:extLst>
          </p:cNvPr>
          <p:cNvGrpSpPr/>
          <p:nvPr/>
        </p:nvGrpSpPr>
        <p:grpSpPr>
          <a:xfrm>
            <a:off x="6336673" y="1200289"/>
            <a:ext cx="2174658" cy="2178016"/>
            <a:chOff x="-31093575" y="3552550"/>
            <a:chExt cx="291450" cy="291900"/>
          </a:xfrm>
          <a:solidFill>
            <a:srgbClr val="2A284C"/>
          </a:solidFill>
        </p:grpSpPr>
        <p:sp>
          <p:nvSpPr>
            <p:cNvPr id="16" name="Google Shape;8127;p87">
              <a:extLst>
                <a:ext uri="{FF2B5EF4-FFF2-40B4-BE49-F238E27FC236}">
                  <a16:creationId xmlns:a16="http://schemas.microsoft.com/office/drawing/2014/main" id="{72043A86-3CF0-4164-874E-8026A5A48FFE}"/>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8;p87">
              <a:extLst>
                <a:ext uri="{FF2B5EF4-FFF2-40B4-BE49-F238E27FC236}">
                  <a16:creationId xmlns:a16="http://schemas.microsoft.com/office/drawing/2014/main" id="{C377D29F-5C76-4BDE-87D3-28678D6F0848}"/>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29;p87">
              <a:extLst>
                <a:ext uri="{FF2B5EF4-FFF2-40B4-BE49-F238E27FC236}">
                  <a16:creationId xmlns:a16="http://schemas.microsoft.com/office/drawing/2014/main" id="{7EF1D647-4E23-4F0B-AA04-544EC84FB6FC}"/>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30;p87">
              <a:extLst>
                <a:ext uri="{FF2B5EF4-FFF2-40B4-BE49-F238E27FC236}">
                  <a16:creationId xmlns:a16="http://schemas.microsoft.com/office/drawing/2014/main" id="{BA0CE1B5-5E23-47FE-B1F6-BB893DB71F43}"/>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69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E935FCF-FB92-4DDA-BDC7-0EC5177E4EB0}"/>
              </a:ext>
            </a:extLst>
          </p:cNvPr>
          <p:cNvSpPr>
            <a:spLocks noGrp="1"/>
          </p:cNvSpPr>
          <p:nvPr>
            <p:ph type="subTitle" idx="2"/>
          </p:nvPr>
        </p:nvSpPr>
        <p:spPr>
          <a:xfrm>
            <a:off x="513546" y="2585395"/>
            <a:ext cx="2644657" cy="1627917"/>
          </a:xfrm>
        </p:spPr>
        <p:txBody>
          <a:bodyPr/>
          <a:lstStyle/>
          <a:p>
            <a:pPr algn="l">
              <a:buFont typeface="Arial" panose="020B0604020202020204" pitchFamily="34" charset="0"/>
              <a:buChar char="•"/>
            </a:pPr>
            <a:r>
              <a:rPr lang="en-US" dirty="0"/>
              <a:t>Amount of content varies from one language to another</a:t>
            </a:r>
          </a:p>
          <a:p>
            <a:pPr algn="l">
              <a:buFont typeface="Arial" panose="020B0604020202020204" pitchFamily="34" charset="0"/>
              <a:buChar char="•"/>
            </a:pPr>
            <a:r>
              <a:rPr lang="en-US" dirty="0"/>
              <a:t>Reliance on repetition</a:t>
            </a:r>
          </a:p>
        </p:txBody>
      </p:sp>
      <p:sp>
        <p:nvSpPr>
          <p:cNvPr id="9" name="Subtitle 8">
            <a:extLst>
              <a:ext uri="{FF2B5EF4-FFF2-40B4-BE49-F238E27FC236}">
                <a16:creationId xmlns:a16="http://schemas.microsoft.com/office/drawing/2014/main" id="{532F2209-D4A1-4A1F-8FDE-D79B1FA19388}"/>
              </a:ext>
            </a:extLst>
          </p:cNvPr>
          <p:cNvSpPr>
            <a:spLocks noGrp="1"/>
          </p:cNvSpPr>
          <p:nvPr>
            <p:ph type="subTitle" idx="5"/>
          </p:nvPr>
        </p:nvSpPr>
        <p:spPr>
          <a:xfrm>
            <a:off x="3249671" y="2585711"/>
            <a:ext cx="2644657" cy="1627916"/>
          </a:xfrm>
        </p:spPr>
        <p:txBody>
          <a:bodyPr/>
          <a:lstStyle/>
          <a:p>
            <a:pPr algn="l">
              <a:buFont typeface="Arial" panose="020B0604020202020204" pitchFamily="34" charset="0"/>
              <a:buChar char="•"/>
            </a:pPr>
            <a:r>
              <a:rPr lang="en-US" dirty="0"/>
              <a:t>Limited vocabulary diversity</a:t>
            </a:r>
          </a:p>
          <a:p>
            <a:pPr algn="l">
              <a:buFont typeface="Arial" panose="020B0604020202020204" pitchFamily="34" charset="0"/>
              <a:buChar char="•"/>
            </a:pPr>
            <a:r>
              <a:rPr lang="en-US" dirty="0"/>
              <a:t>Limited Interactive dialogue support</a:t>
            </a:r>
          </a:p>
          <a:p>
            <a:pPr algn="l">
              <a:buFont typeface="Arial" panose="020B0604020202020204" pitchFamily="34" charset="0"/>
              <a:buChar char="•"/>
            </a:pPr>
            <a:endParaRPr lang="en-US" dirty="0"/>
          </a:p>
        </p:txBody>
      </p:sp>
      <p:sp>
        <p:nvSpPr>
          <p:cNvPr id="12" name="Subtitle 11">
            <a:extLst>
              <a:ext uri="{FF2B5EF4-FFF2-40B4-BE49-F238E27FC236}">
                <a16:creationId xmlns:a16="http://schemas.microsoft.com/office/drawing/2014/main" id="{2ABE2E6C-11EF-4D8E-BD7D-2858784AC17F}"/>
              </a:ext>
            </a:extLst>
          </p:cNvPr>
          <p:cNvSpPr>
            <a:spLocks noGrp="1"/>
          </p:cNvSpPr>
          <p:nvPr>
            <p:ph type="subTitle" idx="8"/>
          </p:nvPr>
        </p:nvSpPr>
        <p:spPr>
          <a:xfrm>
            <a:off x="5985796" y="2585396"/>
            <a:ext cx="2644657" cy="1627916"/>
          </a:xfrm>
        </p:spPr>
        <p:txBody>
          <a:bodyPr/>
          <a:lstStyle/>
          <a:p>
            <a:pPr algn="l">
              <a:buFont typeface="Arial" panose="020B0604020202020204" pitchFamily="34" charset="0"/>
              <a:buChar char="•"/>
            </a:pPr>
            <a:r>
              <a:rPr lang="en-US" dirty="0"/>
              <a:t>Limited amount of exercises</a:t>
            </a:r>
          </a:p>
          <a:p>
            <a:pPr algn="l">
              <a:buFont typeface="Arial" panose="020B0604020202020204" pitchFamily="34" charset="0"/>
              <a:buChar char="•"/>
            </a:pPr>
            <a:r>
              <a:rPr lang="en-US" dirty="0"/>
              <a:t>No dialogue practice</a:t>
            </a:r>
          </a:p>
          <a:p>
            <a:pPr algn="l">
              <a:buFont typeface="Arial" panose="020B0604020202020204" pitchFamily="34" charset="0"/>
              <a:buChar char="•"/>
            </a:pPr>
            <a:endParaRPr lang="en-US" dirty="0"/>
          </a:p>
        </p:txBody>
      </p:sp>
      <p:sp>
        <p:nvSpPr>
          <p:cNvPr id="13" name="Title 12">
            <a:extLst>
              <a:ext uri="{FF2B5EF4-FFF2-40B4-BE49-F238E27FC236}">
                <a16:creationId xmlns:a16="http://schemas.microsoft.com/office/drawing/2014/main" id="{716D0728-8A80-44FA-BA33-FB985E4B71F6}"/>
              </a:ext>
            </a:extLst>
          </p:cNvPr>
          <p:cNvSpPr>
            <a:spLocks noGrp="1"/>
          </p:cNvSpPr>
          <p:nvPr>
            <p:ph type="title" idx="9"/>
          </p:nvPr>
        </p:nvSpPr>
        <p:spPr/>
        <p:txBody>
          <a:bodyPr/>
          <a:lstStyle/>
          <a:p>
            <a:r>
              <a:rPr lang="en-US" dirty="0"/>
              <a:t>Existing Solutions</a:t>
            </a:r>
          </a:p>
        </p:txBody>
      </p:sp>
      <p:pic>
        <p:nvPicPr>
          <p:cNvPr id="17" name="Picture 16">
            <a:extLst>
              <a:ext uri="{FF2B5EF4-FFF2-40B4-BE49-F238E27FC236}">
                <a16:creationId xmlns:a16="http://schemas.microsoft.com/office/drawing/2014/main" id="{0921E3A0-1AA8-4936-884F-5450AA8F9A67}"/>
              </a:ext>
            </a:extLst>
          </p:cNvPr>
          <p:cNvPicPr>
            <a:picLocks noChangeAspect="1"/>
          </p:cNvPicPr>
          <p:nvPr/>
        </p:nvPicPr>
        <p:blipFill>
          <a:blip r:embed="rId2"/>
          <a:stretch>
            <a:fillRect/>
          </a:stretch>
        </p:blipFill>
        <p:spPr>
          <a:xfrm>
            <a:off x="720000" y="1686239"/>
            <a:ext cx="2231750" cy="637643"/>
          </a:xfrm>
          <a:prstGeom prst="rect">
            <a:avLst/>
          </a:prstGeom>
        </p:spPr>
      </p:pic>
      <p:pic>
        <p:nvPicPr>
          <p:cNvPr id="19" name="Picture 18">
            <a:extLst>
              <a:ext uri="{FF2B5EF4-FFF2-40B4-BE49-F238E27FC236}">
                <a16:creationId xmlns:a16="http://schemas.microsoft.com/office/drawing/2014/main" id="{424EBC93-FBC0-4FAE-BEE1-840367471287}"/>
              </a:ext>
            </a:extLst>
          </p:cNvPr>
          <p:cNvPicPr>
            <a:picLocks noChangeAspect="1"/>
          </p:cNvPicPr>
          <p:nvPr/>
        </p:nvPicPr>
        <p:blipFill rotWithShape="1">
          <a:blip r:embed="rId3"/>
          <a:srcRect t="73358" b="1636"/>
          <a:stretch/>
        </p:blipFill>
        <p:spPr>
          <a:xfrm>
            <a:off x="6192250" y="1765808"/>
            <a:ext cx="2231750" cy="558074"/>
          </a:xfrm>
          <a:prstGeom prst="rect">
            <a:avLst/>
          </a:prstGeom>
        </p:spPr>
      </p:pic>
      <p:pic>
        <p:nvPicPr>
          <p:cNvPr id="21" name="Picture 20">
            <a:extLst>
              <a:ext uri="{FF2B5EF4-FFF2-40B4-BE49-F238E27FC236}">
                <a16:creationId xmlns:a16="http://schemas.microsoft.com/office/drawing/2014/main" id="{A455A84B-8D76-4138-AA8E-E8DDEFEA4212}"/>
              </a:ext>
            </a:extLst>
          </p:cNvPr>
          <p:cNvPicPr>
            <a:picLocks noChangeAspect="1"/>
          </p:cNvPicPr>
          <p:nvPr/>
        </p:nvPicPr>
        <p:blipFill>
          <a:blip r:embed="rId4"/>
          <a:stretch>
            <a:fillRect/>
          </a:stretch>
        </p:blipFill>
        <p:spPr>
          <a:xfrm>
            <a:off x="3481349" y="1538807"/>
            <a:ext cx="2181300" cy="932506"/>
          </a:xfrm>
          <a:prstGeom prst="rect">
            <a:avLst/>
          </a:prstGeom>
        </p:spPr>
      </p:pic>
    </p:spTree>
    <p:extLst>
      <p:ext uri="{BB962C8B-B14F-4D97-AF65-F5344CB8AC3E}">
        <p14:creationId xmlns:p14="http://schemas.microsoft.com/office/powerpoint/2010/main" val="204936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2C9277-6649-4362-9755-DE6714B71AEA}"/>
              </a:ext>
            </a:extLst>
          </p:cNvPr>
          <p:cNvSpPr>
            <a:spLocks noGrp="1"/>
          </p:cNvSpPr>
          <p:nvPr>
            <p:ph type="title"/>
          </p:nvPr>
        </p:nvSpPr>
        <p:spPr/>
        <p:txBody>
          <a:bodyPr/>
          <a:lstStyle/>
          <a:p>
            <a:r>
              <a:rPr lang="en-US" dirty="0"/>
              <a:t>What is Gamification?</a:t>
            </a:r>
          </a:p>
        </p:txBody>
      </p:sp>
      <p:sp>
        <p:nvSpPr>
          <p:cNvPr id="13" name="Google Shape;973;p47">
            <a:extLst>
              <a:ext uri="{FF2B5EF4-FFF2-40B4-BE49-F238E27FC236}">
                <a16:creationId xmlns:a16="http://schemas.microsoft.com/office/drawing/2014/main" id="{651A484C-FFD3-4D34-B37A-6BF27AE60900}"/>
              </a:ext>
            </a:extLst>
          </p:cNvPr>
          <p:cNvSpPr/>
          <p:nvPr/>
        </p:nvSpPr>
        <p:spPr>
          <a:xfrm>
            <a:off x="12918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p47">
            <a:extLst>
              <a:ext uri="{FF2B5EF4-FFF2-40B4-BE49-F238E27FC236}">
                <a16:creationId xmlns:a16="http://schemas.microsoft.com/office/drawing/2014/main" id="{D9D365AF-AA92-454C-B0A3-535171843543}"/>
              </a:ext>
            </a:extLst>
          </p:cNvPr>
          <p:cNvSpPr/>
          <p:nvPr/>
        </p:nvSpPr>
        <p:spPr>
          <a:xfrm>
            <a:off x="40027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p47">
            <a:extLst>
              <a:ext uri="{FF2B5EF4-FFF2-40B4-BE49-F238E27FC236}">
                <a16:creationId xmlns:a16="http://schemas.microsoft.com/office/drawing/2014/main" id="{F9E55736-B86C-4F2C-9D89-1061C08CC486}"/>
              </a:ext>
            </a:extLst>
          </p:cNvPr>
          <p:cNvSpPr/>
          <p:nvPr/>
        </p:nvSpPr>
        <p:spPr>
          <a:xfrm>
            <a:off x="67136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6;p47">
            <a:extLst>
              <a:ext uri="{FF2B5EF4-FFF2-40B4-BE49-F238E27FC236}">
                <a16:creationId xmlns:a16="http://schemas.microsoft.com/office/drawing/2014/main" id="{A69EDD34-1A04-4E29-AF04-277E1A4A2C6C}"/>
              </a:ext>
            </a:extLst>
          </p:cNvPr>
          <p:cNvSpPr txBox="1">
            <a:spLocks/>
          </p:cNvSpPr>
          <p:nvPr/>
        </p:nvSpPr>
        <p:spPr>
          <a:xfrm>
            <a:off x="7704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Engagement</a:t>
            </a:r>
          </a:p>
        </p:txBody>
      </p:sp>
      <p:sp>
        <p:nvSpPr>
          <p:cNvPr id="17" name="Google Shape;978;p47">
            <a:extLst>
              <a:ext uri="{FF2B5EF4-FFF2-40B4-BE49-F238E27FC236}">
                <a16:creationId xmlns:a16="http://schemas.microsoft.com/office/drawing/2014/main" id="{835CC64A-2D44-44D0-BA2F-6530AACF5658}"/>
              </a:ext>
            </a:extLst>
          </p:cNvPr>
          <p:cNvSpPr txBox="1">
            <a:spLocks/>
          </p:cNvSpPr>
          <p:nvPr/>
        </p:nvSpPr>
        <p:spPr>
          <a:xfrm>
            <a:off x="686511" y="3236136"/>
            <a:ext cx="2339515"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buClr>
                <a:schemeClr val="dk1"/>
              </a:buClr>
              <a:buSzPts val="1800"/>
            </a:pPr>
            <a:r>
              <a:rPr lang="en-US" dirty="0">
                <a:solidFill>
                  <a:schemeClr val="dk1"/>
                </a:solidFill>
                <a:latin typeface="Roboto"/>
                <a:ea typeface="Roboto"/>
                <a:sym typeface="Roboto"/>
              </a:rPr>
              <a:t>Incorporates elements such as points levels and achievements to make tasks more compelling</a:t>
            </a:r>
          </a:p>
        </p:txBody>
      </p:sp>
      <p:sp>
        <p:nvSpPr>
          <p:cNvPr id="18" name="Google Shape;979;p47">
            <a:extLst>
              <a:ext uri="{FF2B5EF4-FFF2-40B4-BE49-F238E27FC236}">
                <a16:creationId xmlns:a16="http://schemas.microsoft.com/office/drawing/2014/main" id="{1CB32BAC-D1BC-447D-BCDD-20BACD83B4EF}"/>
              </a:ext>
            </a:extLst>
          </p:cNvPr>
          <p:cNvSpPr txBox="1">
            <a:spLocks/>
          </p:cNvSpPr>
          <p:nvPr/>
        </p:nvSpPr>
        <p:spPr>
          <a:xfrm>
            <a:off x="3481350" y="2875092"/>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Motivation</a:t>
            </a:r>
          </a:p>
        </p:txBody>
      </p:sp>
      <p:sp>
        <p:nvSpPr>
          <p:cNvPr id="19" name="Google Shape;980;p47">
            <a:extLst>
              <a:ext uri="{FF2B5EF4-FFF2-40B4-BE49-F238E27FC236}">
                <a16:creationId xmlns:a16="http://schemas.microsoft.com/office/drawing/2014/main" id="{5E38B140-C63A-4009-93A5-525021E579B0}"/>
              </a:ext>
            </a:extLst>
          </p:cNvPr>
          <p:cNvSpPr txBox="1">
            <a:spLocks/>
          </p:cNvSpPr>
          <p:nvPr/>
        </p:nvSpPr>
        <p:spPr>
          <a:xfrm>
            <a:off x="3476518" y="3241465"/>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Challenges, rewards, and personalization encourage the user to keep interacting with the app</a:t>
            </a:r>
          </a:p>
        </p:txBody>
      </p:sp>
      <p:sp>
        <p:nvSpPr>
          <p:cNvPr id="20" name="Google Shape;981;p47">
            <a:extLst>
              <a:ext uri="{FF2B5EF4-FFF2-40B4-BE49-F238E27FC236}">
                <a16:creationId xmlns:a16="http://schemas.microsoft.com/office/drawing/2014/main" id="{B02569C7-AC91-4B23-9F39-A210A97616E3}"/>
              </a:ext>
            </a:extLst>
          </p:cNvPr>
          <p:cNvSpPr txBox="1">
            <a:spLocks/>
          </p:cNvSpPr>
          <p:nvPr/>
        </p:nvSpPr>
        <p:spPr>
          <a:xfrm>
            <a:off x="61922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Learning</a:t>
            </a:r>
          </a:p>
        </p:txBody>
      </p:sp>
      <p:sp>
        <p:nvSpPr>
          <p:cNvPr id="21" name="Google Shape;982;p47">
            <a:extLst>
              <a:ext uri="{FF2B5EF4-FFF2-40B4-BE49-F238E27FC236}">
                <a16:creationId xmlns:a16="http://schemas.microsoft.com/office/drawing/2014/main" id="{5EA7A3D5-DD2A-4D81-AA1E-D127728C3932}"/>
              </a:ext>
            </a:extLst>
          </p:cNvPr>
          <p:cNvSpPr txBox="1">
            <a:spLocks/>
          </p:cNvSpPr>
          <p:nvPr/>
        </p:nvSpPr>
        <p:spPr>
          <a:xfrm>
            <a:off x="6211416" y="3241465"/>
            <a:ext cx="2181299"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The features of gamification provide the user with the desire to learn and make the educational experience more enjoyable </a:t>
            </a:r>
          </a:p>
        </p:txBody>
      </p:sp>
      <p:grpSp>
        <p:nvGrpSpPr>
          <p:cNvPr id="37" name="Google Shape;9621;p90">
            <a:extLst>
              <a:ext uri="{FF2B5EF4-FFF2-40B4-BE49-F238E27FC236}">
                <a16:creationId xmlns:a16="http://schemas.microsoft.com/office/drawing/2014/main" id="{C035F338-A995-403C-897B-0F38E1904C9F}"/>
              </a:ext>
            </a:extLst>
          </p:cNvPr>
          <p:cNvGrpSpPr/>
          <p:nvPr/>
        </p:nvGrpSpPr>
        <p:grpSpPr>
          <a:xfrm>
            <a:off x="1631022" y="1948875"/>
            <a:ext cx="551595" cy="544266"/>
            <a:chOff x="-1951475" y="3597450"/>
            <a:chExt cx="295375" cy="291450"/>
          </a:xfrm>
          <a:solidFill>
            <a:srgbClr val="2A284C"/>
          </a:solidFill>
        </p:grpSpPr>
        <p:sp>
          <p:nvSpPr>
            <p:cNvPr id="38" name="Google Shape;9622;p90">
              <a:extLst>
                <a:ext uri="{FF2B5EF4-FFF2-40B4-BE49-F238E27FC236}">
                  <a16:creationId xmlns:a16="http://schemas.microsoft.com/office/drawing/2014/main" id="{6EA3022F-602C-4609-8486-AC402246FAAC}"/>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23;p90">
              <a:extLst>
                <a:ext uri="{FF2B5EF4-FFF2-40B4-BE49-F238E27FC236}">
                  <a16:creationId xmlns:a16="http://schemas.microsoft.com/office/drawing/2014/main" id="{5E783D5E-1996-430A-887C-F188D08A842F}"/>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4;p90">
              <a:extLst>
                <a:ext uri="{FF2B5EF4-FFF2-40B4-BE49-F238E27FC236}">
                  <a16:creationId xmlns:a16="http://schemas.microsoft.com/office/drawing/2014/main" id="{BC8BF507-EA61-4314-B4A7-89CFF0F994C3}"/>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25;p90">
              <a:extLst>
                <a:ext uri="{FF2B5EF4-FFF2-40B4-BE49-F238E27FC236}">
                  <a16:creationId xmlns:a16="http://schemas.microsoft.com/office/drawing/2014/main" id="{D8F7475B-B4EC-4469-885C-C3006A74F258}"/>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50;p90">
            <a:extLst>
              <a:ext uri="{FF2B5EF4-FFF2-40B4-BE49-F238E27FC236}">
                <a16:creationId xmlns:a16="http://schemas.microsoft.com/office/drawing/2014/main" id="{33E0BFDC-9371-412C-B7D1-215E755AF73B}"/>
              </a:ext>
            </a:extLst>
          </p:cNvPr>
          <p:cNvGrpSpPr/>
          <p:nvPr/>
        </p:nvGrpSpPr>
        <p:grpSpPr>
          <a:xfrm>
            <a:off x="4315248" y="1833196"/>
            <a:ext cx="668734" cy="670441"/>
            <a:chOff x="-1591550" y="3597475"/>
            <a:chExt cx="293825" cy="294575"/>
          </a:xfrm>
          <a:solidFill>
            <a:srgbClr val="2A284C"/>
          </a:solidFill>
        </p:grpSpPr>
        <p:sp>
          <p:nvSpPr>
            <p:cNvPr id="43" name="Google Shape;9751;p90">
              <a:extLst>
                <a:ext uri="{FF2B5EF4-FFF2-40B4-BE49-F238E27FC236}">
                  <a16:creationId xmlns:a16="http://schemas.microsoft.com/office/drawing/2014/main" id="{9896D796-DA50-497E-AD91-2FE5AAE553F5}"/>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52;p90">
              <a:extLst>
                <a:ext uri="{FF2B5EF4-FFF2-40B4-BE49-F238E27FC236}">
                  <a16:creationId xmlns:a16="http://schemas.microsoft.com/office/drawing/2014/main" id="{5E6B7DB1-B555-4B5C-9650-54D8A28DC876}"/>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3;p90">
              <a:extLst>
                <a:ext uri="{FF2B5EF4-FFF2-40B4-BE49-F238E27FC236}">
                  <a16:creationId xmlns:a16="http://schemas.microsoft.com/office/drawing/2014/main" id="{DB0DCACD-948A-44CB-A31D-6082CADB0CA1}"/>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124;p85">
            <a:extLst>
              <a:ext uri="{FF2B5EF4-FFF2-40B4-BE49-F238E27FC236}">
                <a16:creationId xmlns:a16="http://schemas.microsoft.com/office/drawing/2014/main" id="{2AEE8306-82D7-467B-8526-DB32FE3ADFFB}"/>
              </a:ext>
            </a:extLst>
          </p:cNvPr>
          <p:cNvGrpSpPr/>
          <p:nvPr/>
        </p:nvGrpSpPr>
        <p:grpSpPr>
          <a:xfrm>
            <a:off x="6973694" y="1910820"/>
            <a:ext cx="618412" cy="563180"/>
            <a:chOff x="-40378075" y="3267450"/>
            <a:chExt cx="317425" cy="289075"/>
          </a:xfrm>
          <a:solidFill>
            <a:srgbClr val="2A284C"/>
          </a:solidFill>
        </p:grpSpPr>
        <p:sp>
          <p:nvSpPr>
            <p:cNvPr id="47" name="Google Shape;7125;p85">
              <a:extLst>
                <a:ext uri="{FF2B5EF4-FFF2-40B4-BE49-F238E27FC236}">
                  <a16:creationId xmlns:a16="http://schemas.microsoft.com/office/drawing/2014/main" id="{DAF6954B-B882-4D27-8622-40527B853623}"/>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26;p85">
              <a:extLst>
                <a:ext uri="{FF2B5EF4-FFF2-40B4-BE49-F238E27FC236}">
                  <a16:creationId xmlns:a16="http://schemas.microsoft.com/office/drawing/2014/main" id="{8E41B33F-2346-4F50-B108-567341D517A2}"/>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27;p85">
              <a:extLst>
                <a:ext uri="{FF2B5EF4-FFF2-40B4-BE49-F238E27FC236}">
                  <a16:creationId xmlns:a16="http://schemas.microsoft.com/office/drawing/2014/main" id="{251E7D9D-E6C0-4B1C-B95C-C8ED8122474C}"/>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8;p85">
              <a:extLst>
                <a:ext uri="{FF2B5EF4-FFF2-40B4-BE49-F238E27FC236}">
                  <a16:creationId xmlns:a16="http://schemas.microsoft.com/office/drawing/2014/main" id="{F800BD05-55E1-40AF-9224-909A8DB4874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85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Solution</a:t>
            </a:r>
          </a:p>
        </p:txBody>
      </p:sp>
    </p:spTree>
    <p:extLst>
      <p:ext uri="{BB962C8B-B14F-4D97-AF65-F5344CB8AC3E}">
        <p14:creationId xmlns:p14="http://schemas.microsoft.com/office/powerpoint/2010/main" val="360427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AI Driven Application</a:t>
            </a:r>
            <a:endParaRPr sz="6000" dirty="0"/>
          </a:p>
        </p:txBody>
      </p:sp>
      <p:pic>
        <p:nvPicPr>
          <p:cNvPr id="3" name="Picture 2" descr="A cartoon of a robot&#10;&#10;Description automatically generated">
            <a:extLst>
              <a:ext uri="{FF2B5EF4-FFF2-40B4-BE49-F238E27FC236}">
                <a16:creationId xmlns:a16="http://schemas.microsoft.com/office/drawing/2014/main" id="{770ECABB-DD7E-17B6-8B7A-F136CC858315}"/>
              </a:ext>
            </a:extLst>
          </p:cNvPr>
          <p:cNvPicPr>
            <a:picLocks noChangeAspect="1"/>
          </p:cNvPicPr>
          <p:nvPr/>
        </p:nvPicPr>
        <p:blipFill>
          <a:blip r:embed="rId3"/>
          <a:stretch>
            <a:fillRect/>
          </a:stretch>
        </p:blipFill>
        <p:spPr>
          <a:xfrm>
            <a:off x="6595799" y="1405750"/>
            <a:ext cx="1926839" cy="2571750"/>
          </a:xfrm>
          <a:prstGeom prst="rect">
            <a:avLst/>
          </a:prstGeom>
        </p:spPr>
      </p:pic>
      <p:sp>
        <p:nvSpPr>
          <p:cNvPr id="4" name="Google Shape;721;p40">
            <a:extLst>
              <a:ext uri="{FF2B5EF4-FFF2-40B4-BE49-F238E27FC236}">
                <a16:creationId xmlns:a16="http://schemas.microsoft.com/office/drawing/2014/main" id="{380FB0DC-5440-1DC3-D8E1-DF16CF3F5F50}"/>
              </a:ext>
            </a:extLst>
          </p:cNvPr>
          <p:cNvSpPr/>
          <p:nvPr/>
        </p:nvSpPr>
        <p:spPr>
          <a:xfrm>
            <a:off x="6525543" y="1013830"/>
            <a:ext cx="730866" cy="78383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Hi!</a:t>
            </a:r>
            <a:endParaRPr sz="16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6972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Solution</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Personalized Language paths using AI to adapt to user levels and preferences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Interactive dialogues with ChatGPT to simulate real conversations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Daily challenges and quizzes to engage and test users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Gamification elements like points, badges,  and levels to motivate learners</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46140643"/>
      </p:ext>
    </p:extLst>
  </p:cSld>
  <p:clrMapOvr>
    <a:masterClrMapping/>
  </p:clrMapOvr>
</p:sld>
</file>

<file path=ppt/theme/theme1.xml><?xml version="1.0" encoding="utf-8"?>
<a:theme xmlns:a="http://schemas.openxmlformats.org/drawingml/2006/main"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800</Words>
  <Application>Microsoft Office PowerPoint</Application>
  <PresentationFormat>On-screen Show (16:9)</PresentationFormat>
  <Paragraphs>136</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Oswald</vt:lpstr>
      <vt:lpstr>Calibri</vt:lpstr>
      <vt:lpstr>Montserrat</vt:lpstr>
      <vt:lpstr>Palanquin Dark</vt:lpstr>
      <vt:lpstr>Roboto</vt:lpstr>
      <vt:lpstr>Arial</vt:lpstr>
      <vt:lpstr>International Mother Language Day by Slidesgo</vt:lpstr>
      <vt:lpstr> Language Learning Application</vt:lpstr>
      <vt:lpstr>Agenda</vt:lpstr>
      <vt:lpstr>Introduction</vt:lpstr>
      <vt:lpstr>Introduction</vt:lpstr>
      <vt:lpstr>Existing Solutions</vt:lpstr>
      <vt:lpstr>What is Gamification?</vt:lpstr>
      <vt:lpstr>Solution</vt:lpstr>
      <vt:lpstr>AI Driven Application</vt:lpstr>
      <vt:lpstr>Solution</vt:lpstr>
      <vt:lpstr>Quiz</vt:lpstr>
      <vt:lpstr>Quiz</vt:lpstr>
      <vt:lpstr>Quiz</vt:lpstr>
      <vt:lpstr>Gamified Quizzes</vt:lpstr>
      <vt:lpstr>Gamification Dashboard</vt:lpstr>
      <vt:lpstr>Technology Stack</vt:lpstr>
      <vt:lpstr>Model Architecture</vt:lpstr>
      <vt:lpstr>Application Architecture</vt:lpstr>
      <vt:lpstr>Activity Diagram – Learning Session</vt:lpstr>
      <vt:lpstr>Activity Diagram – Chat Session</vt:lpstr>
      <vt:lpstr>Verification</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Learning Application</dc:title>
  <cp:lastModifiedBy>Oneill Panker</cp:lastModifiedBy>
  <cp:revision>2</cp:revision>
  <dcterms:modified xsi:type="dcterms:W3CDTF">2024-05-06T10:21:49Z</dcterms:modified>
</cp:coreProperties>
</file>