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311" r:id="rId3"/>
    <p:sldId id="318" r:id="rId4"/>
    <p:sldId id="312" r:id="rId5"/>
    <p:sldId id="313" r:id="rId6"/>
    <p:sldId id="323" r:id="rId7"/>
    <p:sldId id="324" r:id="rId8"/>
    <p:sldId id="332" r:id="rId9"/>
    <p:sldId id="314" r:id="rId10"/>
    <p:sldId id="337" r:id="rId11"/>
    <p:sldId id="333" r:id="rId12"/>
    <p:sldId id="334" r:id="rId13"/>
    <p:sldId id="340" r:id="rId14"/>
    <p:sldId id="335" r:id="rId15"/>
    <p:sldId id="338" r:id="rId16"/>
    <p:sldId id="341" r:id="rId17"/>
    <p:sldId id="339" r:id="rId18"/>
    <p:sldId id="336" r:id="rId19"/>
    <p:sldId id="325" r:id="rId20"/>
    <p:sldId id="317" r:id="rId21"/>
    <p:sldId id="321" r:id="rId22"/>
    <p:sldId id="319" r:id="rId23"/>
    <p:sldId id="320" r:id="rId24"/>
    <p:sldId id="322" r:id="rId25"/>
    <p:sldId id="327" r:id="rId26"/>
    <p:sldId id="33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Oswald" panose="00000500000000000000" pitchFamily="2"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438BE-C0E2-45CB-A56A-1EA983A81CDB}" v="209" dt="2024-05-25T08:26:32.195"/>
  </p1510:revLst>
</p1510:revInfo>
</file>

<file path=ppt/tableStyles.xml><?xml version="1.0" encoding="utf-8"?>
<a:tblStyleLst xmlns:a="http://schemas.openxmlformats.org/drawingml/2006/main" def="{9450F333-636F-452E-8F99-0828D85EFCC1}">
  <a:tblStyle styleId="{9450F333-636F-452E-8F99-0828D85EF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מן גורי" userId="S::roman.gury@e.braude.ac.il::2a425737-0a37-4818-a121-a791e63a5d7b" providerId="AD" clId="Web-{20DFC749-7ECF-4799-717B-AB520F425CEC}"/>
    <pc:docChg chg="modSld">
      <pc:chgData name="רומן גורי" userId="S::roman.gury@e.braude.ac.il::2a425737-0a37-4818-a121-a791e63a5d7b" providerId="AD" clId="Web-{20DFC749-7ECF-4799-717B-AB520F425CEC}" dt="2024-05-21T16:05:16.308" v="86" actId="1076"/>
      <pc:docMkLst>
        <pc:docMk/>
      </pc:docMkLst>
      <pc:sldChg chg="addSp delSp modSp">
        <pc:chgData name="רומן גורי" userId="S::roman.gury@e.braude.ac.il::2a425737-0a37-4818-a121-a791e63a5d7b" providerId="AD" clId="Web-{20DFC749-7ECF-4799-717B-AB520F425CEC}" dt="2024-05-21T16:05:16.308" v="86" actId="1076"/>
        <pc:sldMkLst>
          <pc:docMk/>
          <pc:sldMk cId="3327969316" sldId="337"/>
        </pc:sldMkLst>
        <pc:spChg chg="del mod">
          <ac:chgData name="רומן גורי" userId="S::roman.gury@e.braude.ac.il::2a425737-0a37-4818-a121-a791e63a5d7b" providerId="AD" clId="Web-{20DFC749-7ECF-4799-717B-AB520F425CEC}" dt="2024-05-21T15:09:34.707" v="8"/>
          <ac:spMkLst>
            <pc:docMk/>
            <pc:sldMk cId="3327969316" sldId="337"/>
            <ac:spMk id="6" creationId="{1C384275-B51F-56B4-83EB-D45C5221B450}"/>
          </ac:spMkLst>
        </pc:spChg>
        <pc:spChg chg="add del mod">
          <ac:chgData name="רומן גורי" userId="S::roman.gury@e.braude.ac.il::2a425737-0a37-4818-a121-a791e63a5d7b" providerId="AD" clId="Web-{20DFC749-7ECF-4799-717B-AB520F425CEC}" dt="2024-05-21T15:21:32.122" v="64"/>
          <ac:spMkLst>
            <pc:docMk/>
            <pc:sldMk cId="3327969316" sldId="337"/>
            <ac:spMk id="7" creationId="{D0402377-E561-5331-3719-E96E8D9C9BE5}"/>
          </ac:spMkLst>
        </pc:spChg>
        <pc:spChg chg="add mod">
          <ac:chgData name="רומן גורי" userId="S::roman.gury@e.braude.ac.il::2a425737-0a37-4818-a121-a791e63a5d7b" providerId="AD" clId="Web-{20DFC749-7ECF-4799-717B-AB520F425CEC}" dt="2024-05-21T15:22:54.628" v="76" actId="20577"/>
          <ac:spMkLst>
            <pc:docMk/>
            <pc:sldMk cId="3327969316" sldId="337"/>
            <ac:spMk id="16" creationId="{3C5F5E17-57E9-2AA0-943F-33BFAD8F8109}"/>
          </ac:spMkLst>
        </pc:spChg>
        <pc:grpChg chg="add del mod">
          <ac:chgData name="רומן גורי" userId="S::roman.gury@e.braude.ac.il::2a425737-0a37-4818-a121-a791e63a5d7b" providerId="AD" clId="Web-{20DFC749-7ECF-4799-717B-AB520F425CEC}" dt="2024-05-21T15:21:35.810" v="65"/>
          <ac:grpSpMkLst>
            <pc:docMk/>
            <pc:sldMk cId="3327969316" sldId="337"/>
            <ac:grpSpMk id="3" creationId="{B318AA6B-7EC5-F65C-D978-00077C67E539}"/>
          </ac:grpSpMkLst>
        </pc:grpChg>
        <pc:grpChg chg="mod topLvl">
          <ac:chgData name="רומן גורי" userId="S::roman.gury@e.braude.ac.il::2a425737-0a37-4818-a121-a791e63a5d7b" providerId="AD" clId="Web-{20DFC749-7ECF-4799-717B-AB520F425CEC}" dt="2024-05-21T15:21:35.810" v="65"/>
          <ac:grpSpMkLst>
            <pc:docMk/>
            <pc:sldMk cId="3327969316" sldId="337"/>
            <ac:grpSpMk id="15" creationId="{AFBFC7D3-234C-F611-E5AA-22054574F156}"/>
          </ac:grpSpMkLst>
        </pc:grpChg>
        <pc:picChg chg="add mod ord topLvl modCrop">
          <ac:chgData name="רומן גורי" userId="S::roman.gury@e.braude.ac.il::2a425737-0a37-4818-a121-a791e63a5d7b" providerId="AD" clId="Web-{20DFC749-7ECF-4799-717B-AB520F425CEC}" dt="2024-05-21T15:21:53.999" v="67"/>
          <ac:picMkLst>
            <pc:docMk/>
            <pc:sldMk cId="3327969316" sldId="337"/>
            <ac:picMk id="2" creationId="{E014F74F-5995-48D3-D4D4-F9044B4CA704}"/>
          </ac:picMkLst>
        </pc:picChg>
        <pc:picChg chg="add mod">
          <ac:chgData name="רומן גורי" userId="S::roman.gury@e.braude.ac.il::2a425737-0a37-4818-a121-a791e63a5d7b" providerId="AD" clId="Web-{20DFC749-7ECF-4799-717B-AB520F425CEC}" dt="2024-05-21T16:05:16.308" v="86" actId="1076"/>
          <ac:picMkLst>
            <pc:docMk/>
            <pc:sldMk cId="3327969316" sldId="337"/>
            <ac:picMk id="3" creationId="{E29FBABD-7337-B308-698A-5D64EC109451}"/>
          </ac:picMkLst>
        </pc:picChg>
        <pc:picChg chg="mod topLvl">
          <ac:chgData name="רומן גורי" userId="S::roman.gury@e.braude.ac.il::2a425737-0a37-4818-a121-a791e63a5d7b" providerId="AD" clId="Web-{20DFC749-7ECF-4799-717B-AB520F425CEC}" dt="2024-05-21T15:21:35.810" v="65"/>
          <ac:picMkLst>
            <pc:docMk/>
            <pc:sldMk cId="3327969316" sldId="337"/>
            <ac:picMk id="4" creationId="{A23D2C03-A188-C673-9013-8A0F6FC3C693}"/>
          </ac:picMkLst>
        </pc:picChg>
        <pc:picChg chg="mod topLvl">
          <ac:chgData name="רומן גורי" userId="S::roman.gury@e.braude.ac.il::2a425737-0a37-4818-a121-a791e63a5d7b" providerId="AD" clId="Web-{20DFC749-7ECF-4799-717B-AB520F425CEC}" dt="2024-05-21T15:21:35.810" v="65"/>
          <ac:picMkLst>
            <pc:docMk/>
            <pc:sldMk cId="3327969316" sldId="337"/>
            <ac:picMk id="8" creationId="{022787DE-FC70-215A-17A3-83D003917153}"/>
          </ac:picMkLst>
        </pc:picChg>
        <pc:picChg chg="del mod topLvl">
          <ac:chgData name="רומן גורי" userId="S::roman.gury@e.braude.ac.il::2a425737-0a37-4818-a121-a791e63a5d7b" providerId="AD" clId="Web-{20DFC749-7ECF-4799-717B-AB520F425CEC}" dt="2024-05-21T16:05:13.573" v="85"/>
          <ac:picMkLst>
            <pc:docMk/>
            <pc:sldMk cId="3327969316" sldId="337"/>
            <ac:picMk id="9" creationId="{1F627D8C-513E-D234-9CA8-A2FB339EE67C}"/>
          </ac:picMkLst>
        </pc:picChg>
        <pc:cxnChg chg="add del mod">
          <ac:chgData name="רומן גורי" userId="S::roman.gury@e.braude.ac.il::2a425737-0a37-4818-a121-a791e63a5d7b" providerId="AD" clId="Web-{20DFC749-7ECF-4799-717B-AB520F425CEC}" dt="2024-05-21T15:20:52.494" v="57"/>
          <ac:cxnSpMkLst>
            <pc:docMk/>
            <pc:sldMk cId="3327969316" sldId="337"/>
            <ac:cxnSpMk id="5" creationId="{09CB5A93-173C-8AD7-2E2C-2961508272DA}"/>
          </ac:cxnSpMkLst>
        </pc:cxnChg>
      </pc:sldChg>
    </pc:docChg>
  </pc:docChgLst>
  <pc:docChgLst>
    <pc:chgData name="רומן גורי" userId="S::roman.gury@e.braude.ac.il::2a425737-0a37-4818-a121-a791e63a5d7b" providerId="AD" clId="Web-{27621057-92AE-0092-CC41-23CB041A258B}"/>
    <pc:docChg chg="modSld">
      <pc:chgData name="רומן גורי" userId="S::roman.gury@e.braude.ac.il::2a425737-0a37-4818-a121-a791e63a5d7b" providerId="AD" clId="Web-{27621057-92AE-0092-CC41-23CB041A258B}" dt="2024-05-01T17:48:26.972" v="19"/>
      <pc:docMkLst>
        <pc:docMk/>
      </pc:docMkLst>
      <pc:sldChg chg="addSp modSp">
        <pc:chgData name="רומן גורי" userId="S::roman.gury@e.braude.ac.il::2a425737-0a37-4818-a121-a791e63a5d7b" providerId="AD" clId="Web-{27621057-92AE-0092-CC41-23CB041A258B}" dt="2024-05-01T17:32:15.741" v="4"/>
        <pc:sldMkLst>
          <pc:docMk/>
          <pc:sldMk cId="0" sldId="256"/>
        </pc:sldMkLst>
        <pc:picChg chg="add mod">
          <ac:chgData name="רומן גורי" userId="S::roman.gury@e.braude.ac.il::2a425737-0a37-4818-a121-a791e63a5d7b" providerId="AD" clId="Web-{27621057-92AE-0092-CC41-23CB041A258B}" dt="2024-05-01T17:32:15.741" v="4"/>
          <ac:picMkLst>
            <pc:docMk/>
            <pc:sldMk cId="0" sldId="256"/>
            <ac:picMk id="2" creationId="{632625A7-9D60-B5FB-E43E-C4DF31E21D73}"/>
          </ac:picMkLst>
        </pc:picChg>
        <pc:picChg chg="add mod">
          <ac:chgData name="רומן גורי" userId="S::roman.gury@e.braude.ac.il::2a425737-0a37-4818-a121-a791e63a5d7b" providerId="AD" clId="Web-{27621057-92AE-0092-CC41-23CB041A258B}" dt="2024-05-01T17:21:09.144" v="1" actId="1076"/>
          <ac:picMkLst>
            <pc:docMk/>
            <pc:sldMk cId="0" sldId="256"/>
            <ac:picMk id="2" creationId="{B55B5DF6-6B42-AFE4-0016-20FC91D44775}"/>
          </ac:picMkLst>
        </pc:picChg>
        <pc:picChg chg="add mod">
          <ac:chgData name="רומן גורי" userId="S::roman.gury@e.braude.ac.il::2a425737-0a37-4818-a121-a791e63a5d7b" providerId="AD" clId="Web-{27621057-92AE-0092-CC41-23CB041A258B}" dt="2024-05-01T17:30:58.770" v="3" actId="1076"/>
          <ac:picMkLst>
            <pc:docMk/>
            <pc:sldMk cId="0" sldId="256"/>
            <ac:picMk id="3" creationId="{642533F6-AF2F-D9E0-396B-5FBE49F173EC}"/>
          </ac:picMkLst>
        </pc:picChg>
      </pc:sldChg>
      <pc:sldChg chg="addSp delSp modSp">
        <pc:chgData name="רומן גורי" userId="S::roman.gury@e.braude.ac.il::2a425737-0a37-4818-a121-a791e63a5d7b" providerId="AD" clId="Web-{27621057-92AE-0092-CC41-23CB041A258B}" dt="2024-05-01T17:48:26.972" v="19"/>
        <pc:sldMkLst>
          <pc:docMk/>
          <pc:sldMk cId="2880234122" sldId="311"/>
        </pc:sldMkLst>
        <pc:spChg chg="add del mod">
          <ac:chgData name="רומן גורי" userId="S::roman.gury@e.braude.ac.il::2a425737-0a37-4818-a121-a791e63a5d7b" providerId="AD" clId="Web-{27621057-92AE-0092-CC41-23CB041A258B}" dt="2024-05-01T17:48:24.050" v="18"/>
          <ac:spMkLst>
            <pc:docMk/>
            <pc:sldMk cId="2880234122" sldId="311"/>
            <ac:spMk id="8" creationId="{75C2C52B-8C36-0420-C63F-4304049FDB39}"/>
          </ac:spMkLst>
        </pc:spChg>
        <pc:spChg chg="add mod">
          <ac:chgData name="רומן גורי" userId="S::roman.gury@e.braude.ac.il::2a425737-0a37-4818-a121-a791e63a5d7b" providerId="AD" clId="Web-{27621057-92AE-0092-CC41-23CB041A258B}" dt="2024-05-01T17:48:26.972" v="19"/>
          <ac:spMkLst>
            <pc:docMk/>
            <pc:sldMk cId="2880234122" sldId="311"/>
            <ac:spMk id="10" creationId="{77417B22-7EBD-7108-3E7E-C980A9E4E250}"/>
          </ac:spMkLst>
        </pc:spChg>
        <pc:spChg chg="mod">
          <ac:chgData name="רומן גורי" userId="S::roman.gury@e.braude.ac.il::2a425737-0a37-4818-a121-a791e63a5d7b" providerId="AD" clId="Web-{27621057-92AE-0092-CC41-23CB041A258B}" dt="2024-05-01T17:47:40.080" v="16" actId="20577"/>
          <ac:spMkLst>
            <pc:docMk/>
            <pc:sldMk cId="2880234122" sldId="311"/>
            <ac:spMk id="828" creationId="{00000000-0000-0000-0000-000000000000}"/>
          </ac:spMkLst>
        </pc:spChg>
        <pc:spChg chg="del">
          <ac:chgData name="רומן גורי" userId="S::roman.gury@e.braude.ac.il::2a425737-0a37-4818-a121-a791e63a5d7b" providerId="AD" clId="Web-{27621057-92AE-0092-CC41-23CB041A258B}" dt="2024-05-01T17:48:22.018" v="17"/>
          <ac:spMkLst>
            <pc:docMk/>
            <pc:sldMk cId="2880234122" sldId="311"/>
            <ac:spMk id="829" creationId="{00000000-0000-0000-0000-000000000000}"/>
          </ac:spMkLst>
        </pc:spChg>
        <pc:spChg chg="del">
          <ac:chgData name="רומן גורי" userId="S::roman.gury@e.braude.ac.il::2a425737-0a37-4818-a121-a791e63a5d7b" providerId="AD" clId="Web-{27621057-92AE-0092-CC41-23CB041A258B}" dt="2024-05-01T17:48:26.972" v="19"/>
          <ac:spMkLst>
            <pc:docMk/>
            <pc:sldMk cId="2880234122" sldId="311"/>
            <ac:spMk id="832" creationId="{00000000-0000-0000-0000-000000000000}"/>
          </ac:spMkLst>
        </pc:spChg>
      </pc:sldChg>
    </pc:docChg>
  </pc:docChgLst>
  <pc:docChgLst>
    <pc:chgData name="רומן גורי" userId="2a425737-0a37-4818-a121-a791e63a5d7b" providerId="ADAL" clId="{6A86EDFB-2E2A-4A3B-97C2-4C69DDEFBFDA}"/>
    <pc:docChg chg="undo redo custSel addSld modSld addMainMaster delMainMaster modMainMaster">
      <pc:chgData name="רומן גורי" userId="2a425737-0a37-4818-a121-a791e63a5d7b" providerId="ADAL" clId="{6A86EDFB-2E2A-4A3B-97C2-4C69DDEFBFDA}" dt="2024-05-23T11:24:10.607" v="2576"/>
      <pc:docMkLst>
        <pc:docMk/>
      </pc:docMkLst>
      <pc:sldChg chg="addSp delSp modSp mod">
        <pc:chgData name="רומן גורי" userId="2a425737-0a37-4818-a121-a791e63a5d7b" providerId="ADAL" clId="{6A86EDFB-2E2A-4A3B-97C2-4C69DDEFBFDA}" dt="2024-05-03T10:43:04.157" v="2038" actId="1036"/>
        <pc:sldMkLst>
          <pc:docMk/>
          <pc:sldMk cId="0" sldId="256"/>
        </pc:sldMkLst>
        <pc:spChg chg="mod">
          <ac:chgData name="רומן גורי" userId="2a425737-0a37-4818-a121-a791e63a5d7b" providerId="ADAL" clId="{6A86EDFB-2E2A-4A3B-97C2-4C69DDEFBFDA}" dt="2024-05-02T08:07:20.155" v="108" actId="165"/>
          <ac:spMkLst>
            <pc:docMk/>
            <pc:sldMk cId="0" sldId="256"/>
            <ac:spMk id="5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2" creationId="{00000000-0000-0000-0000-000000000000}"/>
          </ac:spMkLst>
        </pc:spChg>
        <pc:spChg chg="mod">
          <ac:chgData name="רומן גורי" userId="2a425737-0a37-4818-a121-a791e63a5d7b" providerId="ADAL" clId="{6A86EDFB-2E2A-4A3B-97C2-4C69DDEFBFDA}" dt="2024-05-03T10:43:04.157" v="2038" actId="1036"/>
          <ac:spMkLst>
            <pc:docMk/>
            <pc:sldMk cId="0" sldId="256"/>
            <ac:spMk id="703" creationId="{00000000-0000-0000-0000-000000000000}"/>
          </ac:spMkLst>
        </pc:spChg>
        <pc:grpChg chg="add del mod">
          <ac:chgData name="רומן גורי" userId="2a425737-0a37-4818-a121-a791e63a5d7b" providerId="ADAL" clId="{6A86EDFB-2E2A-4A3B-97C2-4C69DDEFBFDA}" dt="2024-05-02T08:07:20.155" v="108" actId="165"/>
          <ac:grpSpMkLst>
            <pc:docMk/>
            <pc:sldMk cId="0" sldId="256"/>
            <ac:grpSpMk id="591"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59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594"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17"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18"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4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43"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65"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66"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88"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89" creationId="{00000000-0000-0000-0000-000000000000}"/>
          </ac:grpSpMkLst>
        </pc:grpChg>
        <pc:picChg chg="mod">
          <ac:chgData name="רומן גורי" userId="2a425737-0a37-4818-a121-a791e63a5d7b" providerId="ADAL" clId="{6A86EDFB-2E2A-4A3B-97C2-4C69DDEFBFDA}" dt="2024-05-02T07:57:18.148" v="3" actId="1076"/>
          <ac:picMkLst>
            <pc:docMk/>
            <pc:sldMk cId="0" sldId="256"/>
            <ac:picMk id="3" creationId="{642533F6-AF2F-D9E0-396B-5FBE49F173EC}"/>
          </ac:picMkLst>
        </pc:picChg>
        <pc:picChg chg="add del mod">
          <ac:chgData name="רומן גורי" userId="2a425737-0a37-4818-a121-a791e63a5d7b" providerId="ADAL" clId="{6A86EDFB-2E2A-4A3B-97C2-4C69DDEFBFDA}" dt="2024-05-02T08:03:17.276" v="84" actId="478"/>
          <ac:picMkLst>
            <pc:docMk/>
            <pc:sldMk cId="0" sldId="256"/>
            <ac:picMk id="4" creationId="{9A69A011-F310-4972-AAC4-C74C5B6F8A38}"/>
          </ac:picMkLst>
        </pc:picChg>
        <pc:picChg chg="add mod">
          <ac:chgData name="רומן גורי" userId="2a425737-0a37-4818-a121-a791e63a5d7b" providerId="ADAL" clId="{6A86EDFB-2E2A-4A3B-97C2-4C69DDEFBFDA}" dt="2024-05-02T08:04:49.887" v="97" actId="1076"/>
          <ac:picMkLst>
            <pc:docMk/>
            <pc:sldMk cId="0" sldId="256"/>
            <ac:picMk id="6" creationId="{6723B25E-F5D6-478C-80BA-608C0C97BC10}"/>
          </ac:picMkLst>
        </pc:picChg>
        <pc:cxnChg chg="add del mod">
          <ac:chgData name="רומן גורי" userId="2a425737-0a37-4818-a121-a791e63a5d7b" providerId="ADAL" clId="{6A86EDFB-2E2A-4A3B-97C2-4C69DDEFBFDA}" dt="2024-05-03T10:42:49.454" v="2030" actId="478"/>
          <ac:cxnSpMkLst>
            <pc:docMk/>
            <pc:sldMk cId="0" sldId="256"/>
            <ac:cxnSpMk id="4" creationId="{697B65C9-DA30-47F7-B9F2-C8218F20DFA3}"/>
          </ac:cxnSpMkLst>
        </pc:cxnChg>
      </pc:sldChg>
      <pc:sldChg chg="addSp delSp modSp modNotes">
        <pc:chgData name="רומן גורי" userId="2a425737-0a37-4818-a121-a791e63a5d7b" providerId="ADAL" clId="{6A86EDFB-2E2A-4A3B-97C2-4C69DDEFBFDA}" dt="2024-05-03T10:55:51.848" v="2111"/>
        <pc:sldMkLst>
          <pc:docMk/>
          <pc:sldMk cId="0" sldId="306"/>
        </pc:sldMkLst>
        <pc:picChg chg="add del mod">
          <ac:chgData name="רומן גורי" userId="2a425737-0a37-4818-a121-a791e63a5d7b" providerId="ADAL" clId="{6A86EDFB-2E2A-4A3B-97C2-4C69DDEFBFDA}" dt="2024-05-03T10:55:51.848" v="2111"/>
          <ac:picMkLst>
            <pc:docMk/>
            <pc:sldMk cId="0" sldId="306"/>
            <ac:picMk id="3" creationId="{F82E9FAD-C0D6-4FD3-B59D-2C903C8524F5}"/>
          </ac:picMkLst>
        </pc:picChg>
      </pc:sldChg>
      <pc:sldChg chg="addSp delSp modSp new mod modClrScheme chgLayout">
        <pc:chgData name="רומן גורי" userId="2a425737-0a37-4818-a121-a791e63a5d7b" providerId="ADAL" clId="{6A86EDFB-2E2A-4A3B-97C2-4C69DDEFBFDA}" dt="2024-05-02T09:05:28.593" v="458" actId="1076"/>
        <pc:sldMkLst>
          <pc:docMk/>
          <pc:sldMk cId="1923696214" sldId="312"/>
        </pc:sldMkLst>
        <pc:spChg chg="del mod ord">
          <ac:chgData name="רומן גורי" userId="2a425737-0a37-4818-a121-a791e63a5d7b" providerId="ADAL" clId="{6A86EDFB-2E2A-4A3B-97C2-4C69DDEFBFDA}" dt="2024-05-02T08:51:39.442" v="173" actId="700"/>
          <ac:spMkLst>
            <pc:docMk/>
            <pc:sldMk cId="1923696214" sldId="312"/>
            <ac:spMk id="2" creationId="{F95D40B0-27B8-4655-A672-6C86CB14A1C7}"/>
          </ac:spMkLst>
        </pc:spChg>
        <pc:spChg chg="del">
          <ac:chgData name="רומן גורי" userId="2a425737-0a37-4818-a121-a791e63a5d7b" providerId="ADAL" clId="{6A86EDFB-2E2A-4A3B-97C2-4C69DDEFBFDA}" dt="2024-05-02T08:51:39.442" v="173" actId="700"/>
          <ac:spMkLst>
            <pc:docMk/>
            <pc:sldMk cId="1923696214" sldId="312"/>
            <ac:spMk id="3" creationId="{D28FA9B4-094C-4F6A-A8B4-9F7348B7E67E}"/>
          </ac:spMkLst>
        </pc:spChg>
        <pc:spChg chg="del">
          <ac:chgData name="רומן גורי" userId="2a425737-0a37-4818-a121-a791e63a5d7b" providerId="ADAL" clId="{6A86EDFB-2E2A-4A3B-97C2-4C69DDEFBFDA}" dt="2024-05-02T08:51:39.442" v="173" actId="700"/>
          <ac:spMkLst>
            <pc:docMk/>
            <pc:sldMk cId="1923696214" sldId="312"/>
            <ac:spMk id="4" creationId="{61F4F604-6119-471A-8A02-014AEE1F2980}"/>
          </ac:spMkLst>
        </pc:spChg>
        <pc:spChg chg="del">
          <ac:chgData name="רומן גורי" userId="2a425737-0a37-4818-a121-a791e63a5d7b" providerId="ADAL" clId="{6A86EDFB-2E2A-4A3B-97C2-4C69DDEFBFDA}" dt="2024-05-02T08:51:39.442" v="173" actId="700"/>
          <ac:spMkLst>
            <pc:docMk/>
            <pc:sldMk cId="1923696214" sldId="312"/>
            <ac:spMk id="5" creationId="{9CB3BD3B-F3A7-4396-97FF-51837D7F5FAD}"/>
          </ac:spMkLst>
        </pc:spChg>
        <pc:spChg chg="del">
          <ac:chgData name="רומן גורי" userId="2a425737-0a37-4818-a121-a791e63a5d7b" providerId="ADAL" clId="{6A86EDFB-2E2A-4A3B-97C2-4C69DDEFBFDA}" dt="2024-05-02T08:51:39.442" v="173" actId="700"/>
          <ac:spMkLst>
            <pc:docMk/>
            <pc:sldMk cId="1923696214" sldId="312"/>
            <ac:spMk id="6" creationId="{C346701C-8785-404F-B50D-407C2B460767}"/>
          </ac:spMkLst>
        </pc:spChg>
        <pc:spChg chg="del">
          <ac:chgData name="רומן גורי" userId="2a425737-0a37-4818-a121-a791e63a5d7b" providerId="ADAL" clId="{6A86EDFB-2E2A-4A3B-97C2-4C69DDEFBFDA}" dt="2024-05-02T08:51:39.442" v="173" actId="700"/>
          <ac:spMkLst>
            <pc:docMk/>
            <pc:sldMk cId="1923696214" sldId="312"/>
            <ac:spMk id="7" creationId="{5364C25F-A387-4AB5-8A46-18F3AEEF83C2}"/>
          </ac:spMkLst>
        </pc:spChg>
        <pc:spChg chg="del">
          <ac:chgData name="רומן גורי" userId="2a425737-0a37-4818-a121-a791e63a5d7b" providerId="ADAL" clId="{6A86EDFB-2E2A-4A3B-97C2-4C69DDEFBFDA}" dt="2024-05-02T08:51:39.442" v="173" actId="700"/>
          <ac:spMkLst>
            <pc:docMk/>
            <pc:sldMk cId="1923696214" sldId="312"/>
            <ac:spMk id="8" creationId="{B4ED43EB-113B-4389-9176-1419CFDCC003}"/>
          </ac:spMkLst>
        </pc:spChg>
        <pc:spChg chg="del">
          <ac:chgData name="רומן גורי" userId="2a425737-0a37-4818-a121-a791e63a5d7b" providerId="ADAL" clId="{6A86EDFB-2E2A-4A3B-97C2-4C69DDEFBFDA}" dt="2024-05-02T08:51:39.442" v="173" actId="700"/>
          <ac:spMkLst>
            <pc:docMk/>
            <pc:sldMk cId="1923696214" sldId="312"/>
            <ac:spMk id="9" creationId="{0A639642-36AD-4331-9534-EC3DBEFBE1E2}"/>
          </ac:spMkLst>
        </pc:spChg>
        <pc:spChg chg="del">
          <ac:chgData name="רומן גורי" userId="2a425737-0a37-4818-a121-a791e63a5d7b" providerId="ADAL" clId="{6A86EDFB-2E2A-4A3B-97C2-4C69DDEFBFDA}" dt="2024-05-02T08:51:39.442" v="173" actId="700"/>
          <ac:spMkLst>
            <pc:docMk/>
            <pc:sldMk cId="1923696214" sldId="312"/>
            <ac:spMk id="10" creationId="{000B56F1-469C-4137-AEF4-CF42D16848DF}"/>
          </ac:spMkLst>
        </pc:spChg>
        <pc:spChg chg="del">
          <ac:chgData name="רומן גורי" userId="2a425737-0a37-4818-a121-a791e63a5d7b" providerId="ADAL" clId="{6A86EDFB-2E2A-4A3B-97C2-4C69DDEFBFDA}" dt="2024-05-02T08:51:39.442" v="173" actId="700"/>
          <ac:spMkLst>
            <pc:docMk/>
            <pc:sldMk cId="1923696214" sldId="312"/>
            <ac:spMk id="11" creationId="{DC414E8D-BF42-41A7-97C2-CD1362C02F2E}"/>
          </ac:spMkLst>
        </pc:spChg>
        <pc:spChg chg="add del mod ord">
          <ac:chgData name="רומן גורי" userId="2a425737-0a37-4818-a121-a791e63a5d7b" providerId="ADAL" clId="{6A86EDFB-2E2A-4A3B-97C2-4C69DDEFBFDA}" dt="2024-05-02T08:51:59.637" v="174" actId="700"/>
          <ac:spMkLst>
            <pc:docMk/>
            <pc:sldMk cId="1923696214" sldId="312"/>
            <ac:spMk id="12" creationId="{0EFCD779-B519-493D-81A2-E322B806CCC8}"/>
          </ac:spMkLst>
        </pc:spChg>
        <pc:spChg chg="add mod ord">
          <ac:chgData name="רומן גורי" userId="2a425737-0a37-4818-a121-a791e63a5d7b" providerId="ADAL" clId="{6A86EDFB-2E2A-4A3B-97C2-4C69DDEFBFDA}" dt="2024-05-02T09:01:28.467" v="448" actId="20577"/>
          <ac:spMkLst>
            <pc:docMk/>
            <pc:sldMk cId="1923696214" sldId="312"/>
            <ac:spMk id="13" creationId="{089820D3-0E16-4F9F-82DF-EBB9271A3372}"/>
          </ac:spMkLst>
        </pc:spChg>
        <pc:spChg chg="add mod ord">
          <ac:chgData name="רומן גורי" userId="2a425737-0a37-4818-a121-a791e63a5d7b" providerId="ADAL" clId="{6A86EDFB-2E2A-4A3B-97C2-4C69DDEFBFDA}" dt="2024-05-02T09:01:32.135" v="450" actId="20577"/>
          <ac:spMkLst>
            <pc:docMk/>
            <pc:sldMk cId="1923696214" sldId="312"/>
            <ac:spMk id="14" creationId="{E97036D7-41DC-480F-B126-240B41A07183}"/>
          </ac:spMkLst>
        </pc:spChg>
        <pc:spChg chg="mod">
          <ac:chgData name="רומן גורי" userId="2a425737-0a37-4818-a121-a791e63a5d7b" providerId="ADAL" clId="{6A86EDFB-2E2A-4A3B-97C2-4C69DDEFBFDA}" dt="2024-05-02T09:05:05.793" v="455" actId="207"/>
          <ac:spMkLst>
            <pc:docMk/>
            <pc:sldMk cId="1923696214" sldId="312"/>
            <ac:spMk id="16" creationId="{72043A86-3CF0-4164-874E-8026A5A48FFE}"/>
          </ac:spMkLst>
        </pc:spChg>
        <pc:spChg chg="mod">
          <ac:chgData name="רומן גורי" userId="2a425737-0a37-4818-a121-a791e63a5d7b" providerId="ADAL" clId="{6A86EDFB-2E2A-4A3B-97C2-4C69DDEFBFDA}" dt="2024-05-02T09:05:05.793" v="455" actId="207"/>
          <ac:spMkLst>
            <pc:docMk/>
            <pc:sldMk cId="1923696214" sldId="312"/>
            <ac:spMk id="17" creationId="{C377D29F-5C76-4BDE-87D3-28678D6F0848}"/>
          </ac:spMkLst>
        </pc:spChg>
        <pc:spChg chg="mod">
          <ac:chgData name="רומן גורי" userId="2a425737-0a37-4818-a121-a791e63a5d7b" providerId="ADAL" clId="{6A86EDFB-2E2A-4A3B-97C2-4C69DDEFBFDA}" dt="2024-05-02T09:05:05.793" v="455" actId="207"/>
          <ac:spMkLst>
            <pc:docMk/>
            <pc:sldMk cId="1923696214" sldId="312"/>
            <ac:spMk id="18" creationId="{7EF1D647-4E23-4F0B-AA04-544EC84FB6FC}"/>
          </ac:spMkLst>
        </pc:spChg>
        <pc:spChg chg="mod">
          <ac:chgData name="רומן גורי" userId="2a425737-0a37-4818-a121-a791e63a5d7b" providerId="ADAL" clId="{6A86EDFB-2E2A-4A3B-97C2-4C69DDEFBFDA}" dt="2024-05-02T09:05:05.793" v="455" actId="207"/>
          <ac:spMkLst>
            <pc:docMk/>
            <pc:sldMk cId="1923696214" sldId="312"/>
            <ac:spMk id="19" creationId="{BA0CE1B5-5E23-47FE-B1F6-BB893DB71F43}"/>
          </ac:spMkLst>
        </pc:spChg>
        <pc:grpChg chg="add mod">
          <ac:chgData name="רומן גורי" userId="2a425737-0a37-4818-a121-a791e63a5d7b" providerId="ADAL" clId="{6A86EDFB-2E2A-4A3B-97C2-4C69DDEFBFDA}" dt="2024-05-02T09:05:28.593" v="458" actId="1076"/>
          <ac:grpSpMkLst>
            <pc:docMk/>
            <pc:sldMk cId="1923696214" sldId="312"/>
            <ac:grpSpMk id="15" creationId="{57866776-C0FE-4FD4-89ED-43E30BD971BA}"/>
          </ac:grpSpMkLst>
        </pc:grpChg>
      </pc:sldChg>
      <pc:sldChg chg="addSp delSp modSp new mod modClrScheme chgLayout">
        <pc:chgData name="רומן גורי" userId="2a425737-0a37-4818-a121-a791e63a5d7b" providerId="ADAL" clId="{6A86EDFB-2E2A-4A3B-97C2-4C69DDEFBFDA}" dt="2024-05-03T08:34:18.476" v="2024" actId="20577"/>
        <pc:sldMkLst>
          <pc:docMk/>
          <pc:sldMk cId="2049361806" sldId="313"/>
        </pc:sldMkLst>
        <pc:spChg chg="del mod ord">
          <ac:chgData name="רומן גורי" userId="2a425737-0a37-4818-a121-a791e63a5d7b" providerId="ADAL" clId="{6A86EDFB-2E2A-4A3B-97C2-4C69DDEFBFDA}" dt="2024-05-02T10:03:10.396" v="460" actId="700"/>
          <ac:spMkLst>
            <pc:docMk/>
            <pc:sldMk cId="2049361806" sldId="313"/>
            <ac:spMk id="2" creationId="{479DAB7E-D96C-4947-8284-98C2B6DDC60D}"/>
          </ac:spMkLst>
        </pc:spChg>
        <pc:spChg chg="del mod ord">
          <ac:chgData name="רומן גורי" userId="2a425737-0a37-4818-a121-a791e63a5d7b" providerId="ADAL" clId="{6A86EDFB-2E2A-4A3B-97C2-4C69DDEFBFDA}" dt="2024-05-02T10:03:10.396" v="460" actId="700"/>
          <ac:spMkLst>
            <pc:docMk/>
            <pc:sldMk cId="2049361806" sldId="313"/>
            <ac:spMk id="3" creationId="{E5C873F3-023B-43AF-A868-942D4038C785}"/>
          </ac:spMkLst>
        </pc:spChg>
        <pc:spChg chg="add del mod ord">
          <ac:chgData name="רומן גורי" userId="2a425737-0a37-4818-a121-a791e63a5d7b" providerId="ADAL" clId="{6A86EDFB-2E2A-4A3B-97C2-4C69DDEFBFDA}" dt="2024-05-02T10:09:31.675" v="516" actId="478"/>
          <ac:spMkLst>
            <pc:docMk/>
            <pc:sldMk cId="2049361806" sldId="313"/>
            <ac:spMk id="4" creationId="{69034DDA-6FC8-432A-BEEB-8BBCEF42F283}"/>
          </ac:spMkLst>
        </pc:spChg>
        <pc:spChg chg="add del mod ord">
          <ac:chgData name="רומן גורי" userId="2a425737-0a37-4818-a121-a791e63a5d7b" providerId="ADAL" clId="{6A86EDFB-2E2A-4A3B-97C2-4C69DDEFBFDA}" dt="2024-05-02T10:17:34.910" v="585" actId="478"/>
          <ac:spMkLst>
            <pc:docMk/>
            <pc:sldMk cId="2049361806" sldId="313"/>
            <ac:spMk id="5" creationId="{B42E71CF-BAAA-4260-9BA0-AB502F6477D9}"/>
          </ac:spMkLst>
        </pc:spChg>
        <pc:spChg chg="add mod ord">
          <ac:chgData name="רומן גורי" userId="2a425737-0a37-4818-a121-a791e63a5d7b" providerId="ADAL" clId="{6A86EDFB-2E2A-4A3B-97C2-4C69DDEFBFDA}" dt="2024-05-03T08:34:18.476" v="2024" actId="20577"/>
          <ac:spMkLst>
            <pc:docMk/>
            <pc:sldMk cId="2049361806" sldId="313"/>
            <ac:spMk id="6" creationId="{5E935FCF-FB92-4DDA-BDC7-0EC5177E4EB0}"/>
          </ac:spMkLst>
        </pc:spChg>
        <pc:spChg chg="add del mod ord">
          <ac:chgData name="רומן גורי" userId="2a425737-0a37-4818-a121-a791e63a5d7b" providerId="ADAL" clId="{6A86EDFB-2E2A-4A3B-97C2-4C69DDEFBFDA}" dt="2024-05-02T10:09:30.542" v="515" actId="478"/>
          <ac:spMkLst>
            <pc:docMk/>
            <pc:sldMk cId="2049361806" sldId="313"/>
            <ac:spMk id="7" creationId="{89520CEF-A304-4407-A5CE-E22E981D1F43}"/>
          </ac:spMkLst>
        </pc:spChg>
        <pc:spChg chg="add del mod ord">
          <ac:chgData name="רומן גורי" userId="2a425737-0a37-4818-a121-a791e63a5d7b" providerId="ADAL" clId="{6A86EDFB-2E2A-4A3B-97C2-4C69DDEFBFDA}" dt="2024-05-02T10:17:35.977" v="586" actId="478"/>
          <ac:spMkLst>
            <pc:docMk/>
            <pc:sldMk cId="2049361806" sldId="313"/>
            <ac:spMk id="8" creationId="{9F03F852-8D58-4E51-990E-E11580677666}"/>
          </ac:spMkLst>
        </pc:spChg>
        <pc:spChg chg="add mod ord">
          <ac:chgData name="רומן גורי" userId="2a425737-0a37-4818-a121-a791e63a5d7b" providerId="ADAL" clId="{6A86EDFB-2E2A-4A3B-97C2-4C69DDEFBFDA}" dt="2024-05-02T11:02:05.690" v="916" actId="700"/>
          <ac:spMkLst>
            <pc:docMk/>
            <pc:sldMk cId="2049361806" sldId="313"/>
            <ac:spMk id="9" creationId="{532F2209-D4A1-4A1F-8FDE-D79B1FA19388}"/>
          </ac:spMkLst>
        </pc:spChg>
        <pc:spChg chg="add del mod ord">
          <ac:chgData name="רומן גורי" userId="2a425737-0a37-4818-a121-a791e63a5d7b" providerId="ADAL" clId="{6A86EDFB-2E2A-4A3B-97C2-4C69DDEFBFDA}" dt="2024-05-02T10:09:29.100" v="514" actId="478"/>
          <ac:spMkLst>
            <pc:docMk/>
            <pc:sldMk cId="2049361806" sldId="313"/>
            <ac:spMk id="10" creationId="{20CC40E9-AA8B-41BB-8B9E-4A2914BD96B9}"/>
          </ac:spMkLst>
        </pc:spChg>
        <pc:spChg chg="add del mod ord">
          <ac:chgData name="רומן גורי" userId="2a425737-0a37-4818-a121-a791e63a5d7b" providerId="ADAL" clId="{6A86EDFB-2E2A-4A3B-97C2-4C69DDEFBFDA}" dt="2024-05-02T10:17:36.582" v="587" actId="478"/>
          <ac:spMkLst>
            <pc:docMk/>
            <pc:sldMk cId="2049361806" sldId="313"/>
            <ac:spMk id="11" creationId="{83FEA9B1-B364-4534-B1AD-20235A5129AD}"/>
          </ac:spMkLst>
        </pc:spChg>
        <pc:spChg chg="add mod ord">
          <ac:chgData name="רומן גורי" userId="2a425737-0a37-4818-a121-a791e63a5d7b" providerId="ADAL" clId="{6A86EDFB-2E2A-4A3B-97C2-4C69DDEFBFDA}" dt="2024-05-02T11:02:05.690" v="916" actId="700"/>
          <ac:spMkLst>
            <pc:docMk/>
            <pc:sldMk cId="2049361806" sldId="313"/>
            <ac:spMk id="12" creationId="{2ABE2E6C-11EF-4D8E-BD7D-2858784AC17F}"/>
          </ac:spMkLst>
        </pc:spChg>
        <pc:spChg chg="add mod ord">
          <ac:chgData name="רומן גורי" userId="2a425737-0a37-4818-a121-a791e63a5d7b" providerId="ADAL" clId="{6A86EDFB-2E2A-4A3B-97C2-4C69DDEFBFDA}" dt="2024-05-02T11:02:05.690" v="916" actId="700"/>
          <ac:spMkLst>
            <pc:docMk/>
            <pc:sldMk cId="2049361806" sldId="313"/>
            <ac:spMk id="13" creationId="{716D0728-8A80-44FA-BA33-FB985E4B71F6}"/>
          </ac:spMkLst>
        </pc:spChg>
        <pc:picChg chg="add del mod">
          <ac:chgData name="רומן גורי" userId="2a425737-0a37-4818-a121-a791e63a5d7b" providerId="ADAL" clId="{6A86EDFB-2E2A-4A3B-97C2-4C69DDEFBFDA}" dt="2024-05-02T10:06:05.838" v="484" actId="478"/>
          <ac:picMkLst>
            <pc:docMk/>
            <pc:sldMk cId="2049361806" sldId="313"/>
            <ac:picMk id="15" creationId="{F3AFE1D4-9C15-41AD-82A7-3450222BE095}"/>
          </ac:picMkLst>
        </pc:picChg>
        <pc:picChg chg="add mod">
          <ac:chgData name="רומן גורי" userId="2a425737-0a37-4818-a121-a791e63a5d7b" providerId="ADAL" clId="{6A86EDFB-2E2A-4A3B-97C2-4C69DDEFBFDA}" dt="2024-05-02T10:10:01.513" v="530" actId="1035"/>
          <ac:picMkLst>
            <pc:docMk/>
            <pc:sldMk cId="2049361806" sldId="313"/>
            <ac:picMk id="17" creationId="{0921E3A0-1AA8-4936-884F-5450AA8F9A67}"/>
          </ac:picMkLst>
        </pc:picChg>
        <pc:picChg chg="add mod modCrop">
          <ac:chgData name="רומן גורי" userId="2a425737-0a37-4818-a121-a791e63a5d7b" providerId="ADAL" clId="{6A86EDFB-2E2A-4A3B-97C2-4C69DDEFBFDA}" dt="2024-05-02T11:01:31.415" v="913" actId="1076"/>
          <ac:picMkLst>
            <pc:docMk/>
            <pc:sldMk cId="2049361806" sldId="313"/>
            <ac:picMk id="19" creationId="{424EBC93-FBC0-4FAE-BEE1-840367471287}"/>
          </ac:picMkLst>
        </pc:picChg>
        <pc:picChg chg="add mod">
          <ac:chgData name="רומן גורי" userId="2a425737-0a37-4818-a121-a791e63a5d7b" providerId="ADAL" clId="{6A86EDFB-2E2A-4A3B-97C2-4C69DDEFBFDA}" dt="2024-05-02T11:01:28.710" v="912" actId="1076"/>
          <ac:picMkLst>
            <pc:docMk/>
            <pc:sldMk cId="2049361806" sldId="313"/>
            <ac:picMk id="21" creationId="{A455A84B-8D76-4138-AA8E-E8DDEFEA4212}"/>
          </ac:picMkLst>
        </pc:picChg>
      </pc:sldChg>
      <pc:sldChg chg="addSp delSp modSp new mod modClrScheme chgLayout modNotesTx">
        <pc:chgData name="רומן גורי" userId="2a425737-0a37-4818-a121-a791e63a5d7b" providerId="ADAL" clId="{6A86EDFB-2E2A-4A3B-97C2-4C69DDEFBFDA}" dt="2024-05-02T11:25:08.597" v="1533" actId="1076"/>
        <pc:sldMkLst>
          <pc:docMk/>
          <pc:sldMk cId="564851993" sldId="314"/>
        </pc:sldMkLst>
        <pc:spChg chg="del mod ord">
          <ac:chgData name="רומן גורי" userId="2a425737-0a37-4818-a121-a791e63a5d7b" providerId="ADAL" clId="{6A86EDFB-2E2A-4A3B-97C2-4C69DDEFBFDA}" dt="2024-05-02T11:02:17.107" v="918" actId="700"/>
          <ac:spMkLst>
            <pc:docMk/>
            <pc:sldMk cId="564851993" sldId="314"/>
            <ac:spMk id="2" creationId="{CACC5B9F-3759-41A6-B119-404E0BF70F26}"/>
          </ac:spMkLst>
        </pc:spChg>
        <pc:spChg chg="del">
          <ac:chgData name="רומן גורי" userId="2a425737-0a37-4818-a121-a791e63a5d7b" providerId="ADAL" clId="{6A86EDFB-2E2A-4A3B-97C2-4C69DDEFBFDA}" dt="2024-05-02T11:02:17.107" v="918" actId="700"/>
          <ac:spMkLst>
            <pc:docMk/>
            <pc:sldMk cId="564851993" sldId="314"/>
            <ac:spMk id="3" creationId="{6F7EA677-A283-4023-B588-0A9B83DBA927}"/>
          </ac:spMkLst>
        </pc:spChg>
        <pc:spChg chg="del">
          <ac:chgData name="רומן גורי" userId="2a425737-0a37-4818-a121-a791e63a5d7b" providerId="ADAL" clId="{6A86EDFB-2E2A-4A3B-97C2-4C69DDEFBFDA}" dt="2024-05-02T11:02:17.107" v="918" actId="700"/>
          <ac:spMkLst>
            <pc:docMk/>
            <pc:sldMk cId="564851993" sldId="314"/>
            <ac:spMk id="4" creationId="{45EE7ABE-F61F-4CB7-96CD-206D22A8FDE3}"/>
          </ac:spMkLst>
        </pc:spChg>
        <pc:spChg chg="del">
          <ac:chgData name="רומן גורי" userId="2a425737-0a37-4818-a121-a791e63a5d7b" providerId="ADAL" clId="{6A86EDFB-2E2A-4A3B-97C2-4C69DDEFBFDA}" dt="2024-05-02T11:02:17.107" v="918" actId="700"/>
          <ac:spMkLst>
            <pc:docMk/>
            <pc:sldMk cId="564851993" sldId="314"/>
            <ac:spMk id="5" creationId="{2B458C72-D214-40AB-BB91-530E196D6F92}"/>
          </ac:spMkLst>
        </pc:spChg>
        <pc:spChg chg="del">
          <ac:chgData name="רומן גורי" userId="2a425737-0a37-4818-a121-a791e63a5d7b" providerId="ADAL" clId="{6A86EDFB-2E2A-4A3B-97C2-4C69DDEFBFDA}" dt="2024-05-02T11:02:17.107" v="918" actId="700"/>
          <ac:spMkLst>
            <pc:docMk/>
            <pc:sldMk cId="564851993" sldId="314"/>
            <ac:spMk id="6" creationId="{5B7DEEF6-CE77-46E6-97AC-FF270A5D1DF7}"/>
          </ac:spMkLst>
        </pc:spChg>
        <pc:spChg chg="del">
          <ac:chgData name="רומן גורי" userId="2a425737-0a37-4818-a121-a791e63a5d7b" providerId="ADAL" clId="{6A86EDFB-2E2A-4A3B-97C2-4C69DDEFBFDA}" dt="2024-05-02T11:02:17.107" v="918" actId="700"/>
          <ac:spMkLst>
            <pc:docMk/>
            <pc:sldMk cId="564851993" sldId="314"/>
            <ac:spMk id="7" creationId="{919807D7-EF62-44D3-8CD1-6A22E3E84496}"/>
          </ac:spMkLst>
        </pc:spChg>
        <pc:spChg chg="del">
          <ac:chgData name="רומן גורי" userId="2a425737-0a37-4818-a121-a791e63a5d7b" providerId="ADAL" clId="{6A86EDFB-2E2A-4A3B-97C2-4C69DDEFBFDA}" dt="2024-05-02T11:02:17.107" v="918" actId="700"/>
          <ac:spMkLst>
            <pc:docMk/>
            <pc:sldMk cId="564851993" sldId="314"/>
            <ac:spMk id="8" creationId="{F50E395D-FBC0-4D03-99A6-1A71B44C5C29}"/>
          </ac:spMkLst>
        </pc:spChg>
        <pc:spChg chg="del">
          <ac:chgData name="רומן גורי" userId="2a425737-0a37-4818-a121-a791e63a5d7b" providerId="ADAL" clId="{6A86EDFB-2E2A-4A3B-97C2-4C69DDEFBFDA}" dt="2024-05-02T11:02:17.107" v="918" actId="700"/>
          <ac:spMkLst>
            <pc:docMk/>
            <pc:sldMk cId="564851993" sldId="314"/>
            <ac:spMk id="9" creationId="{002A81B7-DA24-48D4-9E4C-9E24735219BF}"/>
          </ac:spMkLst>
        </pc:spChg>
        <pc:spChg chg="del">
          <ac:chgData name="רומן גורי" userId="2a425737-0a37-4818-a121-a791e63a5d7b" providerId="ADAL" clId="{6A86EDFB-2E2A-4A3B-97C2-4C69DDEFBFDA}" dt="2024-05-02T11:02:17.107" v="918" actId="700"/>
          <ac:spMkLst>
            <pc:docMk/>
            <pc:sldMk cId="564851993" sldId="314"/>
            <ac:spMk id="10" creationId="{824F7895-88F8-4EDD-A31D-DC1CC0FDD9ED}"/>
          </ac:spMkLst>
        </pc:spChg>
        <pc:spChg chg="del">
          <ac:chgData name="רומן גורי" userId="2a425737-0a37-4818-a121-a791e63a5d7b" providerId="ADAL" clId="{6A86EDFB-2E2A-4A3B-97C2-4C69DDEFBFDA}" dt="2024-05-02T11:02:17.107" v="918" actId="700"/>
          <ac:spMkLst>
            <pc:docMk/>
            <pc:sldMk cId="564851993" sldId="314"/>
            <ac:spMk id="11" creationId="{CAE61EB1-C92D-4FCA-A293-FC1703004289}"/>
          </ac:spMkLst>
        </pc:spChg>
        <pc:spChg chg="add mod ord">
          <ac:chgData name="רומן גורי" userId="2a425737-0a37-4818-a121-a791e63a5d7b" providerId="ADAL" clId="{6A86EDFB-2E2A-4A3B-97C2-4C69DDEFBFDA}" dt="2024-05-02T11:02:28.948" v="940" actId="20577"/>
          <ac:spMkLst>
            <pc:docMk/>
            <pc:sldMk cId="564851993" sldId="314"/>
            <ac:spMk id="12" creationId="{DE2C9277-6649-4362-9755-DE6714B71AEA}"/>
          </ac:spMkLst>
        </pc:spChg>
        <pc:spChg chg="add mod">
          <ac:chgData name="רומן גורי" userId="2a425737-0a37-4818-a121-a791e63a5d7b" providerId="ADAL" clId="{6A86EDFB-2E2A-4A3B-97C2-4C69DDEFBFDA}" dt="2024-05-02T11:24:40.101" v="1514" actId="1035"/>
          <ac:spMkLst>
            <pc:docMk/>
            <pc:sldMk cId="564851993" sldId="314"/>
            <ac:spMk id="13" creationId="{651A484C-FFD3-4D34-B37A-6BF27AE60900}"/>
          </ac:spMkLst>
        </pc:spChg>
        <pc:spChg chg="add mod">
          <ac:chgData name="רומן גורי" userId="2a425737-0a37-4818-a121-a791e63a5d7b" providerId="ADAL" clId="{6A86EDFB-2E2A-4A3B-97C2-4C69DDEFBFDA}" dt="2024-05-02T11:24:40.101" v="1514" actId="1035"/>
          <ac:spMkLst>
            <pc:docMk/>
            <pc:sldMk cId="564851993" sldId="314"/>
            <ac:spMk id="14" creationId="{D9D365AF-AA92-454C-B0A3-535171843543}"/>
          </ac:spMkLst>
        </pc:spChg>
        <pc:spChg chg="add mod">
          <ac:chgData name="רומן גורי" userId="2a425737-0a37-4818-a121-a791e63a5d7b" providerId="ADAL" clId="{6A86EDFB-2E2A-4A3B-97C2-4C69DDEFBFDA}" dt="2024-05-02T11:24:40.101" v="1514" actId="1035"/>
          <ac:spMkLst>
            <pc:docMk/>
            <pc:sldMk cId="564851993" sldId="314"/>
            <ac:spMk id="15" creationId="{F9E55736-B86C-4F2C-9D89-1061C08CC486}"/>
          </ac:spMkLst>
        </pc:spChg>
        <pc:spChg chg="add mod">
          <ac:chgData name="רומן גורי" userId="2a425737-0a37-4818-a121-a791e63a5d7b" providerId="ADAL" clId="{6A86EDFB-2E2A-4A3B-97C2-4C69DDEFBFDA}" dt="2024-05-02T11:24:40.101" v="1514" actId="1035"/>
          <ac:spMkLst>
            <pc:docMk/>
            <pc:sldMk cId="564851993" sldId="314"/>
            <ac:spMk id="16" creationId="{A69EDD34-1A04-4E29-AF04-277E1A4A2C6C}"/>
          </ac:spMkLst>
        </pc:spChg>
        <pc:spChg chg="add mod">
          <ac:chgData name="רומן גורי" userId="2a425737-0a37-4818-a121-a791e63a5d7b" providerId="ADAL" clId="{6A86EDFB-2E2A-4A3B-97C2-4C69DDEFBFDA}" dt="2024-05-02T11:25:08.597" v="1533" actId="1076"/>
          <ac:spMkLst>
            <pc:docMk/>
            <pc:sldMk cId="564851993" sldId="314"/>
            <ac:spMk id="17" creationId="{835CC64A-2D44-44D0-BA2F-6530AACF5658}"/>
          </ac:spMkLst>
        </pc:spChg>
        <pc:spChg chg="add mod">
          <ac:chgData name="רומן גורי" userId="2a425737-0a37-4818-a121-a791e63a5d7b" providerId="ADAL" clId="{6A86EDFB-2E2A-4A3B-97C2-4C69DDEFBFDA}" dt="2024-05-02T11:24:40.101" v="1514" actId="1035"/>
          <ac:spMkLst>
            <pc:docMk/>
            <pc:sldMk cId="564851993" sldId="314"/>
            <ac:spMk id="18" creationId="{1CB32BAC-D1BC-447D-BCDD-20BACD83B4EF}"/>
          </ac:spMkLst>
        </pc:spChg>
        <pc:spChg chg="add mod">
          <ac:chgData name="רומן גורי" userId="2a425737-0a37-4818-a121-a791e63a5d7b" providerId="ADAL" clId="{6A86EDFB-2E2A-4A3B-97C2-4C69DDEFBFDA}" dt="2024-05-02T11:25:05.343" v="1532" actId="1076"/>
          <ac:spMkLst>
            <pc:docMk/>
            <pc:sldMk cId="564851993" sldId="314"/>
            <ac:spMk id="19" creationId="{5E38B140-C63A-4009-93A5-525021E579B0}"/>
          </ac:spMkLst>
        </pc:spChg>
        <pc:spChg chg="add mod">
          <ac:chgData name="רומן גורי" userId="2a425737-0a37-4818-a121-a791e63a5d7b" providerId="ADAL" clId="{6A86EDFB-2E2A-4A3B-97C2-4C69DDEFBFDA}" dt="2024-05-02T11:24:40.101" v="1514" actId="1035"/>
          <ac:spMkLst>
            <pc:docMk/>
            <pc:sldMk cId="564851993" sldId="314"/>
            <ac:spMk id="20" creationId="{B02569C7-AC91-4B23-9F39-A210A97616E3}"/>
          </ac:spMkLst>
        </pc:spChg>
        <pc:spChg chg="add mod">
          <ac:chgData name="רומן גורי" userId="2a425737-0a37-4818-a121-a791e63a5d7b" providerId="ADAL" clId="{6A86EDFB-2E2A-4A3B-97C2-4C69DDEFBFDA}" dt="2024-05-02T11:25:02.335" v="1531" actId="1035"/>
          <ac:spMkLst>
            <pc:docMk/>
            <pc:sldMk cId="564851993" sldId="314"/>
            <ac:spMk id="21" creationId="{5EA7A3D5-DD2A-4D81-AA1E-D127728C3932}"/>
          </ac:spMkLst>
        </pc:spChg>
        <pc:spChg chg="add del mod">
          <ac:chgData name="רומן גורי" userId="2a425737-0a37-4818-a121-a791e63a5d7b" providerId="ADAL" clId="{6A86EDFB-2E2A-4A3B-97C2-4C69DDEFBFDA}" dt="2024-05-02T11:15:30.099" v="1041" actId="478"/>
          <ac:spMkLst>
            <pc:docMk/>
            <pc:sldMk cId="564851993" sldId="314"/>
            <ac:spMk id="22" creationId="{7ADAC7E5-BCD2-4F56-87F1-3BEED2103E5C}"/>
          </ac:spMkLst>
        </pc:spChg>
        <pc:spChg chg="mod">
          <ac:chgData name="רומן גורי" userId="2a425737-0a37-4818-a121-a791e63a5d7b" providerId="ADAL" clId="{6A86EDFB-2E2A-4A3B-97C2-4C69DDEFBFDA}" dt="2024-05-02T11:03:01.632" v="941"/>
          <ac:spMkLst>
            <pc:docMk/>
            <pc:sldMk cId="564851993" sldId="314"/>
            <ac:spMk id="24" creationId="{4A993697-9161-4347-8595-2EC65D4DE73A}"/>
          </ac:spMkLst>
        </pc:spChg>
        <pc:spChg chg="mod">
          <ac:chgData name="רומן גורי" userId="2a425737-0a37-4818-a121-a791e63a5d7b" providerId="ADAL" clId="{6A86EDFB-2E2A-4A3B-97C2-4C69DDEFBFDA}" dt="2024-05-02T11:03:01.632" v="941"/>
          <ac:spMkLst>
            <pc:docMk/>
            <pc:sldMk cId="564851993" sldId="314"/>
            <ac:spMk id="25" creationId="{985DDF7D-3564-4AB4-8DF1-9EC10BAAF705}"/>
          </ac:spMkLst>
        </pc:spChg>
        <pc:spChg chg="mod">
          <ac:chgData name="רומן גורי" userId="2a425737-0a37-4818-a121-a791e63a5d7b" providerId="ADAL" clId="{6A86EDFB-2E2A-4A3B-97C2-4C69DDEFBFDA}" dt="2024-05-02T11:03:01.632" v="941"/>
          <ac:spMkLst>
            <pc:docMk/>
            <pc:sldMk cId="564851993" sldId="314"/>
            <ac:spMk id="26" creationId="{639BA155-ADDB-41BC-AF5F-39C940AD0362}"/>
          </ac:spMkLst>
        </pc:spChg>
        <pc:spChg chg="mod">
          <ac:chgData name="רומן גורי" userId="2a425737-0a37-4818-a121-a791e63a5d7b" providerId="ADAL" clId="{6A86EDFB-2E2A-4A3B-97C2-4C69DDEFBFDA}" dt="2024-05-02T11:03:01.632" v="941"/>
          <ac:spMkLst>
            <pc:docMk/>
            <pc:sldMk cId="564851993" sldId="314"/>
            <ac:spMk id="27" creationId="{B4B65B1C-5CB5-4293-9C39-D986EEAB3F3D}"/>
          </ac:spMkLst>
        </pc:spChg>
        <pc:spChg chg="mod">
          <ac:chgData name="רומן גורי" userId="2a425737-0a37-4818-a121-a791e63a5d7b" providerId="ADAL" clId="{6A86EDFB-2E2A-4A3B-97C2-4C69DDEFBFDA}" dt="2024-05-02T11:03:01.632" v="941"/>
          <ac:spMkLst>
            <pc:docMk/>
            <pc:sldMk cId="564851993" sldId="314"/>
            <ac:spMk id="28" creationId="{B0913B60-ED97-4BDB-A389-4F205FB72715}"/>
          </ac:spMkLst>
        </pc:spChg>
        <pc:spChg chg="mod">
          <ac:chgData name="רומן גורי" userId="2a425737-0a37-4818-a121-a791e63a5d7b" providerId="ADAL" clId="{6A86EDFB-2E2A-4A3B-97C2-4C69DDEFBFDA}" dt="2024-05-02T11:03:01.632" v="941"/>
          <ac:spMkLst>
            <pc:docMk/>
            <pc:sldMk cId="564851993" sldId="314"/>
            <ac:spMk id="29" creationId="{C30FDF06-5D1F-4AB8-8B58-2FE56BB4CAE1}"/>
          </ac:spMkLst>
        </pc:spChg>
        <pc:spChg chg="mod">
          <ac:chgData name="רומן גורי" userId="2a425737-0a37-4818-a121-a791e63a5d7b" providerId="ADAL" clId="{6A86EDFB-2E2A-4A3B-97C2-4C69DDEFBFDA}" dt="2024-05-02T11:03:01.632" v="941"/>
          <ac:spMkLst>
            <pc:docMk/>
            <pc:sldMk cId="564851993" sldId="314"/>
            <ac:spMk id="31" creationId="{018C85CF-07CE-4107-931C-D6A7E82A257A}"/>
          </ac:spMkLst>
        </pc:spChg>
        <pc:spChg chg="mod">
          <ac:chgData name="רומן גורי" userId="2a425737-0a37-4818-a121-a791e63a5d7b" providerId="ADAL" clId="{6A86EDFB-2E2A-4A3B-97C2-4C69DDEFBFDA}" dt="2024-05-02T11:03:01.632" v="941"/>
          <ac:spMkLst>
            <pc:docMk/>
            <pc:sldMk cId="564851993" sldId="314"/>
            <ac:spMk id="32" creationId="{BF159F69-264F-43D0-97C9-2894FA0FD3BC}"/>
          </ac:spMkLst>
        </pc:spChg>
        <pc:spChg chg="mod">
          <ac:chgData name="רומן גורי" userId="2a425737-0a37-4818-a121-a791e63a5d7b" providerId="ADAL" clId="{6A86EDFB-2E2A-4A3B-97C2-4C69DDEFBFDA}" dt="2024-05-02T11:03:01.632" v="941"/>
          <ac:spMkLst>
            <pc:docMk/>
            <pc:sldMk cId="564851993" sldId="314"/>
            <ac:spMk id="33" creationId="{568D4736-4AC7-488D-B35B-159F1B054A20}"/>
          </ac:spMkLst>
        </pc:spChg>
        <pc:spChg chg="mod">
          <ac:chgData name="רומן גורי" userId="2a425737-0a37-4818-a121-a791e63a5d7b" providerId="ADAL" clId="{6A86EDFB-2E2A-4A3B-97C2-4C69DDEFBFDA}" dt="2024-05-02T11:03:01.632" v="941"/>
          <ac:spMkLst>
            <pc:docMk/>
            <pc:sldMk cId="564851993" sldId="314"/>
            <ac:spMk id="34" creationId="{BC6D37B2-39C1-41FA-A9EA-5A5E5B9858B2}"/>
          </ac:spMkLst>
        </pc:spChg>
        <pc:spChg chg="mod">
          <ac:chgData name="רומן גורי" userId="2a425737-0a37-4818-a121-a791e63a5d7b" providerId="ADAL" clId="{6A86EDFB-2E2A-4A3B-97C2-4C69DDEFBFDA}" dt="2024-05-02T11:03:01.632" v="941"/>
          <ac:spMkLst>
            <pc:docMk/>
            <pc:sldMk cId="564851993" sldId="314"/>
            <ac:spMk id="35" creationId="{3DCED607-0A76-41C7-A6D4-A37BD96378AA}"/>
          </ac:spMkLst>
        </pc:spChg>
        <pc:spChg chg="mod">
          <ac:chgData name="רומן גורי" userId="2a425737-0a37-4818-a121-a791e63a5d7b" providerId="ADAL" clId="{6A86EDFB-2E2A-4A3B-97C2-4C69DDEFBFDA}" dt="2024-05-02T11:03:01.632" v="941"/>
          <ac:spMkLst>
            <pc:docMk/>
            <pc:sldMk cId="564851993" sldId="314"/>
            <ac:spMk id="36" creationId="{BF1E2099-7EBC-46E9-9234-5AA243334F4A}"/>
          </ac:spMkLst>
        </pc:spChg>
        <pc:spChg chg="mod">
          <ac:chgData name="רומן גורי" userId="2a425737-0a37-4818-a121-a791e63a5d7b" providerId="ADAL" clId="{6A86EDFB-2E2A-4A3B-97C2-4C69DDEFBFDA}" dt="2024-05-02T11:15:27.263" v="1040" actId="207"/>
          <ac:spMkLst>
            <pc:docMk/>
            <pc:sldMk cId="564851993" sldId="314"/>
            <ac:spMk id="38" creationId="{6EA3022F-602C-4609-8486-AC402246FAAC}"/>
          </ac:spMkLst>
        </pc:spChg>
        <pc:spChg chg="mod">
          <ac:chgData name="רומן גורי" userId="2a425737-0a37-4818-a121-a791e63a5d7b" providerId="ADAL" clId="{6A86EDFB-2E2A-4A3B-97C2-4C69DDEFBFDA}" dt="2024-05-02T11:15:27.263" v="1040" actId="207"/>
          <ac:spMkLst>
            <pc:docMk/>
            <pc:sldMk cId="564851993" sldId="314"/>
            <ac:spMk id="39" creationId="{5E783D5E-1996-430A-887C-F188D08A842F}"/>
          </ac:spMkLst>
        </pc:spChg>
        <pc:spChg chg="mod">
          <ac:chgData name="רומן גורי" userId="2a425737-0a37-4818-a121-a791e63a5d7b" providerId="ADAL" clId="{6A86EDFB-2E2A-4A3B-97C2-4C69DDEFBFDA}" dt="2024-05-02T11:15:27.263" v="1040" actId="207"/>
          <ac:spMkLst>
            <pc:docMk/>
            <pc:sldMk cId="564851993" sldId="314"/>
            <ac:spMk id="40" creationId="{BC8BF507-EA61-4314-B4A7-89CFF0F994C3}"/>
          </ac:spMkLst>
        </pc:spChg>
        <pc:spChg chg="mod">
          <ac:chgData name="רומן גורי" userId="2a425737-0a37-4818-a121-a791e63a5d7b" providerId="ADAL" clId="{6A86EDFB-2E2A-4A3B-97C2-4C69DDEFBFDA}" dt="2024-05-02T11:15:27.263" v="1040" actId="207"/>
          <ac:spMkLst>
            <pc:docMk/>
            <pc:sldMk cId="564851993" sldId="314"/>
            <ac:spMk id="41" creationId="{D8F7475B-B4EC-4469-885C-C3006A74F258}"/>
          </ac:spMkLst>
        </pc:spChg>
        <pc:spChg chg="mod">
          <ac:chgData name="רומן גורי" userId="2a425737-0a37-4818-a121-a791e63a5d7b" providerId="ADAL" clId="{6A86EDFB-2E2A-4A3B-97C2-4C69DDEFBFDA}" dt="2024-05-02T11:15:27.263" v="1040" actId="207"/>
          <ac:spMkLst>
            <pc:docMk/>
            <pc:sldMk cId="564851993" sldId="314"/>
            <ac:spMk id="43" creationId="{9896D796-DA50-497E-AD91-2FE5AAE553F5}"/>
          </ac:spMkLst>
        </pc:spChg>
        <pc:spChg chg="mod">
          <ac:chgData name="רומן גורי" userId="2a425737-0a37-4818-a121-a791e63a5d7b" providerId="ADAL" clId="{6A86EDFB-2E2A-4A3B-97C2-4C69DDEFBFDA}" dt="2024-05-02T11:15:27.263" v="1040" actId="207"/>
          <ac:spMkLst>
            <pc:docMk/>
            <pc:sldMk cId="564851993" sldId="314"/>
            <ac:spMk id="44" creationId="{5E6B7DB1-B555-4B5C-9650-54D8A28DC876}"/>
          </ac:spMkLst>
        </pc:spChg>
        <pc:spChg chg="mod">
          <ac:chgData name="רומן גורי" userId="2a425737-0a37-4818-a121-a791e63a5d7b" providerId="ADAL" clId="{6A86EDFB-2E2A-4A3B-97C2-4C69DDEFBFDA}" dt="2024-05-02T11:15:27.263" v="1040" actId="207"/>
          <ac:spMkLst>
            <pc:docMk/>
            <pc:sldMk cId="564851993" sldId="314"/>
            <ac:spMk id="45" creationId="{DB0DCACD-948A-44CB-A31D-6082CADB0CA1}"/>
          </ac:spMkLst>
        </pc:spChg>
        <pc:spChg chg="mod">
          <ac:chgData name="רומן גורי" userId="2a425737-0a37-4818-a121-a791e63a5d7b" providerId="ADAL" clId="{6A86EDFB-2E2A-4A3B-97C2-4C69DDEFBFDA}" dt="2024-05-02T11:15:27.263" v="1040" actId="207"/>
          <ac:spMkLst>
            <pc:docMk/>
            <pc:sldMk cId="564851993" sldId="314"/>
            <ac:spMk id="47" creationId="{DAF6954B-B882-4D27-8622-40527B853623}"/>
          </ac:spMkLst>
        </pc:spChg>
        <pc:spChg chg="mod">
          <ac:chgData name="רומן גורי" userId="2a425737-0a37-4818-a121-a791e63a5d7b" providerId="ADAL" clId="{6A86EDFB-2E2A-4A3B-97C2-4C69DDEFBFDA}" dt="2024-05-02T11:15:27.263" v="1040" actId="207"/>
          <ac:spMkLst>
            <pc:docMk/>
            <pc:sldMk cId="564851993" sldId="314"/>
            <ac:spMk id="48" creationId="{8E41B33F-2346-4F50-B108-567341D517A2}"/>
          </ac:spMkLst>
        </pc:spChg>
        <pc:spChg chg="mod">
          <ac:chgData name="רומן גורי" userId="2a425737-0a37-4818-a121-a791e63a5d7b" providerId="ADAL" clId="{6A86EDFB-2E2A-4A3B-97C2-4C69DDEFBFDA}" dt="2024-05-02T11:15:27.263" v="1040" actId="207"/>
          <ac:spMkLst>
            <pc:docMk/>
            <pc:sldMk cId="564851993" sldId="314"/>
            <ac:spMk id="49" creationId="{251E7D9D-E6C0-4B1C-B95C-C8ED8122474C}"/>
          </ac:spMkLst>
        </pc:spChg>
        <pc:spChg chg="mod">
          <ac:chgData name="רומן גורי" userId="2a425737-0a37-4818-a121-a791e63a5d7b" providerId="ADAL" clId="{6A86EDFB-2E2A-4A3B-97C2-4C69DDEFBFDA}" dt="2024-05-02T11:15:27.263" v="1040" actId="207"/>
          <ac:spMkLst>
            <pc:docMk/>
            <pc:sldMk cId="564851993" sldId="314"/>
            <ac:spMk id="50" creationId="{F800BD05-55E1-40AF-9224-909A8DB4874A}"/>
          </ac:spMkLst>
        </pc:spChg>
        <pc:grpChg chg="add del mod">
          <ac:chgData name="רומן גורי" userId="2a425737-0a37-4818-a121-a791e63a5d7b" providerId="ADAL" clId="{6A86EDFB-2E2A-4A3B-97C2-4C69DDEFBFDA}" dt="2024-05-02T11:15:31.517" v="1043" actId="478"/>
          <ac:grpSpMkLst>
            <pc:docMk/>
            <pc:sldMk cId="564851993" sldId="314"/>
            <ac:grpSpMk id="23" creationId="{5C3EA0F8-1DAA-4A57-9075-E1DF0DACB5DA}"/>
          </ac:grpSpMkLst>
        </pc:grpChg>
        <pc:grpChg chg="add del mod">
          <ac:chgData name="רומן גורי" userId="2a425737-0a37-4818-a121-a791e63a5d7b" providerId="ADAL" clId="{6A86EDFB-2E2A-4A3B-97C2-4C69DDEFBFDA}" dt="2024-05-02T11:15:30.363" v="1042" actId="478"/>
          <ac:grpSpMkLst>
            <pc:docMk/>
            <pc:sldMk cId="564851993" sldId="314"/>
            <ac:grpSpMk id="30" creationId="{45B9A315-36DE-4F16-BE31-791761677762}"/>
          </ac:grpSpMkLst>
        </pc:grpChg>
        <pc:grpChg chg="add mod">
          <ac:chgData name="רומן גורי" userId="2a425737-0a37-4818-a121-a791e63a5d7b" providerId="ADAL" clId="{6A86EDFB-2E2A-4A3B-97C2-4C69DDEFBFDA}" dt="2024-05-02T11:24:40.101" v="1514" actId="1035"/>
          <ac:grpSpMkLst>
            <pc:docMk/>
            <pc:sldMk cId="564851993" sldId="314"/>
            <ac:grpSpMk id="37" creationId="{C035F338-A995-403C-897B-0F38E1904C9F}"/>
          </ac:grpSpMkLst>
        </pc:grpChg>
        <pc:grpChg chg="add mod">
          <ac:chgData name="רומן גורי" userId="2a425737-0a37-4818-a121-a791e63a5d7b" providerId="ADAL" clId="{6A86EDFB-2E2A-4A3B-97C2-4C69DDEFBFDA}" dt="2024-05-02T11:24:40.101" v="1514" actId="1035"/>
          <ac:grpSpMkLst>
            <pc:docMk/>
            <pc:sldMk cId="564851993" sldId="314"/>
            <ac:grpSpMk id="42" creationId="{33E0BFDC-9371-412C-B7D1-215E755AF73B}"/>
          </ac:grpSpMkLst>
        </pc:grpChg>
        <pc:grpChg chg="add mod">
          <ac:chgData name="רומן גורי" userId="2a425737-0a37-4818-a121-a791e63a5d7b" providerId="ADAL" clId="{6A86EDFB-2E2A-4A3B-97C2-4C69DDEFBFDA}" dt="2024-05-02T11:24:40.101" v="1514" actId="1035"/>
          <ac:grpSpMkLst>
            <pc:docMk/>
            <pc:sldMk cId="564851993" sldId="314"/>
            <ac:grpSpMk id="46" creationId="{2AEE8306-82D7-467B-8526-DB32FE3ADFFB}"/>
          </ac:grpSpMkLst>
        </pc:grpChg>
      </pc:sldChg>
      <pc:sldChg chg="modSp new mod">
        <pc:chgData name="רומן גורי" userId="2a425737-0a37-4818-a121-a791e63a5d7b" providerId="ADAL" clId="{6A86EDFB-2E2A-4A3B-97C2-4C69DDEFBFDA}" dt="2024-05-02T15:24:27.925" v="1563" actId="20577"/>
        <pc:sldMkLst>
          <pc:docMk/>
          <pc:sldMk cId="610848036" sldId="315"/>
        </pc:sldMkLst>
        <pc:spChg chg="mod">
          <ac:chgData name="רומן גורי" userId="2a425737-0a37-4818-a121-a791e63a5d7b" providerId="ADAL" clId="{6A86EDFB-2E2A-4A3B-97C2-4C69DDEFBFDA}" dt="2024-05-02T15:24:27.925" v="1563" actId="20577"/>
          <ac:spMkLst>
            <pc:docMk/>
            <pc:sldMk cId="610848036" sldId="315"/>
            <ac:spMk id="2" creationId="{F0A137BE-D609-486E-BD0C-57E9149F6408}"/>
          </ac:spMkLst>
        </pc:spChg>
      </pc:sldChg>
      <pc:sldChg chg="modSp new mod">
        <pc:chgData name="רומן גורי" userId="2a425737-0a37-4818-a121-a791e63a5d7b" providerId="ADAL" clId="{6A86EDFB-2E2A-4A3B-97C2-4C69DDEFBFDA}" dt="2024-05-02T15:24:42.212" v="1589" actId="20577"/>
        <pc:sldMkLst>
          <pc:docMk/>
          <pc:sldMk cId="481320580" sldId="316"/>
        </pc:sldMkLst>
        <pc:spChg chg="mod">
          <ac:chgData name="רומן גורי" userId="2a425737-0a37-4818-a121-a791e63a5d7b" providerId="ADAL" clId="{6A86EDFB-2E2A-4A3B-97C2-4C69DDEFBFDA}" dt="2024-05-02T15:24:42.212" v="1589" actId="20577"/>
          <ac:spMkLst>
            <pc:docMk/>
            <pc:sldMk cId="481320580" sldId="316"/>
            <ac:spMk id="2" creationId="{A5D11562-3FED-4ED3-B83F-2713063ED5F2}"/>
          </ac:spMkLst>
        </pc:spChg>
      </pc:sldChg>
      <pc:sldChg chg="addSp delSp modSp new mod modClrScheme chgLayout">
        <pc:chgData name="רומן גורי" userId="2a425737-0a37-4818-a121-a791e63a5d7b" providerId="ADAL" clId="{6A86EDFB-2E2A-4A3B-97C2-4C69DDEFBFDA}" dt="2024-05-02T15:27:26.353" v="1649" actId="1035"/>
        <pc:sldMkLst>
          <pc:docMk/>
          <pc:sldMk cId="661003507" sldId="317"/>
        </pc:sldMkLst>
        <pc:spChg chg="del mod ord">
          <ac:chgData name="רומן גורי" userId="2a425737-0a37-4818-a121-a791e63a5d7b" providerId="ADAL" clId="{6A86EDFB-2E2A-4A3B-97C2-4C69DDEFBFDA}" dt="2024-05-02T15:25:07.123" v="1591" actId="700"/>
          <ac:spMkLst>
            <pc:docMk/>
            <pc:sldMk cId="661003507" sldId="317"/>
            <ac:spMk id="2" creationId="{A238F181-417D-431C-BC1A-5771A6A4CA54}"/>
          </ac:spMkLst>
        </pc:spChg>
        <pc:spChg chg="add del mod ord">
          <ac:chgData name="רומן גורי" userId="2a425737-0a37-4818-a121-a791e63a5d7b" providerId="ADAL" clId="{6A86EDFB-2E2A-4A3B-97C2-4C69DDEFBFDA}" dt="2024-05-02T15:25:44.469" v="1596" actId="700"/>
          <ac:spMkLst>
            <pc:docMk/>
            <pc:sldMk cId="661003507" sldId="317"/>
            <ac:spMk id="3" creationId="{DD2CFB79-2845-405E-B479-2DBE5A545CE9}"/>
          </ac:spMkLst>
        </pc:spChg>
        <pc:spChg chg="add del mod ord">
          <ac:chgData name="רומן גורי" userId="2a425737-0a37-4818-a121-a791e63a5d7b" providerId="ADAL" clId="{6A86EDFB-2E2A-4A3B-97C2-4C69DDEFBFDA}" dt="2024-05-02T15:25:44.469" v="1596" actId="700"/>
          <ac:spMkLst>
            <pc:docMk/>
            <pc:sldMk cId="661003507" sldId="317"/>
            <ac:spMk id="4" creationId="{577A6A67-26BA-4249-9DBE-E45B03055ABE}"/>
          </ac:spMkLst>
        </pc:spChg>
        <pc:spChg chg="add del mod ord">
          <ac:chgData name="רומן גורי" userId="2a425737-0a37-4818-a121-a791e63a5d7b" providerId="ADAL" clId="{6A86EDFB-2E2A-4A3B-97C2-4C69DDEFBFDA}" dt="2024-05-02T15:25:37.276" v="1595" actId="700"/>
          <ac:spMkLst>
            <pc:docMk/>
            <pc:sldMk cId="661003507" sldId="317"/>
            <ac:spMk id="5" creationId="{949B5E71-D5D0-425B-A4F3-04B32E173F20}"/>
          </ac:spMkLst>
        </pc:spChg>
        <pc:spChg chg="add del mod ord">
          <ac:chgData name="רומן גורי" userId="2a425737-0a37-4818-a121-a791e63a5d7b" providerId="ADAL" clId="{6A86EDFB-2E2A-4A3B-97C2-4C69DDEFBFDA}" dt="2024-05-02T15:25:37.276" v="1595" actId="700"/>
          <ac:spMkLst>
            <pc:docMk/>
            <pc:sldMk cId="661003507" sldId="317"/>
            <ac:spMk id="6" creationId="{A9D649B0-0BBB-4B63-9EE9-35DE21629675}"/>
          </ac:spMkLst>
        </pc:spChg>
        <pc:spChg chg="add del mod ord">
          <ac:chgData name="רומן גורי" userId="2a425737-0a37-4818-a121-a791e63a5d7b" providerId="ADAL" clId="{6A86EDFB-2E2A-4A3B-97C2-4C69DDEFBFDA}" dt="2024-05-02T15:25:37.276" v="1595" actId="700"/>
          <ac:spMkLst>
            <pc:docMk/>
            <pc:sldMk cId="661003507" sldId="317"/>
            <ac:spMk id="7" creationId="{603AC720-8BAB-4C93-9E0E-5A3FB93F16F2}"/>
          </ac:spMkLst>
        </pc:spChg>
        <pc:spChg chg="add mod ord">
          <ac:chgData name="רומן גורי" userId="2a425737-0a37-4818-a121-a791e63a5d7b" providerId="ADAL" clId="{6A86EDFB-2E2A-4A3B-97C2-4C69DDEFBFDA}" dt="2024-05-02T15:27:26.353" v="1649" actId="1035"/>
          <ac:spMkLst>
            <pc:docMk/>
            <pc:sldMk cId="661003507" sldId="317"/>
            <ac:spMk id="8" creationId="{4B77F6E1-93E6-4E2B-9E64-5A8F6F3CC026}"/>
          </ac:spMkLst>
        </pc:spChg>
      </pc:sldChg>
      <pc:sldChg chg="addSp delSp modSp new mod modClrScheme chgLayout">
        <pc:chgData name="רומן גורי" userId="2a425737-0a37-4818-a121-a791e63a5d7b" providerId="ADAL" clId="{6A86EDFB-2E2A-4A3B-97C2-4C69DDEFBFDA}" dt="2024-05-02T15:26:58.546" v="1630" actId="14100"/>
        <pc:sldMkLst>
          <pc:docMk/>
          <pc:sldMk cId="4250358172" sldId="318"/>
        </pc:sldMkLst>
        <pc:spChg chg="del mod ord">
          <ac:chgData name="רומן גורי" userId="2a425737-0a37-4818-a121-a791e63a5d7b" providerId="ADAL" clId="{6A86EDFB-2E2A-4A3B-97C2-4C69DDEFBFDA}" dt="2024-05-02T15:26:47.086" v="1616" actId="700"/>
          <ac:spMkLst>
            <pc:docMk/>
            <pc:sldMk cId="4250358172" sldId="318"/>
            <ac:spMk id="2" creationId="{B4F5F6DC-59C5-4421-99F0-4903BCCB0227}"/>
          </ac:spMkLst>
        </pc:spChg>
        <pc:spChg chg="del">
          <ac:chgData name="רומן גורי" userId="2a425737-0a37-4818-a121-a791e63a5d7b" providerId="ADAL" clId="{6A86EDFB-2E2A-4A3B-97C2-4C69DDEFBFDA}" dt="2024-05-02T15:26:47.086" v="1616" actId="700"/>
          <ac:spMkLst>
            <pc:docMk/>
            <pc:sldMk cId="4250358172" sldId="318"/>
            <ac:spMk id="3" creationId="{686AF5C9-F646-410B-84AC-B43210A8C772}"/>
          </ac:spMkLst>
        </pc:spChg>
        <pc:spChg chg="del">
          <ac:chgData name="רומן גורי" userId="2a425737-0a37-4818-a121-a791e63a5d7b" providerId="ADAL" clId="{6A86EDFB-2E2A-4A3B-97C2-4C69DDEFBFDA}" dt="2024-05-02T15:26:47.086" v="1616" actId="700"/>
          <ac:spMkLst>
            <pc:docMk/>
            <pc:sldMk cId="4250358172" sldId="318"/>
            <ac:spMk id="4" creationId="{E33BEB0B-CFA4-45B7-AD80-C5CB2E571184}"/>
          </ac:spMkLst>
        </pc:spChg>
        <pc:spChg chg="del">
          <ac:chgData name="רומן גורי" userId="2a425737-0a37-4818-a121-a791e63a5d7b" providerId="ADAL" clId="{6A86EDFB-2E2A-4A3B-97C2-4C69DDEFBFDA}" dt="2024-05-02T15:26:47.086" v="1616" actId="700"/>
          <ac:spMkLst>
            <pc:docMk/>
            <pc:sldMk cId="4250358172" sldId="318"/>
            <ac:spMk id="5" creationId="{D63977E8-6FA5-4F61-BA5B-6A44E2BC758B}"/>
          </ac:spMkLst>
        </pc:spChg>
        <pc:spChg chg="del">
          <ac:chgData name="רומן גורי" userId="2a425737-0a37-4818-a121-a791e63a5d7b" providerId="ADAL" clId="{6A86EDFB-2E2A-4A3B-97C2-4C69DDEFBFDA}" dt="2024-05-02T15:26:47.086" v="1616" actId="700"/>
          <ac:spMkLst>
            <pc:docMk/>
            <pc:sldMk cId="4250358172" sldId="318"/>
            <ac:spMk id="6" creationId="{C00311A4-90AB-4660-BFF7-F09440FD4308}"/>
          </ac:spMkLst>
        </pc:spChg>
        <pc:spChg chg="del">
          <ac:chgData name="רומן גורי" userId="2a425737-0a37-4818-a121-a791e63a5d7b" providerId="ADAL" clId="{6A86EDFB-2E2A-4A3B-97C2-4C69DDEFBFDA}" dt="2024-05-02T15:26:47.086" v="1616" actId="700"/>
          <ac:spMkLst>
            <pc:docMk/>
            <pc:sldMk cId="4250358172" sldId="318"/>
            <ac:spMk id="7" creationId="{2ADC71B9-FB1D-4885-910B-1F363D1CCE21}"/>
          </ac:spMkLst>
        </pc:spChg>
        <pc:spChg chg="del">
          <ac:chgData name="רומן גורי" userId="2a425737-0a37-4818-a121-a791e63a5d7b" providerId="ADAL" clId="{6A86EDFB-2E2A-4A3B-97C2-4C69DDEFBFDA}" dt="2024-05-02T15:26:47.086" v="1616" actId="700"/>
          <ac:spMkLst>
            <pc:docMk/>
            <pc:sldMk cId="4250358172" sldId="318"/>
            <ac:spMk id="8" creationId="{697E6789-587E-4DF7-97E9-DD053F479F15}"/>
          </ac:spMkLst>
        </pc:spChg>
        <pc:spChg chg="del">
          <ac:chgData name="רומן גורי" userId="2a425737-0a37-4818-a121-a791e63a5d7b" providerId="ADAL" clId="{6A86EDFB-2E2A-4A3B-97C2-4C69DDEFBFDA}" dt="2024-05-02T15:26:47.086" v="1616" actId="700"/>
          <ac:spMkLst>
            <pc:docMk/>
            <pc:sldMk cId="4250358172" sldId="318"/>
            <ac:spMk id="9" creationId="{31ED69AE-CBAD-4EAE-A781-6E0ABFE305DF}"/>
          </ac:spMkLst>
        </pc:spChg>
        <pc:spChg chg="del">
          <ac:chgData name="רומן גורי" userId="2a425737-0a37-4818-a121-a791e63a5d7b" providerId="ADAL" clId="{6A86EDFB-2E2A-4A3B-97C2-4C69DDEFBFDA}" dt="2024-05-02T15:26:47.086" v="1616" actId="700"/>
          <ac:spMkLst>
            <pc:docMk/>
            <pc:sldMk cId="4250358172" sldId="318"/>
            <ac:spMk id="10" creationId="{46C3CA95-7EDB-4229-BDDD-8CBCC71877E4}"/>
          </ac:spMkLst>
        </pc:spChg>
        <pc:spChg chg="del">
          <ac:chgData name="רומן גורי" userId="2a425737-0a37-4818-a121-a791e63a5d7b" providerId="ADAL" clId="{6A86EDFB-2E2A-4A3B-97C2-4C69DDEFBFDA}" dt="2024-05-02T15:26:47.086" v="1616" actId="700"/>
          <ac:spMkLst>
            <pc:docMk/>
            <pc:sldMk cId="4250358172" sldId="318"/>
            <ac:spMk id="11" creationId="{06620FF9-877D-42D1-A81E-365C60C39EFC}"/>
          </ac:spMkLst>
        </pc:spChg>
        <pc:spChg chg="add mod ord">
          <ac:chgData name="רומן גורי" userId="2a425737-0a37-4818-a121-a791e63a5d7b" providerId="ADAL" clId="{6A86EDFB-2E2A-4A3B-97C2-4C69DDEFBFDA}" dt="2024-05-02T15:26:58.546" v="1630" actId="14100"/>
          <ac:spMkLst>
            <pc:docMk/>
            <pc:sldMk cId="4250358172" sldId="318"/>
            <ac:spMk id="12" creationId="{89E42C24-18F1-4166-AF39-DD6DDBF41BE4}"/>
          </ac:spMkLst>
        </pc:spChg>
      </pc:sldChg>
      <pc:sldChg chg="addSp delSp modSp new mod modClrScheme chgLayout">
        <pc:chgData name="רומן גורי" userId="2a425737-0a37-4818-a121-a791e63a5d7b" providerId="ADAL" clId="{6A86EDFB-2E2A-4A3B-97C2-4C69DDEFBFDA}" dt="2024-05-02T15:35:12.212" v="1750" actId="207"/>
        <pc:sldMkLst>
          <pc:docMk/>
          <pc:sldMk cId="1636006960" sldId="319"/>
        </pc:sldMkLst>
        <pc:spChg chg="del mod ord">
          <ac:chgData name="רומן גורי" userId="2a425737-0a37-4818-a121-a791e63a5d7b" providerId="ADAL" clId="{6A86EDFB-2E2A-4A3B-97C2-4C69DDEFBFDA}" dt="2024-05-02T15:28:18.575" v="1651" actId="700"/>
          <ac:spMkLst>
            <pc:docMk/>
            <pc:sldMk cId="1636006960" sldId="319"/>
            <ac:spMk id="2" creationId="{245F94DF-DDA5-4989-BB1E-D56FA6CF6E3E}"/>
          </ac:spMkLst>
        </pc:spChg>
        <pc:spChg chg="add mod ord">
          <ac:chgData name="רומן גורי" userId="2a425737-0a37-4818-a121-a791e63a5d7b" providerId="ADAL" clId="{6A86EDFB-2E2A-4A3B-97C2-4C69DDEFBFDA}" dt="2024-05-02T15:31:27.433" v="1723" actId="14100"/>
          <ac:spMkLst>
            <pc:docMk/>
            <pc:sldMk cId="1636006960" sldId="319"/>
            <ac:spMk id="3" creationId="{D26288D1-F5CF-4E09-A4FF-854672651415}"/>
          </ac:spMkLst>
        </pc:spChg>
        <pc:spChg chg="add del mod ord">
          <ac:chgData name="רומן גורי" userId="2a425737-0a37-4818-a121-a791e63a5d7b" providerId="ADAL" clId="{6A86EDFB-2E2A-4A3B-97C2-4C69DDEFBFDA}" dt="2024-05-02T15:29:15.533" v="1652" actId="478"/>
          <ac:spMkLst>
            <pc:docMk/>
            <pc:sldMk cId="1636006960" sldId="319"/>
            <ac:spMk id="4" creationId="{AEB772B0-92EC-4E6E-B5B0-06E852867BBF}"/>
          </ac:spMkLst>
        </pc:spChg>
        <pc:picChg chg="add mod">
          <ac:chgData name="רומן גורי" userId="2a425737-0a37-4818-a121-a791e63a5d7b" providerId="ADAL" clId="{6A86EDFB-2E2A-4A3B-97C2-4C69DDEFBFDA}" dt="2024-05-02T15:35:12.212" v="1750" actId="207"/>
          <ac:picMkLst>
            <pc:docMk/>
            <pc:sldMk cId="1636006960" sldId="319"/>
            <ac:picMk id="1026" creationId="{BCD8C147-22E3-41FA-970C-14D0D2ED713A}"/>
          </ac:picMkLst>
        </pc:picChg>
      </pc:sldChg>
      <pc:sldChg chg="addSp delSp modSp add mod">
        <pc:chgData name="רומן גורי" userId="2a425737-0a37-4818-a121-a791e63a5d7b" providerId="ADAL" clId="{6A86EDFB-2E2A-4A3B-97C2-4C69DDEFBFDA}" dt="2024-05-03T08:11:25.904" v="1838"/>
        <pc:sldMkLst>
          <pc:docMk/>
          <pc:sldMk cId="2314398750" sldId="320"/>
        </pc:sldMkLst>
        <pc:spChg chg="mod">
          <ac:chgData name="רומן גורי" userId="2a425737-0a37-4818-a121-a791e63a5d7b" providerId="ADAL" clId="{6A86EDFB-2E2A-4A3B-97C2-4C69DDEFBFDA}" dt="2024-05-02T15:32:09.756" v="1740" actId="14100"/>
          <ac:spMkLst>
            <pc:docMk/>
            <pc:sldMk cId="2314398750" sldId="320"/>
            <ac:spMk id="3" creationId="{D26288D1-F5CF-4E09-A4FF-854672651415}"/>
          </ac:spMkLst>
        </pc:spChg>
        <pc:picChg chg="add del mod">
          <ac:chgData name="רומן גורי" userId="2a425737-0a37-4818-a121-a791e63a5d7b" providerId="ADAL" clId="{6A86EDFB-2E2A-4A3B-97C2-4C69DDEFBFDA}" dt="2024-05-02T15:32:40.234" v="1746" actId="478"/>
          <ac:picMkLst>
            <pc:docMk/>
            <pc:sldMk cId="2314398750" sldId="320"/>
            <ac:picMk id="4" creationId="{29E97820-D94E-449C-A39C-7C80BC191FEA}"/>
          </ac:picMkLst>
        </pc:picChg>
        <pc:picChg chg="del">
          <ac:chgData name="רומן גורי" userId="2a425737-0a37-4818-a121-a791e63a5d7b" providerId="ADAL" clId="{6A86EDFB-2E2A-4A3B-97C2-4C69DDEFBFDA}" dt="2024-05-02T15:32:16.970" v="1741" actId="478"/>
          <ac:picMkLst>
            <pc:docMk/>
            <pc:sldMk cId="2314398750" sldId="320"/>
            <ac:picMk id="1026" creationId="{BCD8C147-22E3-41FA-970C-14D0D2ED713A}"/>
          </ac:picMkLst>
        </pc:picChg>
        <pc:picChg chg="add mod">
          <ac:chgData name="רומן גורי" userId="2a425737-0a37-4818-a121-a791e63a5d7b" providerId="ADAL" clId="{6A86EDFB-2E2A-4A3B-97C2-4C69DDEFBFDA}" dt="2024-05-03T08:11:25.904" v="1838"/>
          <ac:picMkLst>
            <pc:docMk/>
            <pc:sldMk cId="2314398750" sldId="320"/>
            <ac:picMk id="2050" creationId="{7F5EBF5F-2854-4117-9D16-79796012B2EB}"/>
          </ac:picMkLst>
        </pc:picChg>
      </pc:sldChg>
      <pc:sldChg chg="addSp delSp modSp new mod modClrScheme chgLayout">
        <pc:chgData name="רומן גורי" userId="2a425737-0a37-4818-a121-a791e63a5d7b" providerId="ADAL" clId="{6A86EDFB-2E2A-4A3B-97C2-4C69DDEFBFDA}" dt="2024-05-03T11:18:09.594" v="2575" actId="1076"/>
        <pc:sldMkLst>
          <pc:docMk/>
          <pc:sldMk cId="878256077" sldId="321"/>
        </pc:sldMkLst>
        <pc:spChg chg="del">
          <ac:chgData name="רומן גורי" userId="2a425737-0a37-4818-a121-a791e63a5d7b" providerId="ADAL" clId="{6A86EDFB-2E2A-4A3B-97C2-4C69DDEFBFDA}" dt="2024-05-02T15:36:47.929" v="1755" actId="478"/>
          <ac:spMkLst>
            <pc:docMk/>
            <pc:sldMk cId="878256077" sldId="321"/>
            <ac:spMk id="2" creationId="{08EE2691-040A-47A2-91E0-1B1F61C64DC6}"/>
          </ac:spMkLst>
        </pc:spChg>
        <pc:spChg chg="add mod">
          <ac:chgData name="רומן גורי" userId="2a425737-0a37-4818-a121-a791e63a5d7b" providerId="ADAL" clId="{6A86EDFB-2E2A-4A3B-97C2-4C69DDEFBFDA}" dt="2024-05-03T11:16:17.671" v="2531" actId="14100"/>
          <ac:spMkLst>
            <pc:docMk/>
            <pc:sldMk cId="878256077" sldId="321"/>
            <ac:spMk id="2" creationId="{CCE4903E-173C-4DC5-90C2-C542BAFD9FA4}"/>
          </ac:spMkLst>
        </pc:spChg>
        <pc:spChg chg="add del mod ord">
          <ac:chgData name="רומן גורי" userId="2a425737-0a37-4818-a121-a791e63a5d7b" providerId="ADAL" clId="{6A86EDFB-2E2A-4A3B-97C2-4C69DDEFBFDA}" dt="2024-05-02T15:37:13.852" v="1760" actId="478"/>
          <ac:spMkLst>
            <pc:docMk/>
            <pc:sldMk cId="878256077" sldId="321"/>
            <ac:spMk id="3" creationId="{57EA3841-E0E5-48BE-BB36-0A4291845779}"/>
          </ac:spMkLst>
        </pc:spChg>
        <pc:spChg chg="add del mod ord">
          <ac:chgData name="רומן גורי" userId="2a425737-0a37-4818-a121-a791e63a5d7b" providerId="ADAL" clId="{6A86EDFB-2E2A-4A3B-97C2-4C69DDEFBFDA}" dt="2024-05-02T15:37:18.226" v="1763" actId="478"/>
          <ac:spMkLst>
            <pc:docMk/>
            <pc:sldMk cId="878256077" sldId="321"/>
            <ac:spMk id="4" creationId="{4E38A3F9-361F-4DDB-855A-0A41693CDB38}"/>
          </ac:spMkLst>
        </pc:spChg>
        <pc:spChg chg="add mod">
          <ac:chgData name="רומן גורי" userId="2a425737-0a37-4818-a121-a791e63a5d7b" providerId="ADAL" clId="{6A86EDFB-2E2A-4A3B-97C2-4C69DDEFBFDA}" dt="2024-05-02T15:38:40.489" v="1794" actId="20577"/>
          <ac:spMkLst>
            <pc:docMk/>
            <pc:sldMk cId="878256077" sldId="321"/>
            <ac:spMk id="6" creationId="{1761A0F3-665D-485B-A95F-D6896177CBB5}"/>
          </ac:spMkLst>
        </pc:spChg>
        <pc:spChg chg="add del mod topLvl">
          <ac:chgData name="רומן גורי" userId="2a425737-0a37-4818-a121-a791e63a5d7b" providerId="ADAL" clId="{6A86EDFB-2E2A-4A3B-97C2-4C69DDEFBFDA}" dt="2024-05-03T10:51:52.907" v="2053" actId="478"/>
          <ac:spMkLst>
            <pc:docMk/>
            <pc:sldMk cId="878256077" sldId="321"/>
            <ac:spMk id="12" creationId="{6AE7675A-E048-43E9-BA01-A8E5F1E29A79}"/>
          </ac:spMkLst>
        </pc:spChg>
        <pc:spChg chg="mod">
          <ac:chgData name="רומן גורי" userId="2a425737-0a37-4818-a121-a791e63a5d7b" providerId="ADAL" clId="{6A86EDFB-2E2A-4A3B-97C2-4C69DDEFBFDA}" dt="2024-05-03T10:51:43.068" v="2045" actId="165"/>
          <ac:spMkLst>
            <pc:docMk/>
            <pc:sldMk cId="878256077" sldId="321"/>
            <ac:spMk id="13" creationId="{30D75FC4-A109-476C-8EDE-01D018D92426}"/>
          </ac:spMkLst>
        </pc:spChg>
        <pc:spChg chg="mod">
          <ac:chgData name="רומן גורי" userId="2a425737-0a37-4818-a121-a791e63a5d7b" providerId="ADAL" clId="{6A86EDFB-2E2A-4A3B-97C2-4C69DDEFBFDA}" dt="2024-05-03T10:51:43.068" v="2045" actId="165"/>
          <ac:spMkLst>
            <pc:docMk/>
            <pc:sldMk cId="878256077" sldId="321"/>
            <ac:spMk id="14" creationId="{B24B29FF-20DE-454D-A5BC-4D5D140CBE27}"/>
          </ac:spMkLst>
        </pc:spChg>
        <pc:spChg chg="mod">
          <ac:chgData name="רומן גורי" userId="2a425737-0a37-4818-a121-a791e63a5d7b" providerId="ADAL" clId="{6A86EDFB-2E2A-4A3B-97C2-4C69DDEFBFDA}" dt="2024-05-03T10:51:43.068" v="2045" actId="165"/>
          <ac:spMkLst>
            <pc:docMk/>
            <pc:sldMk cId="878256077" sldId="321"/>
            <ac:spMk id="15" creationId="{33E3A45D-AA6A-4B9C-8A61-D6A5787878DA}"/>
          </ac:spMkLst>
        </pc:spChg>
        <pc:spChg chg="mod">
          <ac:chgData name="רומן גורי" userId="2a425737-0a37-4818-a121-a791e63a5d7b" providerId="ADAL" clId="{6A86EDFB-2E2A-4A3B-97C2-4C69DDEFBFDA}" dt="2024-05-03T10:51:43.068" v="2045" actId="165"/>
          <ac:spMkLst>
            <pc:docMk/>
            <pc:sldMk cId="878256077" sldId="321"/>
            <ac:spMk id="16" creationId="{789C804E-2E83-4C8B-873D-C3C5CA21E930}"/>
          </ac:spMkLst>
        </pc:spChg>
        <pc:spChg chg="mod">
          <ac:chgData name="רומן גורי" userId="2a425737-0a37-4818-a121-a791e63a5d7b" providerId="ADAL" clId="{6A86EDFB-2E2A-4A3B-97C2-4C69DDEFBFDA}" dt="2024-05-03T10:51:43.068" v="2045" actId="165"/>
          <ac:spMkLst>
            <pc:docMk/>
            <pc:sldMk cId="878256077" sldId="321"/>
            <ac:spMk id="17" creationId="{51032FB2-605F-42A1-B93F-6551157FC0C0}"/>
          </ac:spMkLst>
        </pc:spChg>
        <pc:spChg chg="mod">
          <ac:chgData name="רומן גורי" userId="2a425737-0a37-4818-a121-a791e63a5d7b" providerId="ADAL" clId="{6A86EDFB-2E2A-4A3B-97C2-4C69DDEFBFDA}" dt="2024-05-03T10:51:43.068" v="2045" actId="165"/>
          <ac:spMkLst>
            <pc:docMk/>
            <pc:sldMk cId="878256077" sldId="321"/>
            <ac:spMk id="18" creationId="{FF1D9519-42FA-4E16-AE59-B038BBB833A5}"/>
          </ac:spMkLst>
        </pc:spChg>
        <pc:spChg chg="mod">
          <ac:chgData name="רומן גורי" userId="2a425737-0a37-4818-a121-a791e63a5d7b" providerId="ADAL" clId="{6A86EDFB-2E2A-4A3B-97C2-4C69DDEFBFDA}" dt="2024-05-03T10:51:43.068" v="2045" actId="165"/>
          <ac:spMkLst>
            <pc:docMk/>
            <pc:sldMk cId="878256077" sldId="321"/>
            <ac:spMk id="19" creationId="{2021E4ED-D309-45BC-9590-39D47C958AAE}"/>
          </ac:spMkLst>
        </pc:spChg>
        <pc:spChg chg="mod">
          <ac:chgData name="רומן גורי" userId="2a425737-0a37-4818-a121-a791e63a5d7b" providerId="ADAL" clId="{6A86EDFB-2E2A-4A3B-97C2-4C69DDEFBFDA}" dt="2024-05-03T10:51:43.068" v="2045" actId="165"/>
          <ac:spMkLst>
            <pc:docMk/>
            <pc:sldMk cId="878256077" sldId="321"/>
            <ac:spMk id="20" creationId="{2742A2DE-818A-4697-A857-7696F95A8CB8}"/>
          </ac:spMkLst>
        </pc:spChg>
        <pc:spChg chg="mod">
          <ac:chgData name="רומן גורי" userId="2a425737-0a37-4818-a121-a791e63a5d7b" providerId="ADAL" clId="{6A86EDFB-2E2A-4A3B-97C2-4C69DDEFBFDA}" dt="2024-05-03T10:51:43.068" v="2045" actId="165"/>
          <ac:spMkLst>
            <pc:docMk/>
            <pc:sldMk cId="878256077" sldId="321"/>
            <ac:spMk id="21" creationId="{50A90922-EC5A-4B32-8460-D1E6CCC26E6D}"/>
          </ac:spMkLst>
        </pc:spChg>
        <pc:spChg chg="mod">
          <ac:chgData name="רומן גורי" userId="2a425737-0a37-4818-a121-a791e63a5d7b" providerId="ADAL" clId="{6A86EDFB-2E2A-4A3B-97C2-4C69DDEFBFDA}" dt="2024-05-03T10:51:43.068" v="2045" actId="165"/>
          <ac:spMkLst>
            <pc:docMk/>
            <pc:sldMk cId="878256077" sldId="321"/>
            <ac:spMk id="22" creationId="{B55815A9-E493-410A-93AF-7CC4BF2186D4}"/>
          </ac:spMkLst>
        </pc:spChg>
        <pc:spChg chg="mod">
          <ac:chgData name="רומן גורי" userId="2a425737-0a37-4818-a121-a791e63a5d7b" providerId="ADAL" clId="{6A86EDFB-2E2A-4A3B-97C2-4C69DDEFBFDA}" dt="2024-05-03T10:51:43.068" v="2045" actId="165"/>
          <ac:spMkLst>
            <pc:docMk/>
            <pc:sldMk cId="878256077" sldId="321"/>
            <ac:spMk id="23" creationId="{9E5544B8-0966-418E-B7DB-329B56AF733B}"/>
          </ac:spMkLst>
        </pc:spChg>
        <pc:spChg chg="mod">
          <ac:chgData name="רומן גורי" userId="2a425737-0a37-4818-a121-a791e63a5d7b" providerId="ADAL" clId="{6A86EDFB-2E2A-4A3B-97C2-4C69DDEFBFDA}" dt="2024-05-03T10:51:43.068" v="2045" actId="165"/>
          <ac:spMkLst>
            <pc:docMk/>
            <pc:sldMk cId="878256077" sldId="321"/>
            <ac:spMk id="24" creationId="{76868A9E-8A02-48A2-B440-09ED74DC6443}"/>
          </ac:spMkLst>
        </pc:spChg>
        <pc:spChg chg="mod">
          <ac:chgData name="רומן גורי" userId="2a425737-0a37-4818-a121-a791e63a5d7b" providerId="ADAL" clId="{6A86EDFB-2E2A-4A3B-97C2-4C69DDEFBFDA}" dt="2024-05-03T10:51:43.068" v="2045" actId="165"/>
          <ac:spMkLst>
            <pc:docMk/>
            <pc:sldMk cId="878256077" sldId="321"/>
            <ac:spMk id="26" creationId="{0A06F1AF-2E96-437C-998F-1B1FFB46C680}"/>
          </ac:spMkLst>
        </pc:spChg>
        <pc:spChg chg="mod">
          <ac:chgData name="רומן גורי" userId="2a425737-0a37-4818-a121-a791e63a5d7b" providerId="ADAL" clId="{6A86EDFB-2E2A-4A3B-97C2-4C69DDEFBFDA}" dt="2024-05-03T10:51:43.068" v="2045" actId="165"/>
          <ac:spMkLst>
            <pc:docMk/>
            <pc:sldMk cId="878256077" sldId="321"/>
            <ac:spMk id="27" creationId="{8D75504C-3A0A-4F71-9BBB-3705808EB408}"/>
          </ac:spMkLst>
        </pc:spChg>
        <pc:spChg chg="mod">
          <ac:chgData name="רומן גורי" userId="2a425737-0a37-4818-a121-a791e63a5d7b" providerId="ADAL" clId="{6A86EDFB-2E2A-4A3B-97C2-4C69DDEFBFDA}" dt="2024-05-03T10:51:43.068" v="2045" actId="165"/>
          <ac:spMkLst>
            <pc:docMk/>
            <pc:sldMk cId="878256077" sldId="321"/>
            <ac:spMk id="28" creationId="{6AB24172-2E86-43D2-9C58-A8F17A522700}"/>
          </ac:spMkLst>
        </pc:spChg>
        <pc:spChg chg="mod">
          <ac:chgData name="רומן גורי" userId="2a425737-0a37-4818-a121-a791e63a5d7b" providerId="ADAL" clId="{6A86EDFB-2E2A-4A3B-97C2-4C69DDEFBFDA}" dt="2024-05-03T10:51:43.068" v="2045" actId="165"/>
          <ac:spMkLst>
            <pc:docMk/>
            <pc:sldMk cId="878256077" sldId="321"/>
            <ac:spMk id="29" creationId="{E3FAE60A-4907-4590-AE7C-2A0EC991D471}"/>
          </ac:spMkLst>
        </pc:spChg>
        <pc:spChg chg="mod">
          <ac:chgData name="רומן גורי" userId="2a425737-0a37-4818-a121-a791e63a5d7b" providerId="ADAL" clId="{6A86EDFB-2E2A-4A3B-97C2-4C69DDEFBFDA}" dt="2024-05-03T10:51:43.068" v="2045" actId="165"/>
          <ac:spMkLst>
            <pc:docMk/>
            <pc:sldMk cId="878256077" sldId="321"/>
            <ac:spMk id="30" creationId="{39707E8F-CD05-4ABE-8D4A-5DEBBA0EB91E}"/>
          </ac:spMkLst>
        </pc:spChg>
        <pc:spChg chg="mod">
          <ac:chgData name="רומן גורי" userId="2a425737-0a37-4818-a121-a791e63a5d7b" providerId="ADAL" clId="{6A86EDFB-2E2A-4A3B-97C2-4C69DDEFBFDA}" dt="2024-05-03T10:51:43.068" v="2045" actId="165"/>
          <ac:spMkLst>
            <pc:docMk/>
            <pc:sldMk cId="878256077" sldId="321"/>
            <ac:spMk id="31" creationId="{8747BAEE-A988-4975-8966-88FBD9364BE2}"/>
          </ac:spMkLst>
        </pc:spChg>
        <pc:spChg chg="mod">
          <ac:chgData name="רומן גורי" userId="2a425737-0a37-4818-a121-a791e63a5d7b" providerId="ADAL" clId="{6A86EDFB-2E2A-4A3B-97C2-4C69DDEFBFDA}" dt="2024-05-03T10:51:43.068" v="2045" actId="165"/>
          <ac:spMkLst>
            <pc:docMk/>
            <pc:sldMk cId="878256077" sldId="321"/>
            <ac:spMk id="32" creationId="{6D3635F0-80D2-46C0-AF52-F35FF961AE2B}"/>
          </ac:spMkLst>
        </pc:spChg>
        <pc:spChg chg="mod">
          <ac:chgData name="רומן גורי" userId="2a425737-0a37-4818-a121-a791e63a5d7b" providerId="ADAL" clId="{6A86EDFB-2E2A-4A3B-97C2-4C69DDEFBFDA}" dt="2024-05-03T10:51:43.068" v="2045" actId="165"/>
          <ac:spMkLst>
            <pc:docMk/>
            <pc:sldMk cId="878256077" sldId="321"/>
            <ac:spMk id="33" creationId="{204316F5-F561-4271-915D-B4EAED63C86C}"/>
          </ac:spMkLst>
        </pc:spChg>
        <pc:spChg chg="mod">
          <ac:chgData name="רומן גורי" userId="2a425737-0a37-4818-a121-a791e63a5d7b" providerId="ADAL" clId="{6A86EDFB-2E2A-4A3B-97C2-4C69DDEFBFDA}" dt="2024-05-03T10:51:43.068" v="2045" actId="165"/>
          <ac:spMkLst>
            <pc:docMk/>
            <pc:sldMk cId="878256077" sldId="321"/>
            <ac:spMk id="34" creationId="{AD9C1EA0-17CF-4F54-8651-8376C9881242}"/>
          </ac:spMkLst>
        </pc:spChg>
        <pc:spChg chg="mod">
          <ac:chgData name="רומן גורי" userId="2a425737-0a37-4818-a121-a791e63a5d7b" providerId="ADAL" clId="{6A86EDFB-2E2A-4A3B-97C2-4C69DDEFBFDA}" dt="2024-05-03T10:51:43.068" v="2045" actId="165"/>
          <ac:spMkLst>
            <pc:docMk/>
            <pc:sldMk cId="878256077" sldId="321"/>
            <ac:spMk id="35" creationId="{1B316B0D-CE5B-4301-A294-989CA3389D7E}"/>
          </ac:spMkLst>
        </pc:spChg>
        <pc:spChg chg="mod">
          <ac:chgData name="רומן גורי" userId="2a425737-0a37-4818-a121-a791e63a5d7b" providerId="ADAL" clId="{6A86EDFB-2E2A-4A3B-97C2-4C69DDEFBFDA}" dt="2024-05-03T10:51:43.068" v="2045" actId="165"/>
          <ac:spMkLst>
            <pc:docMk/>
            <pc:sldMk cId="878256077" sldId="321"/>
            <ac:spMk id="36" creationId="{23760507-3241-4E17-97D2-DC14BF741E79}"/>
          </ac:spMkLst>
        </pc:spChg>
        <pc:spChg chg="mod">
          <ac:chgData name="רומן גורי" userId="2a425737-0a37-4818-a121-a791e63a5d7b" providerId="ADAL" clId="{6A86EDFB-2E2A-4A3B-97C2-4C69DDEFBFDA}" dt="2024-05-03T10:51:43.068" v="2045" actId="165"/>
          <ac:spMkLst>
            <pc:docMk/>
            <pc:sldMk cId="878256077" sldId="321"/>
            <ac:spMk id="37" creationId="{67BCCC0B-9C13-4359-87B4-4670778507A2}"/>
          </ac:spMkLst>
        </pc:spChg>
        <pc:spChg chg="mod">
          <ac:chgData name="רומן גורי" userId="2a425737-0a37-4818-a121-a791e63a5d7b" providerId="ADAL" clId="{6A86EDFB-2E2A-4A3B-97C2-4C69DDEFBFDA}" dt="2024-05-03T10:51:43.068" v="2045" actId="165"/>
          <ac:spMkLst>
            <pc:docMk/>
            <pc:sldMk cId="878256077" sldId="321"/>
            <ac:spMk id="38" creationId="{3672DC11-29B0-4A63-9530-8BD5BB427759}"/>
          </ac:spMkLst>
        </pc:spChg>
        <pc:spChg chg="mod">
          <ac:chgData name="רומן גורי" userId="2a425737-0a37-4818-a121-a791e63a5d7b" providerId="ADAL" clId="{6A86EDFB-2E2A-4A3B-97C2-4C69DDEFBFDA}" dt="2024-05-03T10:51:43.068" v="2045" actId="165"/>
          <ac:spMkLst>
            <pc:docMk/>
            <pc:sldMk cId="878256077" sldId="321"/>
            <ac:spMk id="39" creationId="{D68E95BC-3181-49D8-8DA5-861CF1F80E31}"/>
          </ac:spMkLst>
        </pc:spChg>
        <pc:spChg chg="mod">
          <ac:chgData name="רומן גורי" userId="2a425737-0a37-4818-a121-a791e63a5d7b" providerId="ADAL" clId="{6A86EDFB-2E2A-4A3B-97C2-4C69DDEFBFDA}" dt="2024-05-03T10:51:43.068" v="2045" actId="165"/>
          <ac:spMkLst>
            <pc:docMk/>
            <pc:sldMk cId="878256077" sldId="321"/>
            <ac:spMk id="40" creationId="{0319AEBF-4C2C-47B9-BBB2-970056ED54D2}"/>
          </ac:spMkLst>
        </pc:spChg>
        <pc:spChg chg="mod">
          <ac:chgData name="רומן גורי" userId="2a425737-0a37-4818-a121-a791e63a5d7b" providerId="ADAL" clId="{6A86EDFB-2E2A-4A3B-97C2-4C69DDEFBFDA}" dt="2024-05-03T10:51:43.068" v="2045" actId="165"/>
          <ac:spMkLst>
            <pc:docMk/>
            <pc:sldMk cId="878256077" sldId="321"/>
            <ac:spMk id="41" creationId="{4346A230-1E46-4210-BBE4-E97733266E61}"/>
          </ac:spMkLst>
        </pc:spChg>
        <pc:spChg chg="mod">
          <ac:chgData name="רומן גורי" userId="2a425737-0a37-4818-a121-a791e63a5d7b" providerId="ADAL" clId="{6A86EDFB-2E2A-4A3B-97C2-4C69DDEFBFDA}" dt="2024-05-03T10:51:43.068" v="2045" actId="165"/>
          <ac:spMkLst>
            <pc:docMk/>
            <pc:sldMk cId="878256077" sldId="321"/>
            <ac:spMk id="42" creationId="{42919FAB-76FC-4775-9844-2E0FED28CCAD}"/>
          </ac:spMkLst>
        </pc:spChg>
        <pc:spChg chg="mod">
          <ac:chgData name="רומן גורי" userId="2a425737-0a37-4818-a121-a791e63a5d7b" providerId="ADAL" clId="{6A86EDFB-2E2A-4A3B-97C2-4C69DDEFBFDA}" dt="2024-05-03T10:51:43.068" v="2045" actId="165"/>
          <ac:spMkLst>
            <pc:docMk/>
            <pc:sldMk cId="878256077" sldId="321"/>
            <ac:spMk id="43" creationId="{FCBB5A1A-4187-49D7-97AD-C2C374B6CF28}"/>
          </ac:spMkLst>
        </pc:spChg>
        <pc:spChg chg="mod">
          <ac:chgData name="רומן גורי" userId="2a425737-0a37-4818-a121-a791e63a5d7b" providerId="ADAL" clId="{6A86EDFB-2E2A-4A3B-97C2-4C69DDEFBFDA}" dt="2024-05-03T10:51:43.068" v="2045" actId="165"/>
          <ac:spMkLst>
            <pc:docMk/>
            <pc:sldMk cId="878256077" sldId="321"/>
            <ac:spMk id="44" creationId="{A942C058-ED9B-462D-97E5-7F89AD4C42D6}"/>
          </ac:spMkLst>
        </pc:spChg>
        <pc:spChg chg="mod">
          <ac:chgData name="רומן גורי" userId="2a425737-0a37-4818-a121-a791e63a5d7b" providerId="ADAL" clId="{6A86EDFB-2E2A-4A3B-97C2-4C69DDEFBFDA}" dt="2024-05-03T10:51:43.068" v="2045" actId="165"/>
          <ac:spMkLst>
            <pc:docMk/>
            <pc:sldMk cId="878256077" sldId="321"/>
            <ac:spMk id="45" creationId="{DC8BD619-2ADA-4F37-9ABE-9861102FC5CE}"/>
          </ac:spMkLst>
        </pc:spChg>
        <pc:spChg chg="mod">
          <ac:chgData name="רומן גורי" userId="2a425737-0a37-4818-a121-a791e63a5d7b" providerId="ADAL" clId="{6A86EDFB-2E2A-4A3B-97C2-4C69DDEFBFDA}" dt="2024-05-03T10:51:43.068" v="2045" actId="165"/>
          <ac:spMkLst>
            <pc:docMk/>
            <pc:sldMk cId="878256077" sldId="321"/>
            <ac:spMk id="46" creationId="{2C847E86-3339-4ED7-AEA5-79AF27AC5190}"/>
          </ac:spMkLst>
        </pc:spChg>
        <pc:spChg chg="mod">
          <ac:chgData name="רומן גורי" userId="2a425737-0a37-4818-a121-a791e63a5d7b" providerId="ADAL" clId="{6A86EDFB-2E2A-4A3B-97C2-4C69DDEFBFDA}" dt="2024-05-03T10:51:43.068" v="2045" actId="165"/>
          <ac:spMkLst>
            <pc:docMk/>
            <pc:sldMk cId="878256077" sldId="321"/>
            <ac:spMk id="48" creationId="{9E5F2125-35BC-42BF-9066-9DE03B56622E}"/>
          </ac:spMkLst>
        </pc:spChg>
        <pc:spChg chg="mod">
          <ac:chgData name="רומן גורי" userId="2a425737-0a37-4818-a121-a791e63a5d7b" providerId="ADAL" clId="{6A86EDFB-2E2A-4A3B-97C2-4C69DDEFBFDA}" dt="2024-05-03T10:51:43.068" v="2045" actId="165"/>
          <ac:spMkLst>
            <pc:docMk/>
            <pc:sldMk cId="878256077" sldId="321"/>
            <ac:spMk id="49" creationId="{38BE12E1-5E35-40CA-894F-5E0E4D3495CF}"/>
          </ac:spMkLst>
        </pc:spChg>
        <pc:spChg chg="mod">
          <ac:chgData name="רומן גורי" userId="2a425737-0a37-4818-a121-a791e63a5d7b" providerId="ADAL" clId="{6A86EDFB-2E2A-4A3B-97C2-4C69DDEFBFDA}" dt="2024-05-03T10:51:43.068" v="2045" actId="165"/>
          <ac:spMkLst>
            <pc:docMk/>
            <pc:sldMk cId="878256077" sldId="321"/>
            <ac:spMk id="50" creationId="{A890CECD-4EE4-4110-87B2-D9F31EC3E2B9}"/>
          </ac:spMkLst>
        </pc:spChg>
        <pc:spChg chg="mod">
          <ac:chgData name="רומן גורי" userId="2a425737-0a37-4818-a121-a791e63a5d7b" providerId="ADAL" clId="{6A86EDFB-2E2A-4A3B-97C2-4C69DDEFBFDA}" dt="2024-05-03T10:51:43.068" v="2045" actId="165"/>
          <ac:spMkLst>
            <pc:docMk/>
            <pc:sldMk cId="878256077" sldId="321"/>
            <ac:spMk id="51" creationId="{5CD5CB64-789C-4344-A7C9-E4C819C9DCB3}"/>
          </ac:spMkLst>
        </pc:spChg>
        <pc:spChg chg="mod">
          <ac:chgData name="רומן גורי" userId="2a425737-0a37-4818-a121-a791e63a5d7b" providerId="ADAL" clId="{6A86EDFB-2E2A-4A3B-97C2-4C69DDEFBFDA}" dt="2024-05-03T10:51:43.068" v="2045" actId="165"/>
          <ac:spMkLst>
            <pc:docMk/>
            <pc:sldMk cId="878256077" sldId="321"/>
            <ac:spMk id="52" creationId="{523DD88E-20DC-47B8-A5AA-54B675BBAD52}"/>
          </ac:spMkLst>
        </pc:spChg>
        <pc:spChg chg="mod">
          <ac:chgData name="רומן גורי" userId="2a425737-0a37-4818-a121-a791e63a5d7b" providerId="ADAL" clId="{6A86EDFB-2E2A-4A3B-97C2-4C69DDEFBFDA}" dt="2024-05-03T10:51:43.068" v="2045" actId="165"/>
          <ac:spMkLst>
            <pc:docMk/>
            <pc:sldMk cId="878256077" sldId="321"/>
            <ac:spMk id="53" creationId="{8A4E3C00-95B2-4A66-B980-8A7AC0200A3E}"/>
          </ac:spMkLst>
        </pc:spChg>
        <pc:spChg chg="mod">
          <ac:chgData name="רומן גורי" userId="2a425737-0a37-4818-a121-a791e63a5d7b" providerId="ADAL" clId="{6A86EDFB-2E2A-4A3B-97C2-4C69DDEFBFDA}" dt="2024-05-03T10:51:43.068" v="2045" actId="165"/>
          <ac:spMkLst>
            <pc:docMk/>
            <pc:sldMk cId="878256077" sldId="321"/>
            <ac:spMk id="54" creationId="{81933378-F470-4DB5-9C75-8E9EF946AA22}"/>
          </ac:spMkLst>
        </pc:spChg>
        <pc:spChg chg="mod">
          <ac:chgData name="רומן גורי" userId="2a425737-0a37-4818-a121-a791e63a5d7b" providerId="ADAL" clId="{6A86EDFB-2E2A-4A3B-97C2-4C69DDEFBFDA}" dt="2024-05-03T10:51:43.068" v="2045" actId="165"/>
          <ac:spMkLst>
            <pc:docMk/>
            <pc:sldMk cId="878256077" sldId="321"/>
            <ac:spMk id="55" creationId="{C964BA94-6A14-456C-88CB-4AF0C86F0A6B}"/>
          </ac:spMkLst>
        </pc:spChg>
        <pc:spChg chg="mod">
          <ac:chgData name="רומן גורי" userId="2a425737-0a37-4818-a121-a791e63a5d7b" providerId="ADAL" clId="{6A86EDFB-2E2A-4A3B-97C2-4C69DDEFBFDA}" dt="2024-05-03T10:51:43.068" v="2045" actId="165"/>
          <ac:spMkLst>
            <pc:docMk/>
            <pc:sldMk cId="878256077" sldId="321"/>
            <ac:spMk id="56" creationId="{74347AC1-ADF0-48C0-994A-5EADEBC062ED}"/>
          </ac:spMkLst>
        </pc:spChg>
        <pc:spChg chg="mod">
          <ac:chgData name="רומן גורי" userId="2a425737-0a37-4818-a121-a791e63a5d7b" providerId="ADAL" clId="{6A86EDFB-2E2A-4A3B-97C2-4C69DDEFBFDA}" dt="2024-05-03T10:51:43.068" v="2045" actId="165"/>
          <ac:spMkLst>
            <pc:docMk/>
            <pc:sldMk cId="878256077" sldId="321"/>
            <ac:spMk id="57" creationId="{FC217650-88C4-497F-AEA4-A107D356805D}"/>
          </ac:spMkLst>
        </pc:spChg>
        <pc:spChg chg="mod">
          <ac:chgData name="רומן גורי" userId="2a425737-0a37-4818-a121-a791e63a5d7b" providerId="ADAL" clId="{6A86EDFB-2E2A-4A3B-97C2-4C69DDEFBFDA}" dt="2024-05-03T10:51:43.068" v="2045" actId="165"/>
          <ac:spMkLst>
            <pc:docMk/>
            <pc:sldMk cId="878256077" sldId="321"/>
            <ac:spMk id="58" creationId="{83A2BBF0-9D85-46DC-8665-3F41EFC64035}"/>
          </ac:spMkLst>
        </pc:spChg>
        <pc:spChg chg="mod">
          <ac:chgData name="רומן גורי" userId="2a425737-0a37-4818-a121-a791e63a5d7b" providerId="ADAL" clId="{6A86EDFB-2E2A-4A3B-97C2-4C69DDEFBFDA}" dt="2024-05-03T10:51:43.068" v="2045" actId="165"/>
          <ac:spMkLst>
            <pc:docMk/>
            <pc:sldMk cId="878256077" sldId="321"/>
            <ac:spMk id="59" creationId="{078094F3-8358-4F7F-86E2-84F0D6073DFF}"/>
          </ac:spMkLst>
        </pc:spChg>
        <pc:spChg chg="mod">
          <ac:chgData name="רומן גורי" userId="2a425737-0a37-4818-a121-a791e63a5d7b" providerId="ADAL" clId="{6A86EDFB-2E2A-4A3B-97C2-4C69DDEFBFDA}" dt="2024-05-03T10:51:43.068" v="2045" actId="165"/>
          <ac:spMkLst>
            <pc:docMk/>
            <pc:sldMk cId="878256077" sldId="321"/>
            <ac:spMk id="60" creationId="{8DA6EE3C-C04F-4124-8B58-DFC732C30DC7}"/>
          </ac:spMkLst>
        </pc:spChg>
        <pc:spChg chg="mod">
          <ac:chgData name="רומן גורי" userId="2a425737-0a37-4818-a121-a791e63a5d7b" providerId="ADAL" clId="{6A86EDFB-2E2A-4A3B-97C2-4C69DDEFBFDA}" dt="2024-05-03T10:51:43.068" v="2045" actId="165"/>
          <ac:spMkLst>
            <pc:docMk/>
            <pc:sldMk cId="878256077" sldId="321"/>
            <ac:spMk id="61" creationId="{AA92C801-6361-4E82-8FEB-22CB3798DB8E}"/>
          </ac:spMkLst>
        </pc:spChg>
        <pc:spChg chg="mod">
          <ac:chgData name="רומן גורי" userId="2a425737-0a37-4818-a121-a791e63a5d7b" providerId="ADAL" clId="{6A86EDFB-2E2A-4A3B-97C2-4C69DDEFBFDA}" dt="2024-05-03T10:51:43.068" v="2045" actId="165"/>
          <ac:spMkLst>
            <pc:docMk/>
            <pc:sldMk cId="878256077" sldId="321"/>
            <ac:spMk id="62" creationId="{FD6638EC-30F3-409B-908E-DCF687FAFCC3}"/>
          </ac:spMkLst>
        </pc:spChg>
        <pc:spChg chg="mod">
          <ac:chgData name="רומן גורי" userId="2a425737-0a37-4818-a121-a791e63a5d7b" providerId="ADAL" clId="{6A86EDFB-2E2A-4A3B-97C2-4C69DDEFBFDA}" dt="2024-05-03T10:51:43.068" v="2045" actId="165"/>
          <ac:spMkLst>
            <pc:docMk/>
            <pc:sldMk cId="878256077" sldId="321"/>
            <ac:spMk id="63" creationId="{99CD02DC-A4F0-4270-A95F-76B76778D8AB}"/>
          </ac:spMkLst>
        </pc:spChg>
        <pc:spChg chg="mod">
          <ac:chgData name="רומן גורי" userId="2a425737-0a37-4818-a121-a791e63a5d7b" providerId="ADAL" clId="{6A86EDFB-2E2A-4A3B-97C2-4C69DDEFBFDA}" dt="2024-05-03T10:51:43.068" v="2045" actId="165"/>
          <ac:spMkLst>
            <pc:docMk/>
            <pc:sldMk cId="878256077" sldId="321"/>
            <ac:spMk id="64" creationId="{A4C88AFC-DF28-4E12-ABD1-43BBB304A84C}"/>
          </ac:spMkLst>
        </pc:spChg>
        <pc:spChg chg="mod">
          <ac:chgData name="רומן גורי" userId="2a425737-0a37-4818-a121-a791e63a5d7b" providerId="ADAL" clId="{6A86EDFB-2E2A-4A3B-97C2-4C69DDEFBFDA}" dt="2024-05-03T10:51:43.068" v="2045" actId="165"/>
          <ac:spMkLst>
            <pc:docMk/>
            <pc:sldMk cId="878256077" sldId="321"/>
            <ac:spMk id="65" creationId="{FE788DFB-86E6-4D80-AA94-CDA0ABF01341}"/>
          </ac:spMkLst>
        </pc:spChg>
        <pc:spChg chg="mod">
          <ac:chgData name="רומן גורי" userId="2a425737-0a37-4818-a121-a791e63a5d7b" providerId="ADAL" clId="{6A86EDFB-2E2A-4A3B-97C2-4C69DDEFBFDA}" dt="2024-05-03T10:51:43.068" v="2045" actId="165"/>
          <ac:spMkLst>
            <pc:docMk/>
            <pc:sldMk cId="878256077" sldId="321"/>
            <ac:spMk id="66" creationId="{9A4E13EC-ACAD-4282-8505-4AB985348202}"/>
          </ac:spMkLst>
        </pc:spChg>
        <pc:spChg chg="mod">
          <ac:chgData name="רומן גורי" userId="2a425737-0a37-4818-a121-a791e63a5d7b" providerId="ADAL" clId="{6A86EDFB-2E2A-4A3B-97C2-4C69DDEFBFDA}" dt="2024-05-03T10:51:43.068" v="2045" actId="165"/>
          <ac:spMkLst>
            <pc:docMk/>
            <pc:sldMk cId="878256077" sldId="321"/>
            <ac:spMk id="67" creationId="{990488B9-3F89-42E8-8470-45E4EBAB11FC}"/>
          </ac:spMkLst>
        </pc:spChg>
        <pc:spChg chg="mod">
          <ac:chgData name="רומן גורי" userId="2a425737-0a37-4818-a121-a791e63a5d7b" providerId="ADAL" clId="{6A86EDFB-2E2A-4A3B-97C2-4C69DDEFBFDA}" dt="2024-05-03T10:51:43.068" v="2045" actId="165"/>
          <ac:spMkLst>
            <pc:docMk/>
            <pc:sldMk cId="878256077" sldId="321"/>
            <ac:spMk id="68" creationId="{4336F216-129F-4221-8629-7BD36CEB9960}"/>
          </ac:spMkLst>
        </pc:spChg>
        <pc:spChg chg="mod">
          <ac:chgData name="רומן גורי" userId="2a425737-0a37-4818-a121-a791e63a5d7b" providerId="ADAL" clId="{6A86EDFB-2E2A-4A3B-97C2-4C69DDEFBFDA}" dt="2024-05-03T10:51:43.068" v="2045" actId="165"/>
          <ac:spMkLst>
            <pc:docMk/>
            <pc:sldMk cId="878256077" sldId="321"/>
            <ac:spMk id="70" creationId="{B4F4C89C-B735-43DA-B9B6-D0F5F9E96A64}"/>
          </ac:spMkLst>
        </pc:spChg>
        <pc:spChg chg="mod">
          <ac:chgData name="רומן גורי" userId="2a425737-0a37-4818-a121-a791e63a5d7b" providerId="ADAL" clId="{6A86EDFB-2E2A-4A3B-97C2-4C69DDEFBFDA}" dt="2024-05-03T10:51:43.068" v="2045" actId="165"/>
          <ac:spMkLst>
            <pc:docMk/>
            <pc:sldMk cId="878256077" sldId="321"/>
            <ac:spMk id="71" creationId="{9BE381FE-61D6-465D-B389-6070759C8AA7}"/>
          </ac:spMkLst>
        </pc:spChg>
        <pc:spChg chg="mod">
          <ac:chgData name="רומן גורי" userId="2a425737-0a37-4818-a121-a791e63a5d7b" providerId="ADAL" clId="{6A86EDFB-2E2A-4A3B-97C2-4C69DDEFBFDA}" dt="2024-05-03T10:51:43.068" v="2045" actId="165"/>
          <ac:spMkLst>
            <pc:docMk/>
            <pc:sldMk cId="878256077" sldId="321"/>
            <ac:spMk id="72" creationId="{0B661758-984C-4AE9-9A07-3ACCC4BEF102}"/>
          </ac:spMkLst>
        </pc:spChg>
        <pc:spChg chg="mod">
          <ac:chgData name="רומן גורי" userId="2a425737-0a37-4818-a121-a791e63a5d7b" providerId="ADAL" clId="{6A86EDFB-2E2A-4A3B-97C2-4C69DDEFBFDA}" dt="2024-05-03T10:51:43.068" v="2045" actId="165"/>
          <ac:spMkLst>
            <pc:docMk/>
            <pc:sldMk cId="878256077" sldId="321"/>
            <ac:spMk id="73" creationId="{C6278FDE-68B4-41E5-9A22-C122F7D52729}"/>
          </ac:spMkLst>
        </pc:spChg>
        <pc:spChg chg="mod">
          <ac:chgData name="רומן גורי" userId="2a425737-0a37-4818-a121-a791e63a5d7b" providerId="ADAL" clId="{6A86EDFB-2E2A-4A3B-97C2-4C69DDEFBFDA}" dt="2024-05-03T10:51:43.068" v="2045" actId="165"/>
          <ac:spMkLst>
            <pc:docMk/>
            <pc:sldMk cId="878256077" sldId="321"/>
            <ac:spMk id="74" creationId="{C1F88597-62EA-4C27-9725-CCD420A56588}"/>
          </ac:spMkLst>
        </pc:spChg>
        <pc:spChg chg="mod">
          <ac:chgData name="רומן גורי" userId="2a425737-0a37-4818-a121-a791e63a5d7b" providerId="ADAL" clId="{6A86EDFB-2E2A-4A3B-97C2-4C69DDEFBFDA}" dt="2024-05-03T10:51:43.068" v="2045" actId="165"/>
          <ac:spMkLst>
            <pc:docMk/>
            <pc:sldMk cId="878256077" sldId="321"/>
            <ac:spMk id="75" creationId="{6E68575E-AF18-4BD9-A064-FBAA39AE1D4F}"/>
          </ac:spMkLst>
        </pc:spChg>
        <pc:spChg chg="mod">
          <ac:chgData name="רומן גורי" userId="2a425737-0a37-4818-a121-a791e63a5d7b" providerId="ADAL" clId="{6A86EDFB-2E2A-4A3B-97C2-4C69DDEFBFDA}" dt="2024-05-03T10:51:43.068" v="2045" actId="165"/>
          <ac:spMkLst>
            <pc:docMk/>
            <pc:sldMk cId="878256077" sldId="321"/>
            <ac:spMk id="76" creationId="{A8297729-8EB6-4DC8-9D09-D35B7C055C0A}"/>
          </ac:spMkLst>
        </pc:spChg>
        <pc:spChg chg="mod">
          <ac:chgData name="רומן גורי" userId="2a425737-0a37-4818-a121-a791e63a5d7b" providerId="ADAL" clId="{6A86EDFB-2E2A-4A3B-97C2-4C69DDEFBFDA}" dt="2024-05-03T10:51:43.068" v="2045" actId="165"/>
          <ac:spMkLst>
            <pc:docMk/>
            <pc:sldMk cId="878256077" sldId="321"/>
            <ac:spMk id="77" creationId="{7D6E02BC-9C5A-4CE7-A0F8-2C0A03A4ED5C}"/>
          </ac:spMkLst>
        </pc:spChg>
        <pc:spChg chg="mod">
          <ac:chgData name="רומן גורי" userId="2a425737-0a37-4818-a121-a791e63a5d7b" providerId="ADAL" clId="{6A86EDFB-2E2A-4A3B-97C2-4C69DDEFBFDA}" dt="2024-05-03T10:51:43.068" v="2045" actId="165"/>
          <ac:spMkLst>
            <pc:docMk/>
            <pc:sldMk cId="878256077" sldId="321"/>
            <ac:spMk id="78" creationId="{4881D705-2EB2-4B60-90DC-48EBD5A528CD}"/>
          </ac:spMkLst>
        </pc:spChg>
        <pc:spChg chg="mod">
          <ac:chgData name="רומן גורי" userId="2a425737-0a37-4818-a121-a791e63a5d7b" providerId="ADAL" clId="{6A86EDFB-2E2A-4A3B-97C2-4C69DDEFBFDA}" dt="2024-05-03T10:51:43.068" v="2045" actId="165"/>
          <ac:spMkLst>
            <pc:docMk/>
            <pc:sldMk cId="878256077" sldId="321"/>
            <ac:spMk id="79" creationId="{CCEA5262-75CB-4CD7-8695-85B63407B531}"/>
          </ac:spMkLst>
        </pc:spChg>
        <pc:spChg chg="mod">
          <ac:chgData name="רומן גורי" userId="2a425737-0a37-4818-a121-a791e63a5d7b" providerId="ADAL" clId="{6A86EDFB-2E2A-4A3B-97C2-4C69DDEFBFDA}" dt="2024-05-03T10:51:43.068" v="2045" actId="165"/>
          <ac:spMkLst>
            <pc:docMk/>
            <pc:sldMk cId="878256077" sldId="321"/>
            <ac:spMk id="80" creationId="{0E8C39CC-2546-49A6-806A-A7B19282A2ED}"/>
          </ac:spMkLst>
        </pc:spChg>
        <pc:spChg chg="mod">
          <ac:chgData name="רומן גורי" userId="2a425737-0a37-4818-a121-a791e63a5d7b" providerId="ADAL" clId="{6A86EDFB-2E2A-4A3B-97C2-4C69DDEFBFDA}" dt="2024-05-03T10:51:43.068" v="2045" actId="165"/>
          <ac:spMkLst>
            <pc:docMk/>
            <pc:sldMk cId="878256077" sldId="321"/>
            <ac:spMk id="81" creationId="{955EF201-A933-468E-BC77-BDCA920E00F7}"/>
          </ac:spMkLst>
        </pc:spChg>
        <pc:spChg chg="mod">
          <ac:chgData name="רומן גורי" userId="2a425737-0a37-4818-a121-a791e63a5d7b" providerId="ADAL" clId="{6A86EDFB-2E2A-4A3B-97C2-4C69DDEFBFDA}" dt="2024-05-03T10:51:43.068" v="2045" actId="165"/>
          <ac:spMkLst>
            <pc:docMk/>
            <pc:sldMk cId="878256077" sldId="321"/>
            <ac:spMk id="82" creationId="{A026D983-FF62-455D-B332-C449BF85D937}"/>
          </ac:spMkLst>
        </pc:spChg>
        <pc:spChg chg="mod">
          <ac:chgData name="רומן גורי" userId="2a425737-0a37-4818-a121-a791e63a5d7b" providerId="ADAL" clId="{6A86EDFB-2E2A-4A3B-97C2-4C69DDEFBFDA}" dt="2024-05-03T10:51:43.068" v="2045" actId="165"/>
          <ac:spMkLst>
            <pc:docMk/>
            <pc:sldMk cId="878256077" sldId="321"/>
            <ac:spMk id="83" creationId="{DB4B6D4A-3A28-416E-95DD-C7C9D3F166FF}"/>
          </ac:spMkLst>
        </pc:spChg>
        <pc:spChg chg="mod">
          <ac:chgData name="רומן גורי" userId="2a425737-0a37-4818-a121-a791e63a5d7b" providerId="ADAL" clId="{6A86EDFB-2E2A-4A3B-97C2-4C69DDEFBFDA}" dt="2024-05-03T10:51:43.068" v="2045" actId="165"/>
          <ac:spMkLst>
            <pc:docMk/>
            <pc:sldMk cId="878256077" sldId="321"/>
            <ac:spMk id="84" creationId="{1934BDEE-29C6-4207-B8A8-6C20E1E1CA4D}"/>
          </ac:spMkLst>
        </pc:spChg>
        <pc:spChg chg="mod">
          <ac:chgData name="רומן גורי" userId="2a425737-0a37-4818-a121-a791e63a5d7b" providerId="ADAL" clId="{6A86EDFB-2E2A-4A3B-97C2-4C69DDEFBFDA}" dt="2024-05-03T10:51:43.068" v="2045" actId="165"/>
          <ac:spMkLst>
            <pc:docMk/>
            <pc:sldMk cId="878256077" sldId="321"/>
            <ac:spMk id="85" creationId="{FA433957-F4C0-4344-8DD3-E36DB9A9E676}"/>
          </ac:spMkLst>
        </pc:spChg>
        <pc:spChg chg="mod">
          <ac:chgData name="רומן גורי" userId="2a425737-0a37-4818-a121-a791e63a5d7b" providerId="ADAL" clId="{6A86EDFB-2E2A-4A3B-97C2-4C69DDEFBFDA}" dt="2024-05-03T10:51:43.068" v="2045" actId="165"/>
          <ac:spMkLst>
            <pc:docMk/>
            <pc:sldMk cId="878256077" sldId="321"/>
            <ac:spMk id="86" creationId="{6AFAE72B-8CC4-43F9-B0C8-8301B489E169}"/>
          </ac:spMkLst>
        </pc:spChg>
        <pc:spChg chg="mod">
          <ac:chgData name="רומן גורי" userId="2a425737-0a37-4818-a121-a791e63a5d7b" providerId="ADAL" clId="{6A86EDFB-2E2A-4A3B-97C2-4C69DDEFBFDA}" dt="2024-05-03T10:51:43.068" v="2045" actId="165"/>
          <ac:spMkLst>
            <pc:docMk/>
            <pc:sldMk cId="878256077" sldId="321"/>
            <ac:spMk id="87" creationId="{4B3B6047-FE87-4BF0-857C-B22E09505F1F}"/>
          </ac:spMkLst>
        </pc:spChg>
        <pc:spChg chg="mod">
          <ac:chgData name="רומן גורי" userId="2a425737-0a37-4818-a121-a791e63a5d7b" providerId="ADAL" clId="{6A86EDFB-2E2A-4A3B-97C2-4C69DDEFBFDA}" dt="2024-05-03T10:51:43.068" v="2045" actId="165"/>
          <ac:spMkLst>
            <pc:docMk/>
            <pc:sldMk cId="878256077" sldId="321"/>
            <ac:spMk id="88" creationId="{AFE956A5-664A-4F06-87DA-E6B8ACC5E8D4}"/>
          </ac:spMkLst>
        </pc:spChg>
        <pc:spChg chg="mod">
          <ac:chgData name="רומן גורי" userId="2a425737-0a37-4818-a121-a791e63a5d7b" providerId="ADAL" clId="{6A86EDFB-2E2A-4A3B-97C2-4C69DDEFBFDA}" dt="2024-05-03T10:51:43.068" v="2045" actId="165"/>
          <ac:spMkLst>
            <pc:docMk/>
            <pc:sldMk cId="878256077" sldId="321"/>
            <ac:spMk id="89" creationId="{ED7ADD1A-9B07-4CB3-9146-57B1628118C4}"/>
          </ac:spMkLst>
        </pc:spChg>
        <pc:spChg chg="mod">
          <ac:chgData name="רומן גורי" userId="2a425737-0a37-4818-a121-a791e63a5d7b" providerId="ADAL" clId="{6A86EDFB-2E2A-4A3B-97C2-4C69DDEFBFDA}" dt="2024-05-03T10:51:43.068" v="2045" actId="165"/>
          <ac:spMkLst>
            <pc:docMk/>
            <pc:sldMk cId="878256077" sldId="321"/>
            <ac:spMk id="90" creationId="{A1720763-9562-471E-9053-F652528CCB62}"/>
          </ac:spMkLst>
        </pc:spChg>
        <pc:spChg chg="mod">
          <ac:chgData name="רומן גורי" userId="2a425737-0a37-4818-a121-a791e63a5d7b" providerId="ADAL" clId="{6A86EDFB-2E2A-4A3B-97C2-4C69DDEFBFDA}" dt="2024-05-03T10:51:43.068" v="2045" actId="165"/>
          <ac:spMkLst>
            <pc:docMk/>
            <pc:sldMk cId="878256077" sldId="321"/>
            <ac:spMk id="91" creationId="{59F90BFA-96A3-425B-AEF4-1DFCFC70C219}"/>
          </ac:spMkLst>
        </pc:spChg>
        <pc:spChg chg="mod">
          <ac:chgData name="רומן גורי" userId="2a425737-0a37-4818-a121-a791e63a5d7b" providerId="ADAL" clId="{6A86EDFB-2E2A-4A3B-97C2-4C69DDEFBFDA}" dt="2024-05-03T10:51:43.068" v="2045" actId="165"/>
          <ac:spMkLst>
            <pc:docMk/>
            <pc:sldMk cId="878256077" sldId="321"/>
            <ac:spMk id="92" creationId="{78F456CF-EDA6-4A03-9D92-DF723DFE5A0D}"/>
          </ac:spMkLst>
        </pc:spChg>
        <pc:spChg chg="mod">
          <ac:chgData name="רומן גורי" userId="2a425737-0a37-4818-a121-a791e63a5d7b" providerId="ADAL" clId="{6A86EDFB-2E2A-4A3B-97C2-4C69DDEFBFDA}" dt="2024-05-03T10:51:43.068" v="2045" actId="165"/>
          <ac:spMkLst>
            <pc:docMk/>
            <pc:sldMk cId="878256077" sldId="321"/>
            <ac:spMk id="93" creationId="{EBC0D58B-A407-40D7-A3C7-A20D9248495F}"/>
          </ac:spMkLst>
        </pc:spChg>
        <pc:spChg chg="mod">
          <ac:chgData name="רומן גורי" userId="2a425737-0a37-4818-a121-a791e63a5d7b" providerId="ADAL" clId="{6A86EDFB-2E2A-4A3B-97C2-4C69DDEFBFDA}" dt="2024-05-03T10:51:43.068" v="2045" actId="165"/>
          <ac:spMkLst>
            <pc:docMk/>
            <pc:sldMk cId="878256077" sldId="321"/>
            <ac:spMk id="95" creationId="{AAD511EF-B27B-4919-BB83-62F655709209}"/>
          </ac:spMkLst>
        </pc:spChg>
        <pc:spChg chg="mod">
          <ac:chgData name="רומן גורי" userId="2a425737-0a37-4818-a121-a791e63a5d7b" providerId="ADAL" clId="{6A86EDFB-2E2A-4A3B-97C2-4C69DDEFBFDA}" dt="2024-05-03T10:51:43.068" v="2045" actId="165"/>
          <ac:spMkLst>
            <pc:docMk/>
            <pc:sldMk cId="878256077" sldId="321"/>
            <ac:spMk id="96" creationId="{E2BC2C29-8F2E-419D-8602-7B008AC50C19}"/>
          </ac:spMkLst>
        </pc:spChg>
        <pc:spChg chg="mod">
          <ac:chgData name="רומן גורי" userId="2a425737-0a37-4818-a121-a791e63a5d7b" providerId="ADAL" clId="{6A86EDFB-2E2A-4A3B-97C2-4C69DDEFBFDA}" dt="2024-05-03T10:51:43.068" v="2045" actId="165"/>
          <ac:spMkLst>
            <pc:docMk/>
            <pc:sldMk cId="878256077" sldId="321"/>
            <ac:spMk id="97" creationId="{BC31CA58-8986-41DC-952D-233B6D445B79}"/>
          </ac:spMkLst>
        </pc:spChg>
        <pc:spChg chg="mod">
          <ac:chgData name="רומן גורי" userId="2a425737-0a37-4818-a121-a791e63a5d7b" providerId="ADAL" clId="{6A86EDFB-2E2A-4A3B-97C2-4C69DDEFBFDA}" dt="2024-05-03T10:51:43.068" v="2045" actId="165"/>
          <ac:spMkLst>
            <pc:docMk/>
            <pc:sldMk cId="878256077" sldId="321"/>
            <ac:spMk id="98" creationId="{778B660E-750F-44A8-B048-73B100BAB2E0}"/>
          </ac:spMkLst>
        </pc:spChg>
        <pc:spChg chg="mod">
          <ac:chgData name="רומן גורי" userId="2a425737-0a37-4818-a121-a791e63a5d7b" providerId="ADAL" clId="{6A86EDFB-2E2A-4A3B-97C2-4C69DDEFBFDA}" dt="2024-05-03T10:51:43.068" v="2045" actId="165"/>
          <ac:spMkLst>
            <pc:docMk/>
            <pc:sldMk cId="878256077" sldId="321"/>
            <ac:spMk id="99" creationId="{4DAAB91F-9BEC-40A5-8284-14414106D690}"/>
          </ac:spMkLst>
        </pc:spChg>
        <pc:spChg chg="mod">
          <ac:chgData name="רומן גורי" userId="2a425737-0a37-4818-a121-a791e63a5d7b" providerId="ADAL" clId="{6A86EDFB-2E2A-4A3B-97C2-4C69DDEFBFDA}" dt="2024-05-03T10:51:43.068" v="2045" actId="165"/>
          <ac:spMkLst>
            <pc:docMk/>
            <pc:sldMk cId="878256077" sldId="321"/>
            <ac:spMk id="100" creationId="{5A36A7BE-0AA2-4F3A-8E0A-F7F908FD8C50}"/>
          </ac:spMkLst>
        </pc:spChg>
        <pc:spChg chg="mod">
          <ac:chgData name="רומן גורי" userId="2a425737-0a37-4818-a121-a791e63a5d7b" providerId="ADAL" clId="{6A86EDFB-2E2A-4A3B-97C2-4C69DDEFBFDA}" dt="2024-05-03T10:51:43.068" v="2045" actId="165"/>
          <ac:spMkLst>
            <pc:docMk/>
            <pc:sldMk cId="878256077" sldId="321"/>
            <ac:spMk id="101" creationId="{8DE20EF1-C186-49CE-87DA-2977CF6EC973}"/>
          </ac:spMkLst>
        </pc:spChg>
        <pc:spChg chg="mod">
          <ac:chgData name="רומן גורי" userId="2a425737-0a37-4818-a121-a791e63a5d7b" providerId="ADAL" clId="{6A86EDFB-2E2A-4A3B-97C2-4C69DDEFBFDA}" dt="2024-05-03T10:51:43.068" v="2045" actId="165"/>
          <ac:spMkLst>
            <pc:docMk/>
            <pc:sldMk cId="878256077" sldId="321"/>
            <ac:spMk id="102" creationId="{66FD3AEA-2EB1-4425-A44A-5AA901A71BC9}"/>
          </ac:spMkLst>
        </pc:spChg>
        <pc:spChg chg="mod">
          <ac:chgData name="רומן גורי" userId="2a425737-0a37-4818-a121-a791e63a5d7b" providerId="ADAL" clId="{6A86EDFB-2E2A-4A3B-97C2-4C69DDEFBFDA}" dt="2024-05-03T10:51:43.068" v="2045" actId="165"/>
          <ac:spMkLst>
            <pc:docMk/>
            <pc:sldMk cId="878256077" sldId="321"/>
            <ac:spMk id="103" creationId="{9E7AFC97-BD50-41E5-87F3-070F6D346F48}"/>
          </ac:spMkLst>
        </pc:spChg>
        <pc:spChg chg="mod">
          <ac:chgData name="רומן גורי" userId="2a425737-0a37-4818-a121-a791e63a5d7b" providerId="ADAL" clId="{6A86EDFB-2E2A-4A3B-97C2-4C69DDEFBFDA}" dt="2024-05-03T10:51:43.068" v="2045" actId="165"/>
          <ac:spMkLst>
            <pc:docMk/>
            <pc:sldMk cId="878256077" sldId="321"/>
            <ac:spMk id="104" creationId="{76BC46C4-C86D-4E3C-A83E-23F91A5A103A}"/>
          </ac:spMkLst>
        </pc:spChg>
        <pc:spChg chg="mod">
          <ac:chgData name="רומן גורי" userId="2a425737-0a37-4818-a121-a791e63a5d7b" providerId="ADAL" clId="{6A86EDFB-2E2A-4A3B-97C2-4C69DDEFBFDA}" dt="2024-05-03T10:51:43.068" v="2045" actId="165"/>
          <ac:spMkLst>
            <pc:docMk/>
            <pc:sldMk cId="878256077" sldId="321"/>
            <ac:spMk id="105" creationId="{537B7149-4817-44B1-B741-594BF81ADA9F}"/>
          </ac:spMkLst>
        </pc:spChg>
        <pc:spChg chg="mod">
          <ac:chgData name="רומן גורי" userId="2a425737-0a37-4818-a121-a791e63a5d7b" providerId="ADAL" clId="{6A86EDFB-2E2A-4A3B-97C2-4C69DDEFBFDA}" dt="2024-05-03T10:51:43.068" v="2045" actId="165"/>
          <ac:spMkLst>
            <pc:docMk/>
            <pc:sldMk cId="878256077" sldId="321"/>
            <ac:spMk id="106" creationId="{AB43E4BA-365C-4FD2-9173-5FCFD1222420}"/>
          </ac:spMkLst>
        </pc:spChg>
        <pc:spChg chg="mod">
          <ac:chgData name="רומן גורי" userId="2a425737-0a37-4818-a121-a791e63a5d7b" providerId="ADAL" clId="{6A86EDFB-2E2A-4A3B-97C2-4C69DDEFBFDA}" dt="2024-05-03T10:51:43.068" v="2045" actId="165"/>
          <ac:spMkLst>
            <pc:docMk/>
            <pc:sldMk cId="878256077" sldId="321"/>
            <ac:spMk id="107" creationId="{1F76E456-DD7C-424F-A4F1-AE1AF8F00366}"/>
          </ac:spMkLst>
        </pc:spChg>
        <pc:spChg chg="mod">
          <ac:chgData name="רומן גורי" userId="2a425737-0a37-4818-a121-a791e63a5d7b" providerId="ADAL" clId="{6A86EDFB-2E2A-4A3B-97C2-4C69DDEFBFDA}" dt="2024-05-03T10:51:43.068" v="2045" actId="165"/>
          <ac:spMkLst>
            <pc:docMk/>
            <pc:sldMk cId="878256077" sldId="321"/>
            <ac:spMk id="108" creationId="{F0D483F7-3381-4006-B93F-33BEDF7BC914}"/>
          </ac:spMkLst>
        </pc:spChg>
        <pc:spChg chg="mod">
          <ac:chgData name="רומן גורי" userId="2a425737-0a37-4818-a121-a791e63a5d7b" providerId="ADAL" clId="{6A86EDFB-2E2A-4A3B-97C2-4C69DDEFBFDA}" dt="2024-05-03T10:51:43.068" v="2045" actId="165"/>
          <ac:spMkLst>
            <pc:docMk/>
            <pc:sldMk cId="878256077" sldId="321"/>
            <ac:spMk id="109" creationId="{D1878D09-9B1E-4DD5-954A-AE6771386078}"/>
          </ac:spMkLst>
        </pc:spChg>
        <pc:spChg chg="mod">
          <ac:chgData name="רומן גורי" userId="2a425737-0a37-4818-a121-a791e63a5d7b" providerId="ADAL" clId="{6A86EDFB-2E2A-4A3B-97C2-4C69DDEFBFDA}" dt="2024-05-03T10:51:43.068" v="2045" actId="165"/>
          <ac:spMkLst>
            <pc:docMk/>
            <pc:sldMk cId="878256077" sldId="321"/>
            <ac:spMk id="110" creationId="{9F8F06A8-CB08-4CFE-B1AB-61AC4A087AE8}"/>
          </ac:spMkLst>
        </pc:spChg>
        <pc:spChg chg="mod">
          <ac:chgData name="רומן גורי" userId="2a425737-0a37-4818-a121-a791e63a5d7b" providerId="ADAL" clId="{6A86EDFB-2E2A-4A3B-97C2-4C69DDEFBFDA}" dt="2024-05-03T10:51:43.068" v="2045" actId="165"/>
          <ac:spMkLst>
            <pc:docMk/>
            <pc:sldMk cId="878256077" sldId="321"/>
            <ac:spMk id="111" creationId="{791E7147-E5E1-4125-A18E-A8AC064361AE}"/>
          </ac:spMkLst>
        </pc:spChg>
        <pc:spChg chg="mod">
          <ac:chgData name="רומן גורי" userId="2a425737-0a37-4818-a121-a791e63a5d7b" providerId="ADAL" clId="{6A86EDFB-2E2A-4A3B-97C2-4C69DDEFBFDA}" dt="2024-05-03T10:51:43.068" v="2045" actId="165"/>
          <ac:spMkLst>
            <pc:docMk/>
            <pc:sldMk cId="878256077" sldId="321"/>
            <ac:spMk id="112" creationId="{88AB3928-48B4-4F38-A4FB-4959593D96D8}"/>
          </ac:spMkLst>
        </pc:spChg>
        <pc:spChg chg="mod">
          <ac:chgData name="רומן גורי" userId="2a425737-0a37-4818-a121-a791e63a5d7b" providerId="ADAL" clId="{6A86EDFB-2E2A-4A3B-97C2-4C69DDEFBFDA}" dt="2024-05-03T10:51:43.068" v="2045" actId="165"/>
          <ac:spMkLst>
            <pc:docMk/>
            <pc:sldMk cId="878256077" sldId="321"/>
            <ac:spMk id="113" creationId="{5E43E3EF-72DC-48C4-B6AF-34FC16560BB7}"/>
          </ac:spMkLst>
        </pc:spChg>
        <pc:spChg chg="mod">
          <ac:chgData name="רומן גורי" userId="2a425737-0a37-4818-a121-a791e63a5d7b" providerId="ADAL" clId="{6A86EDFB-2E2A-4A3B-97C2-4C69DDEFBFDA}" dt="2024-05-03T10:51:43.068" v="2045" actId="165"/>
          <ac:spMkLst>
            <pc:docMk/>
            <pc:sldMk cId="878256077" sldId="321"/>
            <ac:spMk id="114" creationId="{E45E4A34-4520-402C-9DCD-DF41E386F979}"/>
          </ac:spMkLst>
        </pc:spChg>
        <pc:spChg chg="mod">
          <ac:chgData name="רומן גורי" userId="2a425737-0a37-4818-a121-a791e63a5d7b" providerId="ADAL" clId="{6A86EDFB-2E2A-4A3B-97C2-4C69DDEFBFDA}" dt="2024-05-03T10:51:43.068" v="2045" actId="165"/>
          <ac:spMkLst>
            <pc:docMk/>
            <pc:sldMk cId="878256077" sldId="321"/>
            <ac:spMk id="115" creationId="{41FD6FBA-008D-4381-8A32-D44F803C5870}"/>
          </ac:spMkLst>
        </pc:spChg>
        <pc:spChg chg="mod">
          <ac:chgData name="רומן גורי" userId="2a425737-0a37-4818-a121-a791e63a5d7b" providerId="ADAL" clId="{6A86EDFB-2E2A-4A3B-97C2-4C69DDEFBFDA}" dt="2024-05-03T10:51:43.068" v="2045" actId="165"/>
          <ac:spMkLst>
            <pc:docMk/>
            <pc:sldMk cId="878256077" sldId="321"/>
            <ac:spMk id="116" creationId="{1F2342C8-19E0-45A5-9B1B-520C93914A47}"/>
          </ac:spMkLst>
        </pc:spChg>
        <pc:spChg chg="add mod">
          <ac:chgData name="רומן גורי" userId="2a425737-0a37-4818-a121-a791e63a5d7b" providerId="ADAL" clId="{6A86EDFB-2E2A-4A3B-97C2-4C69DDEFBFDA}" dt="2024-05-03T11:16:15.194" v="2530" actId="14100"/>
          <ac:spMkLst>
            <pc:docMk/>
            <pc:sldMk cId="878256077" sldId="321"/>
            <ac:spMk id="117" creationId="{FD768D72-EB4D-4A2E-A23D-836D3EBD3BAC}"/>
          </ac:spMkLst>
        </pc:spChg>
        <pc:spChg chg="add mod">
          <ac:chgData name="רומן גורי" userId="2a425737-0a37-4818-a121-a791e63a5d7b" providerId="ADAL" clId="{6A86EDFB-2E2A-4A3B-97C2-4C69DDEFBFDA}" dt="2024-05-03T11:16:31.771" v="2535" actId="1076"/>
          <ac:spMkLst>
            <pc:docMk/>
            <pc:sldMk cId="878256077" sldId="321"/>
            <ac:spMk id="118" creationId="{9C66D186-6959-48A2-9176-D3FEB046AD3F}"/>
          </ac:spMkLst>
        </pc:spChg>
        <pc:spChg chg="add mod">
          <ac:chgData name="רומן גורי" userId="2a425737-0a37-4818-a121-a791e63a5d7b" providerId="ADAL" clId="{6A86EDFB-2E2A-4A3B-97C2-4C69DDEFBFDA}" dt="2024-05-03T11:11:20.476" v="2291" actId="1076"/>
          <ac:spMkLst>
            <pc:docMk/>
            <pc:sldMk cId="878256077" sldId="321"/>
            <ac:spMk id="119" creationId="{C1C55A5D-97C8-4CA8-AACE-EECA4ECCC4DF}"/>
          </ac:spMkLst>
        </pc:spChg>
        <pc:spChg chg="mod">
          <ac:chgData name="רומן גורי" userId="2a425737-0a37-4818-a121-a791e63a5d7b" providerId="ADAL" clId="{6A86EDFB-2E2A-4A3B-97C2-4C69DDEFBFDA}" dt="2024-05-03T11:02:42.795" v="2246" actId="207"/>
          <ac:spMkLst>
            <pc:docMk/>
            <pc:sldMk cId="878256077" sldId="321"/>
            <ac:spMk id="121" creationId="{78F7526E-6A4C-433E-AB3D-BD54FFCA03EE}"/>
          </ac:spMkLst>
        </pc:spChg>
        <pc:spChg chg="mod">
          <ac:chgData name="רומן גורי" userId="2a425737-0a37-4818-a121-a791e63a5d7b" providerId="ADAL" clId="{6A86EDFB-2E2A-4A3B-97C2-4C69DDEFBFDA}" dt="2024-05-03T11:02:42.795" v="2246" actId="207"/>
          <ac:spMkLst>
            <pc:docMk/>
            <pc:sldMk cId="878256077" sldId="321"/>
            <ac:spMk id="122" creationId="{B8BF4AE8-C8AB-4176-BC2D-6FCBF22E091F}"/>
          </ac:spMkLst>
        </pc:spChg>
        <pc:spChg chg="mod">
          <ac:chgData name="רומן גורי" userId="2a425737-0a37-4818-a121-a791e63a5d7b" providerId="ADAL" clId="{6A86EDFB-2E2A-4A3B-97C2-4C69DDEFBFDA}" dt="2024-05-03T11:02:42.795" v="2246" actId="207"/>
          <ac:spMkLst>
            <pc:docMk/>
            <pc:sldMk cId="878256077" sldId="321"/>
            <ac:spMk id="126" creationId="{907BE427-ADD7-417B-8929-1D989053BC9D}"/>
          </ac:spMkLst>
        </pc:spChg>
        <pc:spChg chg="mod">
          <ac:chgData name="רומן גורי" userId="2a425737-0a37-4818-a121-a791e63a5d7b" providerId="ADAL" clId="{6A86EDFB-2E2A-4A3B-97C2-4C69DDEFBFDA}" dt="2024-05-03T11:02:42.795" v="2246" actId="207"/>
          <ac:spMkLst>
            <pc:docMk/>
            <pc:sldMk cId="878256077" sldId="321"/>
            <ac:spMk id="127" creationId="{027C8A1C-9E69-497B-B55F-EF29F3CBCA04}"/>
          </ac:spMkLst>
        </pc:spChg>
        <pc:spChg chg="mod">
          <ac:chgData name="רומן גורי" userId="2a425737-0a37-4818-a121-a791e63a5d7b" providerId="ADAL" clId="{6A86EDFB-2E2A-4A3B-97C2-4C69DDEFBFDA}" dt="2024-05-03T11:02:42.795" v="2246" actId="207"/>
          <ac:spMkLst>
            <pc:docMk/>
            <pc:sldMk cId="878256077" sldId="321"/>
            <ac:spMk id="128" creationId="{43788122-9D93-40BD-BDC5-D3DC1D154AD1}"/>
          </ac:spMkLst>
        </pc:spChg>
        <pc:spChg chg="mod">
          <ac:chgData name="רומן גורי" userId="2a425737-0a37-4818-a121-a791e63a5d7b" providerId="ADAL" clId="{6A86EDFB-2E2A-4A3B-97C2-4C69DDEFBFDA}" dt="2024-05-03T11:02:42.795" v="2246" actId="207"/>
          <ac:spMkLst>
            <pc:docMk/>
            <pc:sldMk cId="878256077" sldId="321"/>
            <ac:spMk id="129" creationId="{BB195434-AFA4-4DA2-A2A0-D3FA1CD60254}"/>
          </ac:spMkLst>
        </pc:spChg>
        <pc:spChg chg="mod">
          <ac:chgData name="רומן גורי" userId="2a425737-0a37-4818-a121-a791e63a5d7b" providerId="ADAL" clId="{6A86EDFB-2E2A-4A3B-97C2-4C69DDEFBFDA}" dt="2024-05-03T11:02:42.795" v="2246" actId="207"/>
          <ac:spMkLst>
            <pc:docMk/>
            <pc:sldMk cId="878256077" sldId="321"/>
            <ac:spMk id="130" creationId="{ABE2BAA3-D056-4E3A-9823-872FBFCD3BCA}"/>
          </ac:spMkLst>
        </pc:spChg>
        <pc:spChg chg="mod">
          <ac:chgData name="רומן גורי" userId="2a425737-0a37-4818-a121-a791e63a5d7b" providerId="ADAL" clId="{6A86EDFB-2E2A-4A3B-97C2-4C69DDEFBFDA}" dt="2024-05-03T11:02:42.795" v="2246" actId="207"/>
          <ac:spMkLst>
            <pc:docMk/>
            <pc:sldMk cId="878256077" sldId="321"/>
            <ac:spMk id="132" creationId="{3BABBAEA-ADB0-40DD-B77C-CEC4A44D99FD}"/>
          </ac:spMkLst>
        </pc:spChg>
        <pc:spChg chg="mod">
          <ac:chgData name="רומן גורי" userId="2a425737-0a37-4818-a121-a791e63a5d7b" providerId="ADAL" clId="{6A86EDFB-2E2A-4A3B-97C2-4C69DDEFBFDA}" dt="2024-05-03T11:02:42.795" v="2246" actId="207"/>
          <ac:spMkLst>
            <pc:docMk/>
            <pc:sldMk cId="878256077" sldId="321"/>
            <ac:spMk id="133" creationId="{7B4139F8-4472-4D30-B546-A339F8315FB3}"/>
          </ac:spMkLst>
        </pc:spChg>
        <pc:spChg chg="mod">
          <ac:chgData name="רומן גורי" userId="2a425737-0a37-4818-a121-a791e63a5d7b" providerId="ADAL" clId="{6A86EDFB-2E2A-4A3B-97C2-4C69DDEFBFDA}" dt="2024-05-03T11:02:42.795" v="2246" actId="207"/>
          <ac:spMkLst>
            <pc:docMk/>
            <pc:sldMk cId="878256077" sldId="321"/>
            <ac:spMk id="134" creationId="{A3799495-A3AE-4995-ADF6-3853EF26EB3E}"/>
          </ac:spMkLst>
        </pc:spChg>
        <pc:spChg chg="add mod">
          <ac:chgData name="רומן גורי" userId="2a425737-0a37-4818-a121-a791e63a5d7b" providerId="ADAL" clId="{6A86EDFB-2E2A-4A3B-97C2-4C69DDEFBFDA}" dt="2024-05-03T11:18:02.597" v="2574" actId="1076"/>
          <ac:spMkLst>
            <pc:docMk/>
            <pc:sldMk cId="878256077" sldId="321"/>
            <ac:spMk id="152" creationId="{802A20E2-3BB6-4476-86E9-D52117B2981A}"/>
          </ac:spMkLst>
        </pc:spChg>
        <pc:spChg chg="add mod">
          <ac:chgData name="רומן גורי" userId="2a425737-0a37-4818-a121-a791e63a5d7b" providerId="ADAL" clId="{6A86EDFB-2E2A-4A3B-97C2-4C69DDEFBFDA}" dt="2024-05-03T11:18:09.594" v="2575" actId="1076"/>
          <ac:spMkLst>
            <pc:docMk/>
            <pc:sldMk cId="878256077" sldId="321"/>
            <ac:spMk id="154" creationId="{5DCFDDA5-5998-4D0E-9F52-AA23EEEEDC76}"/>
          </ac:spMkLst>
        </pc:spChg>
        <pc:spChg chg="add mod">
          <ac:chgData name="רומן גורי" userId="2a425737-0a37-4818-a121-a791e63a5d7b" providerId="ADAL" clId="{6A86EDFB-2E2A-4A3B-97C2-4C69DDEFBFDA}" dt="2024-05-03T11:17:58.658" v="2573" actId="1038"/>
          <ac:spMkLst>
            <pc:docMk/>
            <pc:sldMk cId="878256077" sldId="321"/>
            <ac:spMk id="155" creationId="{81F2AC49-A11A-407E-AB96-25853D2F6A3B}"/>
          </ac:spMkLst>
        </pc:spChg>
        <pc:spChg chg="add mod">
          <ac:chgData name="רומן גורי" userId="2a425737-0a37-4818-a121-a791e63a5d7b" providerId="ADAL" clId="{6A86EDFB-2E2A-4A3B-97C2-4C69DDEFBFDA}" dt="2024-05-03T11:17:58.658" v="2573" actId="1038"/>
          <ac:spMkLst>
            <pc:docMk/>
            <pc:sldMk cId="878256077" sldId="321"/>
            <ac:spMk id="156" creationId="{A2A14049-E0B1-4248-ABDF-15B04F1962D3}"/>
          </ac:spMkLst>
        </pc:spChg>
        <pc:spChg chg="add mod">
          <ac:chgData name="רומן גורי" userId="2a425737-0a37-4818-a121-a791e63a5d7b" providerId="ADAL" clId="{6A86EDFB-2E2A-4A3B-97C2-4C69DDEFBFDA}" dt="2024-05-03T11:17:58.658" v="2573" actId="1038"/>
          <ac:spMkLst>
            <pc:docMk/>
            <pc:sldMk cId="878256077" sldId="321"/>
            <ac:spMk id="157" creationId="{032C4C8D-343E-440D-B7EB-5E72ACCCC5F7}"/>
          </ac:spMkLst>
        </pc:spChg>
        <pc:grpChg chg="add del mod">
          <ac:chgData name="רומן גורי" userId="2a425737-0a37-4818-a121-a791e63a5d7b" providerId="ADAL" clId="{6A86EDFB-2E2A-4A3B-97C2-4C69DDEFBFDA}" dt="2024-05-03T10:51:43.068" v="2045" actId="165"/>
          <ac:grpSpMkLst>
            <pc:docMk/>
            <pc:sldMk cId="878256077" sldId="321"/>
            <ac:grpSpMk id="4" creationId="{0B399B7A-4B37-4A43-8A59-6F07AF972F27}"/>
          </ac:grpSpMkLst>
        </pc:grpChg>
        <pc:grpChg chg="del mod topLvl">
          <ac:chgData name="רומן גורי" userId="2a425737-0a37-4818-a121-a791e63a5d7b" providerId="ADAL" clId="{6A86EDFB-2E2A-4A3B-97C2-4C69DDEFBFDA}" dt="2024-05-03T10:51:45.381" v="2046" actId="478"/>
          <ac:grpSpMkLst>
            <pc:docMk/>
            <pc:sldMk cId="878256077" sldId="321"/>
            <ac:grpSpMk id="5" creationId="{6AB97040-9920-4056-9BAA-B10CF75D87FA}"/>
          </ac:grpSpMkLst>
        </pc:grpChg>
        <pc:grpChg chg="del mod topLvl">
          <ac:chgData name="רומן גורי" userId="2a425737-0a37-4818-a121-a791e63a5d7b" providerId="ADAL" clId="{6A86EDFB-2E2A-4A3B-97C2-4C69DDEFBFDA}" dt="2024-05-03T10:51:47.311" v="2049" actId="478"/>
          <ac:grpSpMkLst>
            <pc:docMk/>
            <pc:sldMk cId="878256077" sldId="321"/>
            <ac:grpSpMk id="7" creationId="{3620031A-6135-4E7A-86BF-2CA35C706F51}"/>
          </ac:grpSpMkLst>
        </pc:grpChg>
        <pc:grpChg chg="del mod topLvl">
          <ac:chgData name="רומן גורי" userId="2a425737-0a37-4818-a121-a791e63a5d7b" providerId="ADAL" clId="{6A86EDFB-2E2A-4A3B-97C2-4C69DDEFBFDA}" dt="2024-05-03T10:51:45.958" v="2047" actId="478"/>
          <ac:grpSpMkLst>
            <pc:docMk/>
            <pc:sldMk cId="878256077" sldId="321"/>
            <ac:grpSpMk id="8" creationId="{53646B71-B848-4B11-B520-BDB8AACF37E0}"/>
          </ac:grpSpMkLst>
        </pc:grpChg>
        <pc:grpChg chg="del mod topLvl">
          <ac:chgData name="רומן גורי" userId="2a425737-0a37-4818-a121-a791e63a5d7b" providerId="ADAL" clId="{6A86EDFB-2E2A-4A3B-97C2-4C69DDEFBFDA}" dt="2024-05-03T10:51:46.616" v="2048" actId="478"/>
          <ac:grpSpMkLst>
            <pc:docMk/>
            <pc:sldMk cId="878256077" sldId="321"/>
            <ac:grpSpMk id="9" creationId="{7ADD1E13-E5C5-4C91-9C4E-A107B7FF39D6}"/>
          </ac:grpSpMkLst>
        </pc:grpChg>
        <pc:grpChg chg="add del mod topLvl">
          <ac:chgData name="רומן גורי" userId="2a425737-0a37-4818-a121-a791e63a5d7b" providerId="ADAL" clId="{6A86EDFB-2E2A-4A3B-97C2-4C69DDEFBFDA}" dt="2024-05-03T10:51:52.907" v="2053" actId="478"/>
          <ac:grpSpMkLst>
            <pc:docMk/>
            <pc:sldMk cId="878256077" sldId="321"/>
            <ac:grpSpMk id="10" creationId="{520B8CF9-A4D8-4D28-9A62-378D8006247E}"/>
          </ac:grpSpMkLst>
        </pc:grpChg>
        <pc:grpChg chg="mod topLvl">
          <ac:chgData name="רומן גורי" userId="2a425737-0a37-4818-a121-a791e63a5d7b" providerId="ADAL" clId="{6A86EDFB-2E2A-4A3B-97C2-4C69DDEFBFDA}" dt="2024-05-03T11:17:58.658" v="2573" actId="1038"/>
          <ac:grpSpMkLst>
            <pc:docMk/>
            <pc:sldMk cId="878256077" sldId="321"/>
            <ac:grpSpMk id="11" creationId="{F50D216B-526D-4B3F-A9AB-95CD645CC81E}"/>
          </ac:grpSpMkLst>
        </pc:grpChg>
        <pc:grpChg chg="mod">
          <ac:chgData name="רומן גורי" userId="2a425737-0a37-4818-a121-a791e63a5d7b" providerId="ADAL" clId="{6A86EDFB-2E2A-4A3B-97C2-4C69DDEFBFDA}" dt="2024-05-03T10:51:43.068" v="2045" actId="165"/>
          <ac:grpSpMkLst>
            <pc:docMk/>
            <pc:sldMk cId="878256077" sldId="321"/>
            <ac:grpSpMk id="25" creationId="{F94FD23C-D119-41A7-9A26-DF462947E8FB}"/>
          </ac:grpSpMkLst>
        </pc:grpChg>
        <pc:grpChg chg="mod">
          <ac:chgData name="רומן גורי" userId="2a425737-0a37-4818-a121-a791e63a5d7b" providerId="ADAL" clId="{6A86EDFB-2E2A-4A3B-97C2-4C69DDEFBFDA}" dt="2024-05-03T10:51:43.068" v="2045" actId="165"/>
          <ac:grpSpMkLst>
            <pc:docMk/>
            <pc:sldMk cId="878256077" sldId="321"/>
            <ac:grpSpMk id="47" creationId="{EB51F829-3DA7-4F19-8076-5B5349DB2D0C}"/>
          </ac:grpSpMkLst>
        </pc:grpChg>
        <pc:grpChg chg="mod">
          <ac:chgData name="רומן גורי" userId="2a425737-0a37-4818-a121-a791e63a5d7b" providerId="ADAL" clId="{6A86EDFB-2E2A-4A3B-97C2-4C69DDEFBFDA}" dt="2024-05-03T10:51:43.068" v="2045" actId="165"/>
          <ac:grpSpMkLst>
            <pc:docMk/>
            <pc:sldMk cId="878256077" sldId="321"/>
            <ac:grpSpMk id="69" creationId="{DC8C9E00-CB25-408E-991B-367C10FFED21}"/>
          </ac:grpSpMkLst>
        </pc:grpChg>
        <pc:grpChg chg="mod">
          <ac:chgData name="רומן גורי" userId="2a425737-0a37-4818-a121-a791e63a5d7b" providerId="ADAL" clId="{6A86EDFB-2E2A-4A3B-97C2-4C69DDEFBFDA}" dt="2024-05-03T10:51:43.068" v="2045" actId="165"/>
          <ac:grpSpMkLst>
            <pc:docMk/>
            <pc:sldMk cId="878256077" sldId="321"/>
            <ac:grpSpMk id="94" creationId="{4070272B-E98D-45F5-A404-30F25D4E3C8D}"/>
          </ac:grpSpMkLst>
        </pc:grpChg>
        <pc:grpChg chg="add mod">
          <ac:chgData name="רומן גורי" userId="2a425737-0a37-4818-a121-a791e63a5d7b" providerId="ADAL" clId="{6A86EDFB-2E2A-4A3B-97C2-4C69DDEFBFDA}" dt="2024-05-03T11:08:37.217" v="2260" actId="164"/>
          <ac:grpSpMkLst>
            <pc:docMk/>
            <pc:sldMk cId="878256077" sldId="321"/>
            <ac:grpSpMk id="120" creationId="{3CC9EC23-063B-4DEC-97F7-E3C5FF30B7D1}"/>
          </ac:grpSpMkLst>
        </pc:grpChg>
        <pc:grpChg chg="add mod">
          <ac:chgData name="רומן גורי" userId="2a425737-0a37-4818-a121-a791e63a5d7b" providerId="ADAL" clId="{6A86EDFB-2E2A-4A3B-97C2-4C69DDEFBFDA}" dt="2024-05-03T11:08:40.917" v="2263" actId="164"/>
          <ac:grpSpMkLst>
            <pc:docMk/>
            <pc:sldMk cId="878256077" sldId="321"/>
            <ac:grpSpMk id="125" creationId="{AA2C3265-1C8E-4B73-B911-269D74433258}"/>
          </ac:grpSpMkLst>
        </pc:grpChg>
        <pc:grpChg chg="add mod">
          <ac:chgData name="רומן גורי" userId="2a425737-0a37-4818-a121-a791e63a5d7b" providerId="ADAL" clId="{6A86EDFB-2E2A-4A3B-97C2-4C69DDEFBFDA}" dt="2024-05-03T11:08:38.516" v="2261" actId="164"/>
          <ac:grpSpMkLst>
            <pc:docMk/>
            <pc:sldMk cId="878256077" sldId="321"/>
            <ac:grpSpMk id="131" creationId="{2C58A016-22B3-45C8-A56C-55C184CDF255}"/>
          </ac:grpSpMkLst>
        </pc:grpChg>
        <pc:grpChg chg="add mod">
          <ac:chgData name="רומן גורי" userId="2a425737-0a37-4818-a121-a791e63a5d7b" providerId="ADAL" clId="{6A86EDFB-2E2A-4A3B-97C2-4C69DDEFBFDA}" dt="2024-05-03T11:17:58.658" v="2573" actId="1038"/>
          <ac:grpSpMkLst>
            <pc:docMk/>
            <pc:sldMk cId="878256077" sldId="321"/>
            <ac:grpSpMk id="138" creationId="{E34D0777-6929-4FDF-A1F7-752ECAE400E4}"/>
          </ac:grpSpMkLst>
        </pc:grpChg>
        <pc:grpChg chg="add mod">
          <ac:chgData name="רומן גורי" userId="2a425737-0a37-4818-a121-a791e63a5d7b" providerId="ADAL" clId="{6A86EDFB-2E2A-4A3B-97C2-4C69DDEFBFDA}" dt="2024-05-03T11:17:58.658" v="2573" actId="1038"/>
          <ac:grpSpMkLst>
            <pc:docMk/>
            <pc:sldMk cId="878256077" sldId="321"/>
            <ac:grpSpMk id="139" creationId="{C088F211-2110-4048-A886-F717A20E302D}"/>
          </ac:grpSpMkLst>
        </pc:grpChg>
        <pc:grpChg chg="add mod">
          <ac:chgData name="רומן גורי" userId="2a425737-0a37-4818-a121-a791e63a5d7b" providerId="ADAL" clId="{6A86EDFB-2E2A-4A3B-97C2-4C69DDEFBFDA}" dt="2024-05-03T11:17:58.658" v="2573" actId="1038"/>
          <ac:grpSpMkLst>
            <pc:docMk/>
            <pc:sldMk cId="878256077" sldId="321"/>
            <ac:grpSpMk id="140" creationId="{4C8BCACA-00F1-4411-875B-BB08379DF4DF}"/>
          </ac:grpSpMkLst>
        </pc:grpChg>
        <pc:grpChg chg="add mod">
          <ac:chgData name="רומן גורי" userId="2a425737-0a37-4818-a121-a791e63a5d7b" providerId="ADAL" clId="{6A86EDFB-2E2A-4A3B-97C2-4C69DDEFBFDA}" dt="2024-05-03T11:17:58.658" v="2573" actId="1038"/>
          <ac:grpSpMkLst>
            <pc:docMk/>
            <pc:sldMk cId="878256077" sldId="321"/>
            <ac:grpSpMk id="141" creationId="{F42850FC-03D2-4026-9117-8BB6CC4D51A8}"/>
          </ac:grpSpMkLst>
        </pc:grpChg>
        <pc:picChg chg="add del mod">
          <ac:chgData name="רומן גורי" userId="2a425737-0a37-4818-a121-a791e63a5d7b" providerId="ADAL" clId="{6A86EDFB-2E2A-4A3B-97C2-4C69DDEFBFDA}" dt="2024-05-03T11:05:06.480" v="2252" actId="478"/>
          <ac:picMkLst>
            <pc:docMk/>
            <pc:sldMk cId="878256077" sldId="321"/>
            <ac:picMk id="123" creationId="{90DE6563-0FA9-4CE5-9858-DA6FD5E04618}"/>
          </ac:picMkLst>
        </pc:picChg>
        <pc:picChg chg="add del mod">
          <ac:chgData name="רומן גורי" userId="2a425737-0a37-4818-a121-a791e63a5d7b" providerId="ADAL" clId="{6A86EDFB-2E2A-4A3B-97C2-4C69DDEFBFDA}" dt="2024-05-03T11:07:52.914" v="2254" actId="478"/>
          <ac:picMkLst>
            <pc:docMk/>
            <pc:sldMk cId="878256077" sldId="321"/>
            <ac:picMk id="135" creationId="{7C7F967B-64B6-406A-A5D5-57EC5185D056}"/>
          </ac:picMkLst>
        </pc:picChg>
        <pc:picChg chg="add mod">
          <ac:chgData name="רומן גורי" userId="2a425737-0a37-4818-a121-a791e63a5d7b" providerId="ADAL" clId="{6A86EDFB-2E2A-4A3B-97C2-4C69DDEFBFDA}" dt="2024-05-03T11:08:39.566" v="2262" actId="164"/>
          <ac:picMkLst>
            <pc:docMk/>
            <pc:sldMk cId="878256077" sldId="321"/>
            <ac:picMk id="137" creationId="{69342002-C590-4443-B75B-0D8A96707B2E}"/>
          </ac:picMkLst>
        </pc:picChg>
        <pc:picChg chg="add del mod">
          <ac:chgData name="רומן גורי" userId="2a425737-0a37-4818-a121-a791e63a5d7b" providerId="ADAL" clId="{6A86EDFB-2E2A-4A3B-97C2-4C69DDEFBFDA}" dt="2024-05-03T11:15:58.861" v="2528" actId="478"/>
          <ac:picMkLst>
            <pc:docMk/>
            <pc:sldMk cId="878256077" sldId="321"/>
            <ac:picMk id="3074" creationId="{9BB970BE-0F57-412C-A97A-EB7B0041E837}"/>
          </ac:picMkLst>
        </pc:picChg>
        <pc:cxnChg chg="add mod">
          <ac:chgData name="רומן גורי" userId="2a425737-0a37-4818-a121-a791e63a5d7b" providerId="ADAL" clId="{6A86EDFB-2E2A-4A3B-97C2-4C69DDEFBFDA}" dt="2024-05-03T11:17:58.658" v="2573" actId="1038"/>
          <ac:cxnSpMkLst>
            <pc:docMk/>
            <pc:sldMk cId="878256077" sldId="321"/>
            <ac:cxnSpMk id="143" creationId="{FA0E5B7A-21D5-4DE1-A5AA-614AC8729A93}"/>
          </ac:cxnSpMkLst>
        </pc:cxnChg>
        <pc:cxnChg chg="add mod">
          <ac:chgData name="רומן גורי" userId="2a425737-0a37-4818-a121-a791e63a5d7b" providerId="ADAL" clId="{6A86EDFB-2E2A-4A3B-97C2-4C69DDEFBFDA}" dt="2024-05-03T11:17:58.658" v="2573" actId="1038"/>
          <ac:cxnSpMkLst>
            <pc:docMk/>
            <pc:sldMk cId="878256077" sldId="321"/>
            <ac:cxnSpMk id="145" creationId="{B77C97B5-38E3-4824-84C9-67CDA7E9EB06}"/>
          </ac:cxnSpMkLst>
        </pc:cxnChg>
        <pc:cxnChg chg="add mod">
          <ac:chgData name="רומן גורי" userId="2a425737-0a37-4818-a121-a791e63a5d7b" providerId="ADAL" clId="{6A86EDFB-2E2A-4A3B-97C2-4C69DDEFBFDA}" dt="2024-05-03T11:17:58.658" v="2573" actId="1038"/>
          <ac:cxnSpMkLst>
            <pc:docMk/>
            <pc:sldMk cId="878256077" sldId="321"/>
            <ac:cxnSpMk id="147" creationId="{36D1A03F-9062-45CA-BB93-D07CAF61895F}"/>
          </ac:cxnSpMkLst>
        </pc:cxnChg>
        <pc:cxnChg chg="add mod">
          <ac:chgData name="רומן גורי" userId="2a425737-0a37-4818-a121-a791e63a5d7b" providerId="ADAL" clId="{6A86EDFB-2E2A-4A3B-97C2-4C69DDEFBFDA}" dt="2024-05-03T11:17:58.658" v="2573" actId="1038"/>
          <ac:cxnSpMkLst>
            <pc:docMk/>
            <pc:sldMk cId="878256077" sldId="321"/>
            <ac:cxnSpMk id="150" creationId="{C3B60AB8-FD14-44AC-8530-94211175333A}"/>
          </ac:cxnSpMkLst>
        </pc:cxnChg>
      </pc:sldChg>
      <pc:sldChg chg="addSp delSp modSp new mod modClrScheme chgLayout">
        <pc:chgData name="רומן גורי" userId="2a425737-0a37-4818-a121-a791e63a5d7b" providerId="ADAL" clId="{6A86EDFB-2E2A-4A3B-97C2-4C69DDEFBFDA}" dt="2024-05-02T15:45:32.214" v="1836" actId="1076"/>
        <pc:sldMkLst>
          <pc:docMk/>
          <pc:sldMk cId="1951744085" sldId="322"/>
        </pc:sldMkLst>
        <pc:spChg chg="del mod ord">
          <ac:chgData name="רומן גורי" userId="2a425737-0a37-4818-a121-a791e63a5d7b" providerId="ADAL" clId="{6A86EDFB-2E2A-4A3B-97C2-4C69DDEFBFDA}" dt="2024-05-02T15:42:01.707" v="1800" actId="700"/>
          <ac:spMkLst>
            <pc:docMk/>
            <pc:sldMk cId="1951744085" sldId="322"/>
            <ac:spMk id="2" creationId="{83CD7328-2F42-4FF1-B188-49E13649191E}"/>
          </ac:spMkLst>
        </pc:spChg>
        <pc:spChg chg="del mod ord">
          <ac:chgData name="רומן גורי" userId="2a425737-0a37-4818-a121-a791e63a5d7b" providerId="ADAL" clId="{6A86EDFB-2E2A-4A3B-97C2-4C69DDEFBFDA}" dt="2024-05-02T15:42:01.707" v="1800" actId="700"/>
          <ac:spMkLst>
            <pc:docMk/>
            <pc:sldMk cId="1951744085" sldId="322"/>
            <ac:spMk id="3" creationId="{6D3D28EF-DE4B-4AE5-8B52-BAE7C218588A}"/>
          </ac:spMkLst>
        </pc:spChg>
        <pc:spChg chg="add mod ord">
          <ac:chgData name="רומן גורי" userId="2a425737-0a37-4818-a121-a791e63a5d7b" providerId="ADAL" clId="{6A86EDFB-2E2A-4A3B-97C2-4C69DDEFBFDA}" dt="2024-05-02T15:42:05.625" v="1812" actId="20577"/>
          <ac:spMkLst>
            <pc:docMk/>
            <pc:sldMk cId="1951744085" sldId="322"/>
            <ac:spMk id="4" creationId="{96AA2889-FC70-457F-AAE7-1381BB634371}"/>
          </ac:spMkLst>
        </pc:spChg>
        <pc:spChg chg="add del mod ord">
          <ac:chgData name="רומן גורי" userId="2a425737-0a37-4818-a121-a791e63a5d7b" providerId="ADAL" clId="{6A86EDFB-2E2A-4A3B-97C2-4C69DDEFBFDA}" dt="2024-05-02T15:43:51.111" v="1813" actId="478"/>
          <ac:spMkLst>
            <pc:docMk/>
            <pc:sldMk cId="1951744085" sldId="322"/>
            <ac:spMk id="5" creationId="{B5124EFD-1365-4705-A9F0-BDDCD912BBF9}"/>
          </ac:spMkLst>
        </pc:spChg>
        <pc:graphicFrameChg chg="add mod modGraphic">
          <ac:chgData name="רומן גורי" userId="2a425737-0a37-4818-a121-a791e63a5d7b" providerId="ADAL" clId="{6A86EDFB-2E2A-4A3B-97C2-4C69DDEFBFDA}" dt="2024-05-02T15:45:32.214" v="1836" actId="1076"/>
          <ac:graphicFrameMkLst>
            <pc:docMk/>
            <pc:sldMk cId="1951744085" sldId="322"/>
            <ac:graphicFrameMk id="6" creationId="{3EF25925-88AE-46AA-8D95-F48358858DFF}"/>
          </ac:graphicFrameMkLst>
        </pc:graphicFrameChg>
      </pc:sldChg>
      <pc:sldChg chg="modSp">
        <pc:chgData name="רומן גורי" userId="2a425737-0a37-4818-a121-a791e63a5d7b" providerId="ADAL" clId="{6A86EDFB-2E2A-4A3B-97C2-4C69DDEFBFDA}" dt="2024-05-23T11:24:10.607" v="2576"/>
        <pc:sldMkLst>
          <pc:docMk/>
          <pc:sldMk cId="2664865610" sldId="340"/>
        </pc:sldMkLst>
        <pc:picChg chg="mod">
          <ac:chgData name="רומן גורי" userId="2a425737-0a37-4818-a121-a791e63a5d7b" providerId="ADAL" clId="{6A86EDFB-2E2A-4A3B-97C2-4C69DDEFBFDA}" dt="2024-05-23T11:24:10.607" v="2576"/>
          <ac:picMkLst>
            <pc:docMk/>
            <pc:sldMk cId="2664865610" sldId="340"/>
            <ac:picMk id="3" creationId="{0735E8F3-3206-F2ED-02BA-064DD1D62FA5}"/>
          </ac:picMkLst>
        </pc:picChg>
      </pc:sldChg>
      <pc:sldMasterChg chg="addSp delSp modSp mod modSldLayout">
        <pc:chgData name="רומן גורי" userId="2a425737-0a37-4818-a121-a791e63a5d7b" providerId="ADAL" clId="{6A86EDFB-2E2A-4A3B-97C2-4C69DDEFBFDA}" dt="2024-05-02T08:21:08.399" v="163" actId="478"/>
        <pc:sldMasterMkLst>
          <pc:docMk/>
          <pc:sldMasterMk cId="0" sldId="2147483683"/>
        </pc:sldMasterMkLst>
        <pc:picChg chg="add del mod">
          <ac:chgData name="רומן גורי" userId="2a425737-0a37-4818-a121-a791e63a5d7b" providerId="ADAL" clId="{6A86EDFB-2E2A-4A3B-97C2-4C69DDEFBFDA}" dt="2024-05-02T08:21:08.399" v="163" actId="478"/>
          <ac:picMkLst>
            <pc:docMk/>
            <pc:sldMasterMk cId="0" sldId="2147483683"/>
            <ac:picMk id="3" creationId="{BECF69BD-7B14-47C1-941E-53E06CC8C06B}"/>
          </ac:picMkLst>
        </pc:picChg>
        <pc:picChg chg="add del mod">
          <ac:chgData name="רומן גורי" userId="2a425737-0a37-4818-a121-a791e63a5d7b" providerId="ADAL" clId="{6A86EDFB-2E2A-4A3B-97C2-4C69DDEFBFDA}" dt="2024-05-02T08:14:41.771" v="143"/>
          <ac:picMkLst>
            <pc:docMk/>
            <pc:sldMasterMk cId="0" sldId="2147483683"/>
            <ac:picMk id="4" creationId="{44E9301A-F78C-48B9-93EB-12EF92968DAE}"/>
          </ac:picMkLst>
        </pc:picChg>
        <pc:sldLayoutChg chg="addSp delSp modSp mod">
          <pc:chgData name="רומן גורי" userId="2a425737-0a37-4818-a121-a791e63a5d7b" providerId="ADAL" clId="{6A86EDFB-2E2A-4A3B-97C2-4C69DDEFBFDA}" dt="2024-05-02T08:17:51.019" v="153" actId="478"/>
          <pc:sldLayoutMkLst>
            <pc:docMk/>
            <pc:sldMasterMk cId="0" sldId="2147483683"/>
            <pc:sldLayoutMk cId="0" sldId="2147483648"/>
          </pc:sldLayoutMkLst>
          <pc:spChg chg="add del">
            <ac:chgData name="רומן גורי" userId="2a425737-0a37-4818-a121-a791e63a5d7b" providerId="ADAL" clId="{6A86EDFB-2E2A-4A3B-97C2-4C69DDEFBFDA}" dt="2024-05-02T08:11:10.217" v="109" actId="11529"/>
            <ac:spMkLst>
              <pc:docMk/>
              <pc:sldMasterMk cId="0" sldId="2147483683"/>
              <pc:sldLayoutMk cId="0" sldId="2147483648"/>
              <ac:spMk id="2" creationId="{6525FEE2-1194-4EA0-B285-A3F2A5ECFF5A}"/>
            </ac:spMkLst>
          </pc:spChg>
          <pc:spChg chg="add del mod">
            <ac:chgData name="רומן גורי" userId="2a425737-0a37-4818-a121-a791e63a5d7b" providerId="ADAL" clId="{6A86EDFB-2E2A-4A3B-97C2-4C69DDEFBFDA}" dt="2024-05-02T08:11:38.939" v="114" actId="478"/>
            <ac:spMkLst>
              <pc:docMk/>
              <pc:sldMasterMk cId="0" sldId="2147483683"/>
              <pc:sldLayoutMk cId="0" sldId="2147483648"/>
              <ac:spMk id="3" creationId="{65DE9434-0DF0-41E9-A00E-D5450CAE62C4}"/>
            </ac:spMkLst>
          </pc:spChg>
          <pc:spChg chg="add del">
            <ac:chgData name="רומן גורי" userId="2a425737-0a37-4818-a121-a791e63a5d7b" providerId="ADAL" clId="{6A86EDFB-2E2A-4A3B-97C2-4C69DDEFBFDA}" dt="2024-05-02T08:16:36.441" v="148" actId="11529"/>
            <ac:spMkLst>
              <pc:docMk/>
              <pc:sldMasterMk cId="0" sldId="2147483683"/>
              <pc:sldLayoutMk cId="0" sldId="2147483648"/>
              <ac:spMk id="4" creationId="{62C72633-55D9-4B94-B3DD-2A35F86D3CFB}"/>
            </ac:spMkLst>
          </pc:spChg>
          <pc:spChg chg="add del mod">
            <ac:chgData name="רומן גורי" userId="2a425737-0a37-4818-a121-a791e63a5d7b" providerId="ADAL" clId="{6A86EDFB-2E2A-4A3B-97C2-4C69DDEFBFDA}" dt="2024-05-02T08:17:51.019" v="153" actId="478"/>
            <ac:spMkLst>
              <pc:docMk/>
              <pc:sldMasterMk cId="0" sldId="2147483683"/>
              <pc:sldLayoutMk cId="0" sldId="2147483648"/>
              <ac:spMk id="5" creationId="{B61AC926-6898-41F2-87B0-3070985F3501}"/>
            </ac:spMkLst>
          </pc:spChg>
          <pc:picChg chg="add del mod">
            <ac:chgData name="רומן גורי" userId="2a425737-0a37-4818-a121-a791e63a5d7b" providerId="ADAL" clId="{6A86EDFB-2E2A-4A3B-97C2-4C69DDEFBFDA}" dt="2024-05-02T08:13:31.189" v="141" actId="21"/>
            <ac:picMkLst>
              <pc:docMk/>
              <pc:sldMasterMk cId="0" sldId="2147483683"/>
              <pc:sldLayoutMk cId="0" sldId="2147483648"/>
              <ac:picMk id="31" creationId="{1AF8BDFB-1FE7-4171-A4F8-B390EDECE463}"/>
            </ac:picMkLst>
          </pc:picChg>
        </pc:sldLayoutChg>
        <pc:sldLayoutChg chg="addSp delSp modSp">
          <pc:chgData name="רומן גורי" userId="2a425737-0a37-4818-a121-a791e63a5d7b" providerId="ADAL" clId="{6A86EDFB-2E2A-4A3B-97C2-4C69DDEFBFDA}" dt="2024-05-02T08:17:45.313" v="152"/>
          <pc:sldLayoutMkLst>
            <pc:docMk/>
            <pc:sldMasterMk cId="0" sldId="2147483683"/>
            <pc:sldLayoutMk cId="0" sldId="2147483649"/>
          </pc:sldLayoutMkLst>
          <pc:spChg chg="add del mod">
            <ac:chgData name="רומן גורי" userId="2a425737-0a37-4818-a121-a791e63a5d7b" providerId="ADAL" clId="{6A86EDFB-2E2A-4A3B-97C2-4C69DDEFBFDA}" dt="2024-05-02T08:17:45.313" v="152"/>
            <ac:spMkLst>
              <pc:docMk/>
              <pc:sldMasterMk cId="0" sldId="2147483683"/>
              <pc:sldLayoutMk cId="0" sldId="2147483649"/>
              <ac:spMk id="20" creationId="{C87ED0EC-59AD-4256-BE6E-A96BC44D0093}"/>
            </ac:spMkLst>
          </pc:spChg>
          <pc:picChg chg="add del mod">
            <ac:chgData name="רומן גורי" userId="2a425737-0a37-4818-a121-a791e63a5d7b" providerId="ADAL" clId="{6A86EDFB-2E2A-4A3B-97C2-4C69DDEFBFDA}" dt="2024-05-02T08:13:28.078" v="137"/>
            <ac:picMkLst>
              <pc:docMk/>
              <pc:sldMasterMk cId="0" sldId="2147483683"/>
              <pc:sldLayoutMk cId="0" sldId="2147483649"/>
              <ac:picMk id="19" creationId="{60EF7964-9D5A-406D-B258-CA6DDA068312}"/>
            </ac:picMkLst>
          </pc:picChg>
        </pc:sldLayoutChg>
        <pc:sldLayoutChg chg="addSp delSp modSp">
          <pc:chgData name="רומן גורי" userId="2a425737-0a37-4818-a121-a791e63a5d7b" providerId="ADAL" clId="{6A86EDFB-2E2A-4A3B-97C2-4C69DDEFBFDA}" dt="2024-05-02T08:13:26.931" v="136"/>
          <pc:sldLayoutMkLst>
            <pc:docMk/>
            <pc:sldMasterMk cId="0" sldId="2147483683"/>
            <pc:sldLayoutMk cId="0" sldId="2147483650"/>
          </pc:sldLayoutMkLst>
          <pc:picChg chg="add del mod">
            <ac:chgData name="רומן גורי" userId="2a425737-0a37-4818-a121-a791e63a5d7b" providerId="ADAL" clId="{6A86EDFB-2E2A-4A3B-97C2-4C69DDEFBFDA}" dt="2024-05-02T08:13:26.931" v="136"/>
            <ac:picMkLst>
              <pc:docMk/>
              <pc:sldMasterMk cId="0" sldId="2147483683"/>
              <pc:sldLayoutMk cId="0" sldId="2147483650"/>
              <ac:picMk id="20" creationId="{2D4FCF71-5A1A-4521-B054-608150B1C4A9}"/>
            </ac:picMkLst>
          </pc:picChg>
        </pc:sldLayoutChg>
        <pc:sldLayoutChg chg="addSp delSp modSp">
          <pc:chgData name="רומן גורי" userId="2a425737-0a37-4818-a121-a791e63a5d7b" providerId="ADAL" clId="{6A86EDFB-2E2A-4A3B-97C2-4C69DDEFBFDA}" dt="2024-05-02T08:13:25.422" v="135"/>
          <pc:sldLayoutMkLst>
            <pc:docMk/>
            <pc:sldMasterMk cId="0" sldId="2147483683"/>
            <pc:sldLayoutMk cId="0" sldId="2147483651"/>
          </pc:sldLayoutMkLst>
          <pc:picChg chg="add del mod">
            <ac:chgData name="רומן גורי" userId="2a425737-0a37-4818-a121-a791e63a5d7b" providerId="ADAL" clId="{6A86EDFB-2E2A-4A3B-97C2-4C69DDEFBFDA}" dt="2024-05-02T08:13:25.422" v="135"/>
            <ac:picMkLst>
              <pc:docMk/>
              <pc:sldMasterMk cId="0" sldId="2147483683"/>
              <pc:sldLayoutMk cId="0" sldId="2147483651"/>
              <ac:picMk id="24" creationId="{DE4039D0-4B45-4BA2-9B7B-CA31BCA9D0DC}"/>
            </ac:picMkLst>
          </pc:picChg>
        </pc:sldLayoutChg>
        <pc:sldLayoutChg chg="addSp delSp modSp">
          <pc:chgData name="רומן גורי" userId="2a425737-0a37-4818-a121-a791e63a5d7b" providerId="ADAL" clId="{6A86EDFB-2E2A-4A3B-97C2-4C69DDEFBFDA}" dt="2024-05-02T08:13:24.558" v="134"/>
          <pc:sldLayoutMkLst>
            <pc:docMk/>
            <pc:sldMasterMk cId="0" sldId="2147483683"/>
            <pc:sldLayoutMk cId="0" sldId="2147483652"/>
          </pc:sldLayoutMkLst>
          <pc:picChg chg="add del mod">
            <ac:chgData name="רומן גורי" userId="2a425737-0a37-4818-a121-a791e63a5d7b" providerId="ADAL" clId="{6A86EDFB-2E2A-4A3B-97C2-4C69DDEFBFDA}" dt="2024-05-02T08:13:24.558" v="134"/>
            <ac:picMkLst>
              <pc:docMk/>
              <pc:sldMasterMk cId="0" sldId="2147483683"/>
              <pc:sldLayoutMk cId="0" sldId="2147483652"/>
              <ac:picMk id="12" creationId="{75871F5B-D5B4-4E3F-920E-EBD62F96A735}"/>
            </ac:picMkLst>
          </pc:picChg>
        </pc:sldLayoutChg>
        <pc:sldLayoutChg chg="addSp delSp modSp">
          <pc:chgData name="רומן גורי" userId="2a425737-0a37-4818-a121-a791e63a5d7b" providerId="ADAL" clId="{6A86EDFB-2E2A-4A3B-97C2-4C69DDEFBFDA}" dt="2024-05-02T08:13:24.014" v="133"/>
          <pc:sldLayoutMkLst>
            <pc:docMk/>
            <pc:sldMasterMk cId="0" sldId="2147483683"/>
            <pc:sldLayoutMk cId="0" sldId="2147483653"/>
          </pc:sldLayoutMkLst>
          <pc:picChg chg="add del mod">
            <ac:chgData name="רומן גורי" userId="2a425737-0a37-4818-a121-a791e63a5d7b" providerId="ADAL" clId="{6A86EDFB-2E2A-4A3B-97C2-4C69DDEFBFDA}" dt="2024-05-02T08:13:24.014" v="133"/>
            <ac:picMkLst>
              <pc:docMk/>
              <pc:sldMasterMk cId="0" sldId="2147483683"/>
              <pc:sldLayoutMk cId="0" sldId="2147483653"/>
              <ac:picMk id="16" creationId="{DA1887F3-F309-4EA9-A1AC-B347553168E7}"/>
            </ac:picMkLst>
          </pc:picChg>
        </pc:sldLayoutChg>
        <pc:sldLayoutChg chg="addSp delSp modSp">
          <pc:chgData name="רומן גורי" userId="2a425737-0a37-4818-a121-a791e63a5d7b" providerId="ADAL" clId="{6A86EDFB-2E2A-4A3B-97C2-4C69DDEFBFDA}" dt="2024-05-02T08:13:23.206" v="132"/>
          <pc:sldLayoutMkLst>
            <pc:docMk/>
            <pc:sldMasterMk cId="0" sldId="2147483683"/>
            <pc:sldLayoutMk cId="0" sldId="2147483654"/>
          </pc:sldLayoutMkLst>
          <pc:picChg chg="add del mod">
            <ac:chgData name="רומן גורי" userId="2a425737-0a37-4818-a121-a791e63a5d7b" providerId="ADAL" clId="{6A86EDFB-2E2A-4A3B-97C2-4C69DDEFBFDA}" dt="2024-05-02T08:13:23.206" v="132"/>
            <ac:picMkLst>
              <pc:docMk/>
              <pc:sldMasterMk cId="0" sldId="2147483683"/>
              <pc:sldLayoutMk cId="0" sldId="2147483654"/>
              <ac:picMk id="20" creationId="{2B19F571-0042-43B4-B306-3DF554927B29}"/>
            </ac:picMkLst>
          </pc:picChg>
        </pc:sldLayoutChg>
      </pc:sldMasterChg>
      <pc:sldMasterChg chg="new del mod addSldLayout delSldLayout">
        <pc:chgData name="רומן גורי" userId="2a425737-0a37-4818-a121-a791e63a5d7b" providerId="ADAL" clId="{6A86EDFB-2E2A-4A3B-97C2-4C69DDEFBFDA}" dt="2024-05-02T08:15:57.524" v="147" actId="6938"/>
        <pc:sldMasterMkLst>
          <pc:docMk/>
          <pc:sldMasterMk cId="302355548" sldId="2147483685"/>
        </pc:sldMasterMkLst>
        <pc:sldLayoutChg chg="new del replId">
          <pc:chgData name="רומן גורי" userId="2a425737-0a37-4818-a121-a791e63a5d7b" providerId="ADAL" clId="{6A86EDFB-2E2A-4A3B-97C2-4C69DDEFBFDA}" dt="2024-05-02T08:15:57.524" v="147" actId="6938"/>
          <pc:sldLayoutMkLst>
            <pc:docMk/>
            <pc:sldMasterMk cId="302355548" sldId="2147483685"/>
            <pc:sldLayoutMk cId="1328321603" sldId="2147483686"/>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323835729" sldId="2147483687"/>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580760990" sldId="2147483688"/>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622322288" sldId="2147483689"/>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17046161" sldId="2147483690"/>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2001767386" sldId="2147483691"/>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4081606264" sldId="2147483692"/>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194710120" sldId="2147483693"/>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620543496" sldId="2147483694"/>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803010372" sldId="2147483695"/>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077566602" sldId="2147483696"/>
          </pc:sldLayoutMkLst>
        </pc:sldLayoutChg>
      </pc:sldMasterChg>
      <pc:sldMasterChg chg="new del mod addSldLayout delSldLayout">
        <pc:chgData name="רומן גורי" userId="2a425737-0a37-4818-a121-a791e63a5d7b" providerId="ADAL" clId="{6A86EDFB-2E2A-4A3B-97C2-4C69DDEFBFDA}" dt="2024-05-02T08:14:59.868" v="145" actId="6938"/>
        <pc:sldMasterMkLst>
          <pc:docMk/>
          <pc:sldMasterMk cId="1423619860" sldId="2147483685"/>
        </pc:sldMasterMkLst>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36184241" sldId="2147483686"/>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965479" sldId="2147483687"/>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05169061" sldId="2147483688"/>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57489016" sldId="2147483689"/>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87894337" sldId="2147483690"/>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606805172" sldId="2147483691"/>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070811877" sldId="2147483692"/>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28591069" sldId="2147483693"/>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53973490" sldId="2147483694"/>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24385511" sldId="2147483695"/>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017396173" sldId="2147483696"/>
          </pc:sldLayoutMkLst>
        </pc:sldLayoutChg>
      </pc:sldMasterChg>
    </pc:docChg>
  </pc:docChgLst>
  <pc:docChgLst>
    <pc:chgData name="רומן גורי" userId="S::roman.gury@e.braude.ac.il::2a425737-0a37-4818-a121-a791e63a5d7b" providerId="AD" clId="Web-{0C0449D6-B2D9-1AF2-8014-1E276D20308C}"/>
    <pc:docChg chg="modSld">
      <pc:chgData name="רומן גורי" userId="S::roman.gury@e.braude.ac.il::2a425737-0a37-4818-a121-a791e63a5d7b" providerId="AD" clId="Web-{0C0449D6-B2D9-1AF2-8014-1E276D20308C}" dt="2024-05-20T18:06:08.775" v="512" actId="1076"/>
      <pc:docMkLst>
        <pc:docMk/>
      </pc:docMkLst>
      <pc:sldChg chg="modNotes">
        <pc:chgData name="רומן גורי" userId="S::roman.gury@e.braude.ac.il::2a425737-0a37-4818-a121-a791e63a5d7b" providerId="AD" clId="Web-{0C0449D6-B2D9-1AF2-8014-1E276D20308C}" dt="2024-05-20T17:24:41.410" v="86"/>
        <pc:sldMkLst>
          <pc:docMk/>
          <pc:sldMk cId="1923696214" sldId="312"/>
        </pc:sldMkLst>
      </pc:sldChg>
      <pc:sldChg chg="modSp modNotes">
        <pc:chgData name="רומן גורי" userId="S::roman.gury@e.braude.ac.il::2a425737-0a37-4818-a121-a791e63a5d7b" providerId="AD" clId="Web-{0C0449D6-B2D9-1AF2-8014-1E276D20308C}" dt="2024-05-20T17:49:32.757" v="443"/>
        <pc:sldMkLst>
          <pc:docMk/>
          <pc:sldMk cId="2049361806" sldId="313"/>
        </pc:sldMkLst>
        <pc:spChg chg="mod">
          <ac:chgData name="רומן גורי" userId="S::roman.gury@e.braude.ac.il::2a425737-0a37-4818-a121-a791e63a5d7b" providerId="AD" clId="Web-{0C0449D6-B2D9-1AF2-8014-1E276D20308C}" dt="2024-05-20T17:27:22.978" v="123" actId="20577"/>
          <ac:spMkLst>
            <pc:docMk/>
            <pc:sldMk cId="2049361806" sldId="313"/>
            <ac:spMk id="6" creationId="{5E935FCF-FB92-4DDA-BDC7-0EC5177E4EB0}"/>
          </ac:spMkLst>
        </pc:spChg>
      </pc:sldChg>
      <pc:sldChg chg="addSp delSp modSp">
        <pc:chgData name="רומן גורי" userId="S::roman.gury@e.braude.ac.il::2a425737-0a37-4818-a121-a791e63a5d7b" providerId="AD" clId="Web-{0C0449D6-B2D9-1AF2-8014-1E276D20308C}" dt="2024-05-20T18:06:08.775" v="512" actId="1076"/>
        <pc:sldMkLst>
          <pc:docMk/>
          <pc:sldMk cId="1446140643" sldId="332"/>
        </pc:sldMkLst>
        <pc:spChg chg="mod">
          <ac:chgData name="רומן גורי" userId="S::roman.gury@e.braude.ac.il::2a425737-0a37-4818-a121-a791e63a5d7b" providerId="AD" clId="Web-{0C0449D6-B2D9-1AF2-8014-1E276D20308C}" dt="2024-05-20T17:52:50.920" v="500" actId="20577"/>
          <ac:spMkLst>
            <pc:docMk/>
            <pc:sldMk cId="1446140643" sldId="332"/>
            <ac:spMk id="5" creationId="{C97B49BC-0C5B-B6E0-27B6-D75461D4E7DD}"/>
          </ac:spMkLst>
        </pc:spChg>
        <pc:picChg chg="add del mod">
          <ac:chgData name="רומן גורי" userId="S::roman.gury@e.braude.ac.il::2a425737-0a37-4818-a121-a791e63a5d7b" providerId="AD" clId="Web-{0C0449D6-B2D9-1AF2-8014-1E276D20308C}" dt="2024-05-20T17:57:02.444" v="502"/>
          <ac:picMkLst>
            <pc:docMk/>
            <pc:sldMk cId="1446140643" sldId="332"/>
            <ac:picMk id="2" creationId="{D4297FA5-5D31-1349-071B-ABBAD5AC1ABD}"/>
          </ac:picMkLst>
        </pc:picChg>
        <pc:picChg chg="add del mod">
          <ac:chgData name="רומן גורי" userId="S::roman.gury@e.braude.ac.il::2a425737-0a37-4818-a121-a791e63a5d7b" providerId="AD" clId="Web-{0C0449D6-B2D9-1AF2-8014-1E276D20308C}" dt="2024-05-20T17:57:15.226" v="504"/>
          <ac:picMkLst>
            <pc:docMk/>
            <pc:sldMk cId="1446140643" sldId="332"/>
            <ac:picMk id="3" creationId="{CEDFFCFE-9FE0-823D-0EF2-C83FD4028BCB}"/>
          </ac:picMkLst>
        </pc:picChg>
        <pc:picChg chg="add del mod">
          <ac:chgData name="רומן גורי" userId="S::roman.gury@e.braude.ac.il::2a425737-0a37-4818-a121-a791e63a5d7b" providerId="AD" clId="Web-{0C0449D6-B2D9-1AF2-8014-1E276D20308C}" dt="2024-05-20T18:04:29.553" v="508"/>
          <ac:picMkLst>
            <pc:docMk/>
            <pc:sldMk cId="1446140643" sldId="332"/>
            <ac:picMk id="6" creationId="{29C7CA41-88C2-9482-4C3A-66B9D08C391B}"/>
          </ac:picMkLst>
        </pc:picChg>
        <pc:picChg chg="add mod">
          <ac:chgData name="רומן גורי" userId="S::roman.gury@e.braude.ac.il::2a425737-0a37-4818-a121-a791e63a5d7b" providerId="AD" clId="Web-{0C0449D6-B2D9-1AF2-8014-1E276D20308C}" dt="2024-05-20T18:06:08.775" v="512" actId="1076"/>
          <ac:picMkLst>
            <pc:docMk/>
            <pc:sldMk cId="1446140643" sldId="332"/>
            <ac:picMk id="7" creationId="{CA69AAA6-EBA6-742E-601A-E8E1B11DE385}"/>
          </ac:picMkLst>
        </pc:picChg>
      </pc:sldChg>
    </pc:docChg>
  </pc:docChgLst>
  <pc:docChgLst>
    <pc:chgData name="רומן גורי" userId="S::roman.gury@e.braude.ac.il::2a425737-0a37-4818-a121-a791e63a5d7b" providerId="AD" clId="Web-{C4AA2D34-E9E2-DB10-7D30-1CF0491CEA89}"/>
    <pc:docChg chg="addSld modSld">
      <pc:chgData name="רומן גורי" userId="S::roman.gury@e.braude.ac.il::2a425737-0a37-4818-a121-a791e63a5d7b" providerId="AD" clId="Web-{C4AA2D34-E9E2-DB10-7D30-1CF0491CEA89}" dt="2024-05-21T15:08:21.475" v="537" actId="1076"/>
      <pc:docMkLst>
        <pc:docMk/>
      </pc:docMkLst>
      <pc:sldChg chg="modNotes">
        <pc:chgData name="רומן גורי" userId="S::roman.gury@e.braude.ac.il::2a425737-0a37-4818-a121-a791e63a5d7b" providerId="AD" clId="Web-{C4AA2D34-E9E2-DB10-7D30-1CF0491CEA89}" dt="2024-05-21T14:46:12.485" v="495"/>
        <pc:sldMkLst>
          <pc:docMk/>
          <pc:sldMk cId="2049361806" sldId="313"/>
        </pc:sldMkLst>
      </pc:sldChg>
      <pc:sldChg chg="modSp modNotes">
        <pc:chgData name="רומן גורי" userId="S::roman.gury@e.braude.ac.il::2a425737-0a37-4818-a121-a791e63a5d7b" providerId="AD" clId="Web-{C4AA2D34-E9E2-DB10-7D30-1CF0491CEA89}" dt="2024-05-21T11:37:22.456" v="492"/>
        <pc:sldMkLst>
          <pc:docMk/>
          <pc:sldMk cId="564851993" sldId="314"/>
        </pc:sldMkLst>
        <pc:spChg chg="mod">
          <ac:chgData name="רומן גורי" userId="S::roman.gury@e.braude.ac.il::2a425737-0a37-4818-a121-a791e63a5d7b" providerId="AD" clId="Web-{C4AA2D34-E9E2-DB10-7D30-1CF0491CEA89}" dt="2024-05-21T11:13:57.197" v="355" actId="20577"/>
          <ac:spMkLst>
            <pc:docMk/>
            <pc:sldMk cId="564851993" sldId="314"/>
            <ac:spMk id="20" creationId="{B02569C7-AC91-4B23-9F39-A210A97616E3}"/>
          </ac:spMkLst>
        </pc:spChg>
        <pc:spChg chg="mod">
          <ac:chgData name="רומן גורי" userId="S::roman.gury@e.braude.ac.il::2a425737-0a37-4818-a121-a791e63a5d7b" providerId="AD" clId="Web-{C4AA2D34-E9E2-DB10-7D30-1CF0491CEA89}" dt="2024-05-21T11:24:41.044" v="432" actId="20577"/>
          <ac:spMkLst>
            <pc:docMk/>
            <pc:sldMk cId="564851993" sldId="314"/>
            <ac:spMk id="21" creationId="{5EA7A3D5-DD2A-4D81-AA1E-D127728C3932}"/>
          </ac:spMkLst>
        </pc:spChg>
      </pc:sldChg>
      <pc:sldChg chg="addSp delSp modSp new mod setBg">
        <pc:chgData name="רומן גורי" userId="S::roman.gury@e.braude.ac.il::2a425737-0a37-4818-a121-a791e63a5d7b" providerId="AD" clId="Web-{C4AA2D34-E9E2-DB10-7D30-1CF0491CEA89}" dt="2024-05-21T15:08:21.475" v="537" actId="1076"/>
        <pc:sldMkLst>
          <pc:docMk/>
          <pc:sldMk cId="3327969316" sldId="337"/>
        </pc:sldMkLst>
        <pc:spChg chg="del">
          <ac:chgData name="רומן גורי" userId="S::roman.gury@e.braude.ac.il::2a425737-0a37-4818-a121-a791e63a5d7b" providerId="AD" clId="Web-{C4AA2D34-E9E2-DB10-7D30-1CF0491CEA89}" dt="2024-05-21T15:08:00.474" v="534"/>
          <ac:spMkLst>
            <pc:docMk/>
            <pc:sldMk cId="3327969316" sldId="337"/>
            <ac:spMk id="2" creationId="{F255E029-587A-862B-4711-A5F47FC868FA}"/>
          </ac:spMkLst>
        </pc:spChg>
        <pc:spChg chg="add">
          <ac:chgData name="רומן גורי" userId="S::roman.gury@e.braude.ac.il::2a425737-0a37-4818-a121-a791e63a5d7b" providerId="AD" clId="Web-{C4AA2D34-E9E2-DB10-7D30-1CF0491CEA89}" dt="2024-05-21T14:52:49.204" v="500"/>
          <ac:spMkLst>
            <pc:docMk/>
            <pc:sldMk cId="3327969316" sldId="337"/>
            <ac:spMk id="6" creationId="{1C384275-B51F-56B4-83EB-D45C5221B450}"/>
          </ac:spMkLst>
        </pc:spChg>
        <pc:grpChg chg="add mod">
          <ac:chgData name="רומן גורי" userId="S::roman.gury@e.braude.ac.il::2a425737-0a37-4818-a121-a791e63a5d7b" providerId="AD" clId="Web-{C4AA2D34-E9E2-DB10-7D30-1CF0491CEA89}" dt="2024-05-21T15:08:06.787" v="535" actId="1076"/>
          <ac:grpSpMkLst>
            <pc:docMk/>
            <pc:sldMk cId="3327969316" sldId="337"/>
            <ac:grpSpMk id="15" creationId="{AFBFC7D3-234C-F611-E5AA-22054574F156}"/>
          </ac:grpSpMkLst>
        </pc:grpChg>
        <pc:picChg chg="add mod">
          <ac:chgData name="רומן גורי" userId="S::roman.gury@e.braude.ac.il::2a425737-0a37-4818-a121-a791e63a5d7b" providerId="AD" clId="Web-{C4AA2D34-E9E2-DB10-7D30-1CF0491CEA89}" dt="2024-05-21T14:47:27.707" v="499" actId="1076"/>
          <ac:picMkLst>
            <pc:docMk/>
            <pc:sldMk cId="3327969316" sldId="337"/>
            <ac:picMk id="4" creationId="{A23D2C03-A188-C673-9013-8A0F6FC3C693}"/>
          </ac:picMkLst>
        </pc:picChg>
        <pc:picChg chg="add mod">
          <ac:chgData name="רומן גורי" userId="S::roman.gury@e.braude.ac.il::2a425737-0a37-4818-a121-a791e63a5d7b" providerId="AD" clId="Web-{C4AA2D34-E9E2-DB10-7D30-1CF0491CEA89}" dt="2024-05-21T14:53:28.752" v="507"/>
          <ac:picMkLst>
            <pc:docMk/>
            <pc:sldMk cId="3327969316" sldId="337"/>
            <ac:picMk id="8" creationId="{022787DE-FC70-215A-17A3-83D003917153}"/>
          </ac:picMkLst>
        </pc:picChg>
        <pc:picChg chg="add mod">
          <ac:chgData name="רומן גורי" userId="S::roman.gury@e.braude.ac.il::2a425737-0a37-4818-a121-a791e63a5d7b" providerId="AD" clId="Web-{C4AA2D34-E9E2-DB10-7D30-1CF0491CEA89}" dt="2024-05-21T15:08:21.475" v="537" actId="1076"/>
          <ac:picMkLst>
            <pc:docMk/>
            <pc:sldMk cId="3327969316" sldId="337"/>
            <ac:picMk id="9" creationId="{1F627D8C-513E-D234-9CA8-A2FB339EE67C}"/>
          </ac:picMkLst>
        </pc:picChg>
      </pc:sldChg>
    </pc:docChg>
  </pc:docChgLst>
  <pc:docChgLst>
    <pc:chgData name="רומן גורי" userId="S::roman.gury@e.braude.ac.il::2a425737-0a37-4818-a121-a791e63a5d7b" providerId="AD" clId="Web-{44FB24BB-19AE-9B47-6075-EDD573956E1C}"/>
    <pc:docChg chg="modSld">
      <pc:chgData name="רומן גורי" userId="S::roman.gury@e.braude.ac.il::2a425737-0a37-4818-a121-a791e63a5d7b" providerId="AD" clId="Web-{44FB24BB-19AE-9B47-6075-EDD573956E1C}" dt="2024-05-23T15:10:36.967" v="2" actId="20577"/>
      <pc:docMkLst>
        <pc:docMk/>
      </pc:docMkLst>
      <pc:sldChg chg="modSp">
        <pc:chgData name="רומן גורי" userId="S::roman.gury@e.braude.ac.il::2a425737-0a37-4818-a121-a791e63a5d7b" providerId="AD" clId="Web-{44FB24BB-19AE-9B47-6075-EDD573956E1C}" dt="2024-05-23T15:10:36.967" v="2" actId="20577"/>
        <pc:sldMkLst>
          <pc:docMk/>
          <pc:sldMk cId="564851993" sldId="314"/>
        </pc:sldMkLst>
        <pc:spChg chg="mod">
          <ac:chgData name="רומן גורי" userId="S::roman.gury@e.braude.ac.il::2a425737-0a37-4818-a121-a791e63a5d7b" providerId="AD" clId="Web-{44FB24BB-19AE-9B47-6075-EDD573956E1C}" dt="2024-05-23T15:10:36.967" v="2" actId="20577"/>
          <ac:spMkLst>
            <pc:docMk/>
            <pc:sldMk cId="564851993" sldId="314"/>
            <ac:spMk id="21" creationId="{5EA7A3D5-DD2A-4D81-AA1E-D127728C3932}"/>
          </ac:spMkLst>
        </pc:spChg>
      </pc:sldChg>
    </pc:docChg>
  </pc:docChgLst>
  <pc:docChgLst>
    <pc:chgData name="רומן גורי" userId="S::roman.gury@e.braude.ac.il::2a425737-0a37-4818-a121-a791e63a5d7b" providerId="AD" clId="Web-{46B6DFC1-C0DC-8882-FA13-5F6EE9495FDB}"/>
    <pc:docChg chg="modSld">
      <pc:chgData name="רומן גורי" userId="S::roman.gury@e.braude.ac.il::2a425737-0a37-4818-a121-a791e63a5d7b" providerId="AD" clId="Web-{46B6DFC1-C0DC-8882-FA13-5F6EE9495FDB}" dt="2024-05-22T17:08:42.952" v="13"/>
      <pc:docMkLst>
        <pc:docMk/>
      </pc:docMkLst>
      <pc:sldChg chg="modNotes">
        <pc:chgData name="רומן גורי" userId="S::roman.gury@e.braude.ac.il::2a425737-0a37-4818-a121-a791e63a5d7b" providerId="AD" clId="Web-{46B6DFC1-C0DC-8882-FA13-5F6EE9495FDB}" dt="2024-05-22T17:08:42.952" v="13"/>
        <pc:sldMkLst>
          <pc:docMk/>
          <pc:sldMk cId="564851993" sldId="314"/>
        </pc:sldMkLst>
      </pc:sldChg>
      <pc:sldChg chg="addSp delSp modSp">
        <pc:chgData name="רומן גורי" userId="S::roman.gury@e.braude.ac.il::2a425737-0a37-4818-a121-a791e63a5d7b" providerId="AD" clId="Web-{46B6DFC1-C0DC-8882-FA13-5F6EE9495FDB}" dt="2024-05-22T15:58:38.416" v="8"/>
        <pc:sldMkLst>
          <pc:docMk/>
          <pc:sldMk cId="3327969316" sldId="337"/>
        </pc:sldMkLst>
        <pc:picChg chg="del">
          <ac:chgData name="רומן גורי" userId="S::roman.gury@e.braude.ac.il::2a425737-0a37-4818-a121-a791e63a5d7b" providerId="AD" clId="Web-{46B6DFC1-C0DC-8882-FA13-5F6EE9495FDB}" dt="2024-05-22T15:58:38.416" v="8"/>
          <ac:picMkLst>
            <pc:docMk/>
            <pc:sldMk cId="3327969316" sldId="337"/>
            <ac:picMk id="2" creationId="{E014F74F-5995-48D3-D4D4-F9044B4CA704}"/>
          </ac:picMkLst>
        </pc:picChg>
        <pc:picChg chg="add mod ord">
          <ac:chgData name="רומן גורי" userId="S::roman.gury@e.braude.ac.il::2a425737-0a37-4818-a121-a791e63a5d7b" providerId="AD" clId="Web-{46B6DFC1-C0DC-8882-FA13-5F6EE9495FDB}" dt="2024-05-22T15:58:35.822" v="7"/>
          <ac:picMkLst>
            <pc:docMk/>
            <pc:sldMk cId="3327969316" sldId="337"/>
            <ac:picMk id="5" creationId="{24549278-56A5-37D7-CC2F-FBA4A3A22984}"/>
          </ac:picMkLst>
        </pc:picChg>
      </pc:sldChg>
    </pc:docChg>
  </pc:docChgLst>
  <pc:docChgLst>
    <pc:chgData name="אוניל פאנקר" userId="d69db3a9-31c2-40ab-9a51-209639d0b7d5" providerId="ADAL" clId="{6FE438BE-C0E2-45CB-A56A-1EA983A81CDB}"/>
    <pc:docChg chg="undo custSel addSld delSld modSld sldOrd">
      <pc:chgData name="אוניל פאנקר" userId="d69db3a9-31c2-40ab-9a51-209639d0b7d5" providerId="ADAL" clId="{6FE438BE-C0E2-45CB-A56A-1EA983A81CDB}" dt="2024-05-25T08:26:32.195" v="2313" actId="20577"/>
      <pc:docMkLst>
        <pc:docMk/>
      </pc:docMkLst>
      <pc:sldChg chg="addSp delSp modSp mod">
        <pc:chgData name="אוניל פאנקר" userId="d69db3a9-31c2-40ab-9a51-209639d0b7d5" providerId="ADAL" clId="{6FE438BE-C0E2-45CB-A56A-1EA983A81CDB}" dt="2024-05-06T09:56:25.506" v="1984" actId="478"/>
        <pc:sldMkLst>
          <pc:docMk/>
          <pc:sldMk cId="0" sldId="256"/>
        </pc:sldMkLst>
        <pc:spChg chg="add del mod">
          <ac:chgData name="אוניל פאנקר" userId="d69db3a9-31c2-40ab-9a51-209639d0b7d5" providerId="ADAL" clId="{6FE438BE-C0E2-45CB-A56A-1EA983A81CDB}" dt="2024-05-01T17:17:57.903" v="41" actId="478"/>
          <ac:spMkLst>
            <pc:docMk/>
            <pc:sldMk cId="0" sldId="256"/>
            <ac:spMk id="3" creationId="{220C4517-FBC8-ECD9-BFC0-BC6CCD0AD411}"/>
          </ac:spMkLst>
        </pc:spChg>
        <pc:spChg chg="mod">
          <ac:chgData name="אוניל פאנקר" userId="d69db3a9-31c2-40ab-9a51-209639d0b7d5" providerId="ADAL" clId="{6FE438BE-C0E2-45CB-A56A-1EA983A81CDB}" dt="2024-05-01T17:28:57.905" v="67" actId="1076"/>
          <ac:spMkLst>
            <pc:docMk/>
            <pc:sldMk cId="0" sldId="256"/>
            <ac:spMk id="703" creationId="{00000000-0000-0000-0000-000000000000}"/>
          </ac:spMkLst>
        </pc:spChg>
        <pc:spChg chg="del">
          <ac:chgData name="אוניל פאנקר" userId="d69db3a9-31c2-40ab-9a51-209639d0b7d5" providerId="ADAL" clId="{6FE438BE-C0E2-45CB-A56A-1EA983A81CDB}" dt="2024-05-01T17:17:56.031" v="40" actId="478"/>
          <ac:spMkLst>
            <pc:docMk/>
            <pc:sldMk cId="0" sldId="256"/>
            <ac:spMk id="707" creationId="{00000000-0000-0000-0000-000000000000}"/>
          </ac:spMkLst>
        </pc:spChg>
        <pc:picChg chg="del">
          <ac:chgData name="אוניל פאנקר" userId="d69db3a9-31c2-40ab-9a51-209639d0b7d5" providerId="ADAL" clId="{6FE438BE-C0E2-45CB-A56A-1EA983A81CDB}" dt="2024-05-01T17:43:36.039" v="72" actId="478"/>
          <ac:picMkLst>
            <pc:docMk/>
            <pc:sldMk cId="0" sldId="256"/>
            <ac:picMk id="2" creationId="{632625A7-9D60-B5FB-E43E-C4DF31E21D73}"/>
          </ac:picMkLst>
        </pc:picChg>
        <pc:picChg chg="del mod">
          <ac:chgData name="אוניל פאנקר" userId="d69db3a9-31c2-40ab-9a51-209639d0b7d5" providerId="ADAL" clId="{6FE438BE-C0E2-45CB-A56A-1EA983A81CDB}" dt="2024-05-01T17:30:57.727" v="69" actId="478"/>
          <ac:picMkLst>
            <pc:docMk/>
            <pc:sldMk cId="0" sldId="256"/>
            <ac:picMk id="2" creationId="{B55B5DF6-6B42-AFE4-0016-20FC91D44775}"/>
          </ac:picMkLst>
        </pc:picChg>
        <pc:picChg chg="del mod">
          <ac:chgData name="אוניל פאנקר" userId="d69db3a9-31c2-40ab-9a51-209639d0b7d5" providerId="ADAL" clId="{6FE438BE-C0E2-45CB-A56A-1EA983A81CDB}" dt="2024-05-06T09:56:25.506" v="1984" actId="478"/>
          <ac:picMkLst>
            <pc:docMk/>
            <pc:sldMk cId="0" sldId="256"/>
            <ac:picMk id="3" creationId="{642533F6-AF2F-D9E0-396B-5FBE49F173EC}"/>
          </ac:picMkLst>
        </pc:picChg>
      </pc:sldChg>
      <pc:sldChg chg="add">
        <pc:chgData name="אוניל פאנקר" userId="d69db3a9-31c2-40ab-9a51-209639d0b7d5" providerId="ADAL" clId="{6FE438BE-C0E2-45CB-A56A-1EA983A81CDB}" dt="2024-05-01T17:17:25.662" v="0" actId="2890"/>
        <pc:sldMkLst>
          <pc:docMk/>
          <pc:sldMk cId="3421034442" sldId="310"/>
        </pc:sldMkLst>
      </pc:sldChg>
      <pc:sldChg chg="addSp delSp modSp add mod ord">
        <pc:chgData name="אוניל פאנקר" userId="d69db3a9-31c2-40ab-9a51-209639d0b7d5" providerId="ADAL" clId="{6FE438BE-C0E2-45CB-A56A-1EA983A81CDB}" dt="2024-05-25T08:26:32.195" v="2313" actId="20577"/>
        <pc:sldMkLst>
          <pc:docMk/>
          <pc:sldMk cId="2880234122" sldId="311"/>
        </pc:sldMkLst>
        <pc:spChg chg="add mod">
          <ac:chgData name="אוניל פאנקר" userId="d69db3a9-31c2-40ab-9a51-209639d0b7d5" providerId="ADAL" clId="{6FE438BE-C0E2-45CB-A56A-1EA983A81CDB}" dt="2024-05-01T17:49:13.189" v="275" actId="1037"/>
          <ac:spMkLst>
            <pc:docMk/>
            <pc:sldMk cId="2880234122" sldId="311"/>
            <ac:spMk id="2" creationId="{82CC75F4-CD25-8500-942F-1C588B1297BF}"/>
          </ac:spMkLst>
        </pc:spChg>
        <pc:spChg chg="add mod">
          <ac:chgData name="אוניל פאנקר" userId="d69db3a9-31c2-40ab-9a51-209639d0b7d5" providerId="ADAL" clId="{6FE438BE-C0E2-45CB-A56A-1EA983A81CDB}" dt="2024-05-01T17:49:13.189" v="275" actId="1037"/>
          <ac:spMkLst>
            <pc:docMk/>
            <pc:sldMk cId="2880234122" sldId="311"/>
            <ac:spMk id="3" creationId="{D0D54B40-9489-7139-08C8-6D9710DE1F48}"/>
          </ac:spMkLst>
        </pc:spChg>
        <pc:spChg chg="add mod">
          <ac:chgData name="אוניל פאנקר" userId="d69db3a9-31c2-40ab-9a51-209639d0b7d5" providerId="ADAL" clId="{6FE438BE-C0E2-45CB-A56A-1EA983A81CDB}" dt="2024-05-01T17:49:13.189" v="275" actId="1037"/>
          <ac:spMkLst>
            <pc:docMk/>
            <pc:sldMk cId="2880234122" sldId="311"/>
            <ac:spMk id="4" creationId="{A9AD694E-5FC3-F507-FF2E-33CF891743C4}"/>
          </ac:spMkLst>
        </pc:spChg>
        <pc:spChg chg="add del mod">
          <ac:chgData name="אוניל פאנקר" userId="d69db3a9-31c2-40ab-9a51-209639d0b7d5" providerId="ADAL" clId="{6FE438BE-C0E2-45CB-A56A-1EA983A81CDB}" dt="2024-05-01T17:48:12.823" v="181" actId="478"/>
          <ac:spMkLst>
            <pc:docMk/>
            <pc:sldMk cId="2880234122" sldId="311"/>
            <ac:spMk id="5" creationId="{81986E0E-5224-6198-CE42-757EA1B5B869}"/>
          </ac:spMkLst>
        </pc:spChg>
        <pc:spChg chg="add del mod">
          <ac:chgData name="אוניל פאנקר" userId="d69db3a9-31c2-40ab-9a51-209639d0b7d5" providerId="ADAL" clId="{6FE438BE-C0E2-45CB-A56A-1EA983A81CDB}" dt="2024-05-01T17:48:08.787" v="180" actId="478"/>
          <ac:spMkLst>
            <pc:docMk/>
            <pc:sldMk cId="2880234122" sldId="311"/>
            <ac:spMk id="7" creationId="{3126BD57-4543-8C8A-B8D2-20018A47DCC2}"/>
          </ac:spMkLst>
        </pc:spChg>
        <pc:spChg chg="add del mod">
          <ac:chgData name="אוניל פאנקר" userId="d69db3a9-31c2-40ab-9a51-209639d0b7d5" providerId="ADAL" clId="{6FE438BE-C0E2-45CB-A56A-1EA983A81CDB}" dt="2024-05-01T17:48:18.645" v="182" actId="478"/>
          <ac:spMkLst>
            <pc:docMk/>
            <pc:sldMk cId="2880234122" sldId="311"/>
            <ac:spMk id="9" creationId="{1BC90C5B-89AA-E3CA-A43B-887C4636A85F}"/>
          </ac:spMkLst>
        </pc:spChg>
        <pc:spChg chg="del">
          <ac:chgData name="אוניל פאנקר" userId="d69db3a9-31c2-40ab-9a51-209639d0b7d5" providerId="ADAL" clId="{6FE438BE-C0E2-45CB-A56A-1EA983A81CDB}" dt="2024-05-01T17:48:22.261" v="183" actId="478"/>
          <ac:spMkLst>
            <pc:docMk/>
            <pc:sldMk cId="2880234122" sldId="311"/>
            <ac:spMk id="10" creationId="{77417B22-7EBD-7108-3E7E-C980A9E4E250}"/>
          </ac:spMkLst>
        </pc:spChg>
        <pc:spChg chg="add del mod">
          <ac:chgData name="אוניל פאנקר" userId="d69db3a9-31c2-40ab-9a51-209639d0b7d5" providerId="ADAL" clId="{6FE438BE-C0E2-45CB-A56A-1EA983A81CDB}" dt="2024-05-01T17:48:18.645" v="182" actId="478"/>
          <ac:spMkLst>
            <pc:docMk/>
            <pc:sldMk cId="2880234122" sldId="311"/>
            <ac:spMk id="11" creationId="{1B59C950-F4FF-2AFF-20EE-9A5639595EED}"/>
          </ac:spMkLst>
        </pc:spChg>
        <pc:spChg chg="mod">
          <ac:chgData name="אוניל פאנקר" userId="d69db3a9-31c2-40ab-9a51-209639d0b7d5" providerId="ADAL" clId="{6FE438BE-C0E2-45CB-A56A-1EA983A81CDB}" dt="2024-05-01T17:46:26.648" v="125" actId="1076"/>
          <ac:spMkLst>
            <pc:docMk/>
            <pc:sldMk cId="2880234122" sldId="311"/>
            <ac:spMk id="82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4"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5"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6"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7"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8"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29"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0"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1"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32"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3" creationId="{00000000-0000-0000-0000-000000000000}"/>
          </ac:spMkLst>
        </pc:spChg>
        <pc:spChg chg="mod">
          <ac:chgData name="אוניל פאנקר" userId="d69db3a9-31c2-40ab-9a51-209639d0b7d5" providerId="ADAL" clId="{6FE438BE-C0E2-45CB-A56A-1EA983A81CDB}" dt="2024-05-25T08:26:32.195" v="2313" actId="20577"/>
          <ac:spMkLst>
            <pc:docMk/>
            <pc:sldMk cId="2880234122" sldId="311"/>
            <ac:spMk id="834" creationId="{00000000-0000-0000-0000-000000000000}"/>
          </ac:spMkLst>
        </pc:spChg>
        <pc:spChg chg="del mod">
          <ac:chgData name="אוניל פאנקר" userId="d69db3a9-31c2-40ab-9a51-209639d0b7d5" providerId="ADAL" clId="{6FE438BE-C0E2-45CB-A56A-1EA983A81CDB}" dt="2024-05-01T17:48:04.743" v="179" actId="478"/>
          <ac:spMkLst>
            <pc:docMk/>
            <pc:sldMk cId="2880234122" sldId="311"/>
            <ac:spMk id="835" creationId="{00000000-0000-0000-0000-000000000000}"/>
          </ac:spMkLst>
        </pc:spChg>
      </pc:sldChg>
      <pc:sldChg chg="modSp mod modNotesTx">
        <pc:chgData name="אוניל פאנקר" userId="d69db3a9-31c2-40ab-9a51-209639d0b7d5" providerId="ADAL" clId="{6FE438BE-C0E2-45CB-A56A-1EA983A81CDB}" dt="2024-05-21T16:21:19.253" v="2262" actId="20577"/>
        <pc:sldMkLst>
          <pc:docMk/>
          <pc:sldMk cId="1923696214" sldId="312"/>
        </pc:sldMkLst>
        <pc:spChg chg="mod">
          <ac:chgData name="אוניל פאנקר" userId="d69db3a9-31c2-40ab-9a51-209639d0b7d5" providerId="ADAL" clId="{6FE438BE-C0E2-45CB-A56A-1EA983A81CDB}" dt="2024-05-06T10:01:45.328" v="1986" actId="255"/>
          <ac:spMkLst>
            <pc:docMk/>
            <pc:sldMk cId="1923696214" sldId="312"/>
            <ac:spMk id="14" creationId="{E97036D7-41DC-480F-B126-240B41A07183}"/>
          </ac:spMkLst>
        </pc:spChg>
      </pc:sldChg>
      <pc:sldChg chg="modNotesTx">
        <pc:chgData name="אוניל פאנקר" userId="d69db3a9-31c2-40ab-9a51-209639d0b7d5" providerId="ADAL" clId="{6FE438BE-C0E2-45CB-A56A-1EA983A81CDB}" dt="2024-05-21T16:21:31.364" v="2269" actId="2711"/>
        <pc:sldMkLst>
          <pc:docMk/>
          <pc:sldMk cId="2049361806" sldId="313"/>
        </pc:sldMkLst>
      </pc:sldChg>
      <pc:sldChg chg="modSp mod modNotesTx">
        <pc:chgData name="אוניל פאנקר" userId="d69db3a9-31c2-40ab-9a51-209639d0b7d5" providerId="ADAL" clId="{6FE438BE-C0E2-45CB-A56A-1EA983A81CDB}" dt="2024-05-22T16:39:36.208" v="2276" actId="20577"/>
        <pc:sldMkLst>
          <pc:docMk/>
          <pc:sldMk cId="564851993" sldId="314"/>
        </pc:sldMkLst>
        <pc:spChg chg="mod">
          <ac:chgData name="אוניל פאנקר" userId="d69db3a9-31c2-40ab-9a51-209639d0b7d5" providerId="ADAL" clId="{6FE438BE-C0E2-45CB-A56A-1EA983A81CDB}" dt="2024-05-22T16:39:36.208" v="2276" actId="20577"/>
          <ac:spMkLst>
            <pc:docMk/>
            <pc:sldMk cId="564851993" sldId="314"/>
            <ac:spMk id="12" creationId="{DE2C9277-6649-4362-9755-DE6714B71AEA}"/>
          </ac:spMkLst>
        </pc:spChg>
      </pc:sldChg>
      <pc:sldChg chg="addSp modSp del mod">
        <pc:chgData name="אוניל פאנקר" userId="d69db3a9-31c2-40ab-9a51-209639d0b7d5" providerId="ADAL" clId="{6FE438BE-C0E2-45CB-A56A-1EA983A81CDB}" dt="2024-05-06T10:03:43.210" v="2000" actId="47"/>
        <pc:sldMkLst>
          <pc:docMk/>
          <pc:sldMk cId="610848036" sldId="315"/>
        </pc:sldMkLst>
        <pc:spChg chg="mod">
          <ac:chgData name="אוניל פאנקר" userId="d69db3a9-31c2-40ab-9a51-209639d0b7d5" providerId="ADAL" clId="{6FE438BE-C0E2-45CB-A56A-1EA983A81CDB}" dt="2024-05-06T08:11:01.691" v="684" actId="20577"/>
          <ac:spMkLst>
            <pc:docMk/>
            <pc:sldMk cId="610848036" sldId="315"/>
            <ac:spMk id="2" creationId="{F0A137BE-D609-486E-BD0C-57E9149F6408}"/>
          </ac:spMkLst>
        </pc:spChg>
        <pc:spChg chg="add mod">
          <ac:chgData name="אוניל פאנקר" userId="d69db3a9-31c2-40ab-9a51-209639d0b7d5" providerId="ADAL" clId="{6FE438BE-C0E2-45CB-A56A-1EA983A81CDB}" dt="2024-05-06T10:02:07.601" v="1988" actId="255"/>
          <ac:spMkLst>
            <pc:docMk/>
            <pc:sldMk cId="610848036" sldId="315"/>
            <ac:spMk id="3" creationId="{B0D3BE3B-FAC8-D20E-4ED6-0BCACC8F19D3}"/>
          </ac:spMkLst>
        </pc:spChg>
      </pc:sldChg>
      <pc:sldChg chg="del">
        <pc:chgData name="אוניל פאנקר" userId="d69db3a9-31c2-40ab-9a51-209639d0b7d5" providerId="ADAL" clId="{6FE438BE-C0E2-45CB-A56A-1EA983A81CDB}" dt="2024-05-06T08:32:57.685" v="1765" actId="47"/>
        <pc:sldMkLst>
          <pc:docMk/>
          <pc:sldMk cId="481320580" sldId="316"/>
        </pc:sldMkLst>
      </pc:sldChg>
      <pc:sldChg chg="modSp mod">
        <pc:chgData name="אוניל פאנקר" userId="d69db3a9-31c2-40ab-9a51-209639d0b7d5" providerId="ADAL" clId="{6FE438BE-C0E2-45CB-A56A-1EA983A81CDB}" dt="2024-05-24T14:58:43.818" v="2300" actId="20577"/>
        <pc:sldMkLst>
          <pc:docMk/>
          <pc:sldMk cId="661003507" sldId="317"/>
        </pc:sldMkLst>
        <pc:spChg chg="mod">
          <ac:chgData name="אוניל פאנקר" userId="d69db3a9-31c2-40ab-9a51-209639d0b7d5" providerId="ADAL" clId="{6FE438BE-C0E2-45CB-A56A-1EA983A81CDB}" dt="2024-05-24T14:58:43.818" v="2300" actId="20577"/>
          <ac:spMkLst>
            <pc:docMk/>
            <pc:sldMk cId="661003507" sldId="317"/>
            <ac:spMk id="8" creationId="{4B77F6E1-93E6-4E2B-9E64-5A8F6F3CC026}"/>
          </ac:spMkLst>
        </pc:spChg>
      </pc:sldChg>
      <pc:sldChg chg="modSp mod">
        <pc:chgData name="אוניל פאנקר" userId="d69db3a9-31c2-40ab-9a51-209639d0b7d5" providerId="ADAL" clId="{6FE438BE-C0E2-45CB-A56A-1EA983A81CDB}" dt="2024-05-21T16:19:05.311" v="2250" actId="2711"/>
        <pc:sldMkLst>
          <pc:docMk/>
          <pc:sldMk cId="1951744085" sldId="322"/>
        </pc:sldMkLst>
        <pc:graphicFrameChg chg="mod modGraphic">
          <ac:chgData name="אוניל פאנקר" userId="d69db3a9-31c2-40ab-9a51-209639d0b7d5" providerId="ADAL" clId="{6FE438BE-C0E2-45CB-A56A-1EA983A81CDB}" dt="2024-05-21T16:19:05.311" v="2250" actId="2711"/>
          <ac:graphicFrameMkLst>
            <pc:docMk/>
            <pc:sldMk cId="1951744085" sldId="322"/>
            <ac:graphicFrameMk id="6" creationId="{3EF25925-88AE-46AA-8D95-F48358858DFF}"/>
          </ac:graphicFrameMkLst>
        </pc:graphicFrameChg>
      </pc:sldChg>
      <pc:sldChg chg="modSp add mod ord">
        <pc:chgData name="אוניל פאנקר" userId="d69db3a9-31c2-40ab-9a51-209639d0b7d5" providerId="ADAL" clId="{6FE438BE-C0E2-45CB-A56A-1EA983A81CDB}" dt="2024-05-06T07:56:54.550" v="286" actId="20577"/>
        <pc:sldMkLst>
          <pc:docMk/>
          <pc:sldMk cId="3604271455" sldId="323"/>
        </pc:sldMkLst>
        <pc:spChg chg="mod">
          <ac:chgData name="אוניל פאנקר" userId="d69db3a9-31c2-40ab-9a51-209639d0b7d5" providerId="ADAL" clId="{6FE438BE-C0E2-45CB-A56A-1EA983A81CDB}" dt="2024-05-06T07:56:54.550" v="286" actId="20577"/>
          <ac:spMkLst>
            <pc:docMk/>
            <pc:sldMk cId="3604271455" sldId="323"/>
            <ac:spMk id="12" creationId="{89E42C24-18F1-4166-AF39-DD6DDBF41BE4}"/>
          </ac:spMkLst>
        </pc:spChg>
      </pc:sldChg>
      <pc:sldChg chg="addSp delSp modSp add mod ord">
        <pc:chgData name="אוניל פאנקר" userId="d69db3a9-31c2-40ab-9a51-209639d0b7d5" providerId="ADAL" clId="{6FE438BE-C0E2-45CB-A56A-1EA983A81CDB}" dt="2024-05-06T08:06:45.796" v="341" actId="1076"/>
        <pc:sldMkLst>
          <pc:docMk/>
          <pc:sldMk cId="697234520" sldId="324"/>
        </pc:sldMkLst>
        <pc:spChg chg="add mod">
          <ac:chgData name="אוניל פאנקר" userId="d69db3a9-31c2-40ab-9a51-209639d0b7d5" providerId="ADAL" clId="{6FE438BE-C0E2-45CB-A56A-1EA983A81CDB}" dt="2024-05-06T08:06:45.796" v="341" actId="1076"/>
          <ac:spMkLst>
            <pc:docMk/>
            <pc:sldMk cId="697234520" sldId="324"/>
            <ac:spMk id="4" creationId="{380FB0DC-5440-1DC3-D8E1-DF16CF3F5F50}"/>
          </ac:spMkLst>
        </pc:spChg>
        <pc:spChg chg="mod">
          <ac:chgData name="אוניל פאנקר" userId="d69db3a9-31c2-40ab-9a51-209639d0b7d5" providerId="ADAL" clId="{6FE438BE-C0E2-45CB-A56A-1EA983A81CDB}" dt="2024-05-06T08:02:54.535" v="311" actId="255"/>
          <ac:spMkLst>
            <pc:docMk/>
            <pc:sldMk cId="697234520" sldId="324"/>
            <ac:spMk id="1015" creationId="{00000000-0000-0000-0000-000000000000}"/>
          </ac:spMkLst>
        </pc:spChg>
        <pc:spChg chg="del">
          <ac:chgData name="אוניל פאנקר" userId="d69db3a9-31c2-40ab-9a51-209639d0b7d5" providerId="ADAL" clId="{6FE438BE-C0E2-45CB-A56A-1EA983A81CDB}" dt="2024-05-06T08:05:38.441" v="329" actId="478"/>
          <ac:spMkLst>
            <pc:docMk/>
            <pc:sldMk cId="697234520" sldId="324"/>
            <ac:spMk id="1018" creationId="{00000000-0000-0000-0000-000000000000}"/>
          </ac:spMkLst>
        </pc:spChg>
        <pc:spChg chg="del topLvl">
          <ac:chgData name="אוניל פאנקר" userId="d69db3a9-31c2-40ab-9a51-209639d0b7d5" providerId="ADAL" clId="{6FE438BE-C0E2-45CB-A56A-1EA983A81CDB}" dt="2024-05-06T08:05:47.073" v="333" actId="478"/>
          <ac:spMkLst>
            <pc:docMk/>
            <pc:sldMk cId="697234520" sldId="324"/>
            <ac:spMk id="1019" creationId="{00000000-0000-0000-0000-000000000000}"/>
          </ac:spMkLst>
        </pc:spChg>
        <pc:spChg chg="del">
          <ac:chgData name="אוניל פאנקר" userId="d69db3a9-31c2-40ab-9a51-209639d0b7d5" providerId="ADAL" clId="{6FE438BE-C0E2-45CB-A56A-1EA983A81CDB}" dt="2024-05-06T08:05:44.851" v="332" actId="478"/>
          <ac:spMkLst>
            <pc:docMk/>
            <pc:sldMk cId="697234520" sldId="324"/>
            <ac:spMk id="1020" creationId="{00000000-0000-0000-0000-000000000000}"/>
          </ac:spMkLst>
        </pc:spChg>
        <pc:spChg chg="del">
          <ac:chgData name="אוניל פאנקר" userId="d69db3a9-31c2-40ab-9a51-209639d0b7d5" providerId="ADAL" clId="{6FE438BE-C0E2-45CB-A56A-1EA983A81CDB}" dt="2024-05-06T08:05:42.732" v="331" actId="478"/>
          <ac:spMkLst>
            <pc:docMk/>
            <pc:sldMk cId="697234520" sldId="324"/>
            <ac:spMk id="1021" creationId="{00000000-0000-0000-0000-000000000000}"/>
          </ac:spMkLst>
        </pc:spChg>
        <pc:spChg chg="del">
          <ac:chgData name="אוניל פאנקר" userId="d69db3a9-31c2-40ab-9a51-209639d0b7d5" providerId="ADAL" clId="{6FE438BE-C0E2-45CB-A56A-1EA983A81CDB}" dt="2024-05-06T08:05:40.932" v="330" actId="478"/>
          <ac:spMkLst>
            <pc:docMk/>
            <pc:sldMk cId="697234520" sldId="324"/>
            <ac:spMk id="1022" creationId="{00000000-0000-0000-0000-000000000000}"/>
          </ac:spMkLst>
        </pc:spChg>
        <pc:spChg chg="del">
          <ac:chgData name="אוניל פאנקר" userId="d69db3a9-31c2-40ab-9a51-209639d0b7d5" providerId="ADAL" clId="{6FE438BE-C0E2-45CB-A56A-1EA983A81CDB}" dt="2024-05-06T08:05:35.890" v="328" actId="478"/>
          <ac:spMkLst>
            <pc:docMk/>
            <pc:sldMk cId="697234520" sldId="324"/>
            <ac:spMk id="1023" creationId="{00000000-0000-0000-0000-000000000000}"/>
          </ac:spMkLst>
        </pc:spChg>
        <pc:spChg chg="del">
          <ac:chgData name="אוניל פאנקר" userId="d69db3a9-31c2-40ab-9a51-209639d0b7d5" providerId="ADAL" clId="{6FE438BE-C0E2-45CB-A56A-1EA983A81CDB}" dt="2024-05-06T08:05:31.020" v="326" actId="478"/>
          <ac:spMkLst>
            <pc:docMk/>
            <pc:sldMk cId="697234520" sldId="324"/>
            <ac:spMk id="1024" creationId="{00000000-0000-0000-0000-000000000000}"/>
          </ac:spMkLst>
        </pc:spChg>
        <pc:spChg chg="del">
          <ac:chgData name="אוניל פאנקר" userId="d69db3a9-31c2-40ab-9a51-209639d0b7d5" providerId="ADAL" clId="{6FE438BE-C0E2-45CB-A56A-1EA983A81CDB}" dt="2024-05-06T08:05:01.376" v="312" actId="478"/>
          <ac:spMkLst>
            <pc:docMk/>
            <pc:sldMk cId="697234520" sldId="324"/>
            <ac:spMk id="1025" creationId="{00000000-0000-0000-0000-000000000000}"/>
          </ac:spMkLst>
        </pc:spChg>
        <pc:spChg chg="del">
          <ac:chgData name="אוניל פאנקר" userId="d69db3a9-31c2-40ab-9a51-209639d0b7d5" providerId="ADAL" clId="{6FE438BE-C0E2-45CB-A56A-1EA983A81CDB}" dt="2024-05-06T08:05:33.709" v="327" actId="478"/>
          <ac:spMkLst>
            <pc:docMk/>
            <pc:sldMk cId="697234520" sldId="324"/>
            <ac:spMk id="1026" creationId="{00000000-0000-0000-0000-000000000000}"/>
          </ac:spMkLst>
        </pc:spChg>
        <pc:spChg chg="del">
          <ac:chgData name="אוניל פאנקר" userId="d69db3a9-31c2-40ab-9a51-209639d0b7d5" providerId="ADAL" clId="{6FE438BE-C0E2-45CB-A56A-1EA983A81CDB}" dt="2024-05-06T08:05:24.729" v="323" actId="478"/>
          <ac:spMkLst>
            <pc:docMk/>
            <pc:sldMk cId="697234520" sldId="324"/>
            <ac:spMk id="1027" creationId="{00000000-0000-0000-0000-000000000000}"/>
          </ac:spMkLst>
        </pc:spChg>
        <pc:spChg chg="del">
          <ac:chgData name="אוניל פאנקר" userId="d69db3a9-31c2-40ab-9a51-209639d0b7d5" providerId="ADAL" clId="{6FE438BE-C0E2-45CB-A56A-1EA983A81CDB}" dt="2024-05-06T08:05:22.527" v="322" actId="478"/>
          <ac:spMkLst>
            <pc:docMk/>
            <pc:sldMk cId="697234520" sldId="324"/>
            <ac:spMk id="1028" creationId="{00000000-0000-0000-0000-000000000000}"/>
          </ac:spMkLst>
        </pc:spChg>
        <pc:spChg chg="del">
          <ac:chgData name="אוניל פאנקר" userId="d69db3a9-31c2-40ab-9a51-209639d0b7d5" providerId="ADAL" clId="{6FE438BE-C0E2-45CB-A56A-1EA983A81CDB}" dt="2024-05-06T08:05:15.103" v="319" actId="478"/>
          <ac:spMkLst>
            <pc:docMk/>
            <pc:sldMk cId="697234520" sldId="324"/>
            <ac:spMk id="1029" creationId="{00000000-0000-0000-0000-000000000000}"/>
          </ac:spMkLst>
        </pc:spChg>
        <pc:spChg chg="del">
          <ac:chgData name="אוניל פאנקר" userId="d69db3a9-31c2-40ab-9a51-209639d0b7d5" providerId="ADAL" clId="{6FE438BE-C0E2-45CB-A56A-1EA983A81CDB}" dt="2024-05-06T08:05:13.003" v="318" actId="478"/>
          <ac:spMkLst>
            <pc:docMk/>
            <pc:sldMk cId="697234520" sldId="324"/>
            <ac:spMk id="1030" creationId="{00000000-0000-0000-0000-000000000000}"/>
          </ac:spMkLst>
        </pc:spChg>
        <pc:spChg chg="del">
          <ac:chgData name="אוניל פאנקר" userId="d69db3a9-31c2-40ab-9a51-209639d0b7d5" providerId="ADAL" clId="{6FE438BE-C0E2-45CB-A56A-1EA983A81CDB}" dt="2024-05-06T08:05:17.940" v="320" actId="478"/>
          <ac:spMkLst>
            <pc:docMk/>
            <pc:sldMk cId="697234520" sldId="324"/>
            <ac:spMk id="1031" creationId="{00000000-0000-0000-0000-000000000000}"/>
          </ac:spMkLst>
        </pc:spChg>
        <pc:spChg chg="del">
          <ac:chgData name="אוניל פאנקר" userId="d69db3a9-31c2-40ab-9a51-209639d0b7d5" providerId="ADAL" clId="{6FE438BE-C0E2-45CB-A56A-1EA983A81CDB}" dt="2024-05-06T08:05:03.308" v="313" actId="478"/>
          <ac:spMkLst>
            <pc:docMk/>
            <pc:sldMk cId="697234520" sldId="324"/>
            <ac:spMk id="1032" creationId="{00000000-0000-0000-0000-000000000000}"/>
          </ac:spMkLst>
        </pc:spChg>
        <pc:spChg chg="del">
          <ac:chgData name="אוניל פאנקר" userId="d69db3a9-31c2-40ab-9a51-209639d0b7d5" providerId="ADAL" clId="{6FE438BE-C0E2-45CB-A56A-1EA983A81CDB}" dt="2024-05-06T08:05:27.100" v="324" actId="478"/>
          <ac:spMkLst>
            <pc:docMk/>
            <pc:sldMk cId="697234520" sldId="324"/>
            <ac:spMk id="1033" creationId="{00000000-0000-0000-0000-000000000000}"/>
          </ac:spMkLst>
        </pc:spChg>
        <pc:spChg chg="del">
          <ac:chgData name="אוניל פאנקר" userId="d69db3a9-31c2-40ab-9a51-209639d0b7d5" providerId="ADAL" clId="{6FE438BE-C0E2-45CB-A56A-1EA983A81CDB}" dt="2024-05-06T08:05:29.540" v="325" actId="478"/>
          <ac:spMkLst>
            <pc:docMk/>
            <pc:sldMk cId="697234520" sldId="324"/>
            <ac:spMk id="1034" creationId="{00000000-0000-0000-0000-000000000000}"/>
          </ac:spMkLst>
        </pc:spChg>
        <pc:spChg chg="del">
          <ac:chgData name="אוניל פאנקר" userId="d69db3a9-31c2-40ab-9a51-209639d0b7d5" providerId="ADAL" clId="{6FE438BE-C0E2-45CB-A56A-1EA983A81CDB}" dt="2024-05-06T08:05:07.071" v="314" actId="478"/>
          <ac:spMkLst>
            <pc:docMk/>
            <pc:sldMk cId="697234520" sldId="324"/>
            <ac:spMk id="1035" creationId="{00000000-0000-0000-0000-000000000000}"/>
          </ac:spMkLst>
        </pc:spChg>
        <pc:spChg chg="del">
          <ac:chgData name="אוניל פאנקר" userId="d69db3a9-31c2-40ab-9a51-209639d0b7d5" providerId="ADAL" clId="{6FE438BE-C0E2-45CB-A56A-1EA983A81CDB}" dt="2024-05-06T08:05:09.156" v="315" actId="478"/>
          <ac:spMkLst>
            <pc:docMk/>
            <pc:sldMk cId="697234520" sldId="324"/>
            <ac:spMk id="1036" creationId="{00000000-0000-0000-0000-000000000000}"/>
          </ac:spMkLst>
        </pc:spChg>
        <pc:spChg chg="del">
          <ac:chgData name="אוניל פאנקר" userId="d69db3a9-31c2-40ab-9a51-209639d0b7d5" providerId="ADAL" clId="{6FE438BE-C0E2-45CB-A56A-1EA983A81CDB}" dt="2024-05-06T08:05:20.829" v="321" actId="478"/>
          <ac:spMkLst>
            <pc:docMk/>
            <pc:sldMk cId="697234520" sldId="324"/>
            <ac:spMk id="1037" creationId="{00000000-0000-0000-0000-000000000000}"/>
          </ac:spMkLst>
        </pc:spChg>
        <pc:spChg chg="del topLvl">
          <ac:chgData name="אוניל פאנקר" userId="d69db3a9-31c2-40ab-9a51-209639d0b7d5" providerId="ADAL" clId="{6FE438BE-C0E2-45CB-A56A-1EA983A81CDB}" dt="2024-05-06T08:06:41.812" v="339" actId="478"/>
          <ac:spMkLst>
            <pc:docMk/>
            <pc:sldMk cId="697234520" sldId="324"/>
            <ac:spMk id="1038" creationId="{00000000-0000-0000-0000-000000000000}"/>
          </ac:spMkLst>
        </pc:spChg>
        <pc:grpChg chg="add del">
          <ac:chgData name="אוניל פאנקר" userId="d69db3a9-31c2-40ab-9a51-209639d0b7d5" providerId="ADAL" clId="{6FE438BE-C0E2-45CB-A56A-1EA983A81CDB}" dt="2024-05-06T08:05:47.073" v="333" actId="478"/>
          <ac:grpSpMkLst>
            <pc:docMk/>
            <pc:sldMk cId="697234520" sldId="324"/>
            <ac:grpSpMk id="1016" creationId="{00000000-0000-0000-0000-000000000000}"/>
          </ac:grpSpMkLst>
        </pc:grpChg>
        <pc:grpChg chg="del">
          <ac:chgData name="אוניל פאנקר" userId="d69db3a9-31c2-40ab-9a51-209639d0b7d5" providerId="ADAL" clId="{6FE438BE-C0E2-45CB-A56A-1EA983A81CDB}" dt="2024-05-06T08:05:44.851" v="332" actId="478"/>
          <ac:grpSpMkLst>
            <pc:docMk/>
            <pc:sldMk cId="697234520" sldId="324"/>
            <ac:grpSpMk id="1017" creationId="{00000000-0000-0000-0000-000000000000}"/>
          </ac:grpSpMkLst>
        </pc:grpChg>
        <pc:picChg chg="add mod">
          <ac:chgData name="אוניל פאנקר" userId="d69db3a9-31c2-40ab-9a51-209639d0b7d5" providerId="ADAL" clId="{6FE438BE-C0E2-45CB-A56A-1EA983A81CDB}" dt="2024-05-06T08:06:13.825" v="338" actId="1076"/>
          <ac:picMkLst>
            <pc:docMk/>
            <pc:sldMk cId="697234520" sldId="324"/>
            <ac:picMk id="3" creationId="{770ECABB-DD7E-17B6-8B7A-F136CC858315}"/>
          </ac:picMkLst>
        </pc:picChg>
      </pc:sldChg>
      <pc:sldChg chg="addSp delSp modSp add mod">
        <pc:chgData name="אוניל פאנקר" userId="d69db3a9-31c2-40ab-9a51-209639d0b7d5" providerId="ADAL" clId="{6FE438BE-C0E2-45CB-A56A-1EA983A81CDB}" dt="2024-05-21T16:19:52.167" v="2252" actId="207"/>
        <pc:sldMkLst>
          <pc:docMk/>
          <pc:sldMk cId="4034808242" sldId="325"/>
        </pc:sldMkLst>
        <pc:spChg chg="mod">
          <ac:chgData name="אוניל פאנקר" userId="d69db3a9-31c2-40ab-9a51-209639d0b7d5" providerId="ADAL" clId="{6FE438BE-C0E2-45CB-A56A-1EA983A81CDB}" dt="2024-05-21T16:19:52.167" v="2252" actId="207"/>
          <ac:spMkLst>
            <pc:docMk/>
            <pc:sldMk cId="4034808242" sldId="325"/>
            <ac:spMk id="2" creationId="{F0A137BE-D609-486E-BD0C-57E9149F6408}"/>
          </ac:spMkLst>
        </pc:spChg>
        <pc:spChg chg="del mod">
          <ac:chgData name="אוניל פאנקר" userId="d69db3a9-31c2-40ab-9a51-209639d0b7d5" providerId="ADAL" clId="{6FE438BE-C0E2-45CB-A56A-1EA983A81CDB}" dt="2024-05-06T08:12:24.539" v="708" actId="478"/>
          <ac:spMkLst>
            <pc:docMk/>
            <pc:sldMk cId="4034808242" sldId="325"/>
            <ac:spMk id="3" creationId="{B0D3BE3B-FAC8-D20E-4ED6-0BCACC8F19D3}"/>
          </ac:spMkLst>
        </pc:spChg>
        <pc:spChg chg="add mod">
          <ac:chgData name="אוניל פאנקר" userId="d69db3a9-31c2-40ab-9a51-209639d0b7d5" providerId="ADAL" clId="{6FE438BE-C0E2-45CB-A56A-1EA983A81CDB}" dt="2024-05-21T16:19:52.167" v="2252" actId="207"/>
          <ac:spMkLst>
            <pc:docMk/>
            <pc:sldMk cId="4034808242" sldId="325"/>
            <ac:spMk id="4" creationId="{5FD2D927-E457-6F21-BEE7-FC34C0F2B0C4}"/>
          </ac:spMkLst>
        </pc:spChg>
        <pc:spChg chg="add mod">
          <ac:chgData name="אוניל פאנקר" userId="d69db3a9-31c2-40ab-9a51-209639d0b7d5" providerId="ADAL" clId="{6FE438BE-C0E2-45CB-A56A-1EA983A81CDB}" dt="2024-05-21T16:19:52.167" v="2252" actId="207"/>
          <ac:spMkLst>
            <pc:docMk/>
            <pc:sldMk cId="4034808242" sldId="325"/>
            <ac:spMk id="5" creationId="{B342C9E8-86FD-2859-C431-90980B79DE6C}"/>
          </ac:spMkLst>
        </pc:spChg>
        <pc:spChg chg="add mod">
          <ac:chgData name="אוניל פאנקר" userId="d69db3a9-31c2-40ab-9a51-209639d0b7d5" providerId="ADAL" clId="{6FE438BE-C0E2-45CB-A56A-1EA983A81CDB}" dt="2024-05-21T16:19:52.167" v="2252" actId="207"/>
          <ac:spMkLst>
            <pc:docMk/>
            <pc:sldMk cId="4034808242" sldId="325"/>
            <ac:spMk id="6" creationId="{3BADDB7F-C6A7-190D-1646-FF87700A8C75}"/>
          </ac:spMkLst>
        </pc:spChg>
        <pc:spChg chg="add mod">
          <ac:chgData name="אוניל פאנקר" userId="d69db3a9-31c2-40ab-9a51-209639d0b7d5" providerId="ADAL" clId="{6FE438BE-C0E2-45CB-A56A-1EA983A81CDB}" dt="2024-05-21T16:19:52.167" v="2252" actId="207"/>
          <ac:spMkLst>
            <pc:docMk/>
            <pc:sldMk cId="4034808242" sldId="325"/>
            <ac:spMk id="7" creationId="{F3745A84-FF34-0360-BC49-3F522C9D5DE7}"/>
          </ac:spMkLst>
        </pc:spChg>
        <pc:spChg chg="add mod">
          <ac:chgData name="אוניל פאנקר" userId="d69db3a9-31c2-40ab-9a51-209639d0b7d5" providerId="ADAL" clId="{6FE438BE-C0E2-45CB-A56A-1EA983A81CDB}" dt="2024-05-21T16:19:52.167" v="2252" actId="207"/>
          <ac:spMkLst>
            <pc:docMk/>
            <pc:sldMk cId="4034808242" sldId="325"/>
            <ac:spMk id="8" creationId="{7D460DBD-FBC8-A138-6EAB-13925B0FEDE3}"/>
          </ac:spMkLst>
        </pc:spChg>
        <pc:spChg chg="add mod">
          <ac:chgData name="אוניל פאנקר" userId="d69db3a9-31c2-40ab-9a51-209639d0b7d5" providerId="ADAL" clId="{6FE438BE-C0E2-45CB-A56A-1EA983A81CDB}" dt="2024-05-21T16:19:52.167" v="2252" actId="207"/>
          <ac:spMkLst>
            <pc:docMk/>
            <pc:sldMk cId="4034808242" sldId="325"/>
            <ac:spMk id="9" creationId="{E4D0D8FF-AC28-93FB-2ACD-670B6BD38B49}"/>
          </ac:spMkLst>
        </pc:spChg>
        <pc:spChg chg="add mod">
          <ac:chgData name="אוניל פאנקר" userId="d69db3a9-31c2-40ab-9a51-209639d0b7d5" providerId="ADAL" clId="{6FE438BE-C0E2-45CB-A56A-1EA983A81CDB}" dt="2024-05-21T16:19:52.167" v="2252" actId="207"/>
          <ac:spMkLst>
            <pc:docMk/>
            <pc:sldMk cId="4034808242" sldId="325"/>
            <ac:spMk id="10" creationId="{7A0A8B5C-7EAA-A180-C0AC-89FA3943DB7B}"/>
          </ac:spMkLst>
        </pc:spChg>
        <pc:spChg chg="add mod">
          <ac:chgData name="אוניל פאנקר" userId="d69db3a9-31c2-40ab-9a51-209639d0b7d5" providerId="ADAL" clId="{6FE438BE-C0E2-45CB-A56A-1EA983A81CDB}" dt="2024-05-21T16:19:52.167" v="2252" actId="207"/>
          <ac:spMkLst>
            <pc:docMk/>
            <pc:sldMk cId="4034808242" sldId="325"/>
            <ac:spMk id="11" creationId="{981A11F0-56A5-F900-0222-90CFEBD60C05}"/>
          </ac:spMkLst>
        </pc:spChg>
        <pc:spChg chg="add mod">
          <ac:chgData name="אוניל פאנקר" userId="d69db3a9-31c2-40ab-9a51-209639d0b7d5" providerId="ADAL" clId="{6FE438BE-C0E2-45CB-A56A-1EA983A81CDB}" dt="2024-05-21T16:19:52.167" v="2252" actId="207"/>
          <ac:spMkLst>
            <pc:docMk/>
            <pc:sldMk cId="4034808242" sldId="325"/>
            <ac:spMk id="12" creationId="{79B0DC8F-3E75-F5C4-C96F-560A9628F5E7}"/>
          </ac:spMkLst>
        </pc:spChg>
        <pc:spChg chg="add mod">
          <ac:chgData name="אוניל פאנקר" userId="d69db3a9-31c2-40ab-9a51-209639d0b7d5" providerId="ADAL" clId="{6FE438BE-C0E2-45CB-A56A-1EA983A81CDB}" dt="2024-05-21T16:19:52.167" v="2252" actId="207"/>
          <ac:spMkLst>
            <pc:docMk/>
            <pc:sldMk cId="4034808242" sldId="325"/>
            <ac:spMk id="13" creationId="{58854D0A-A56A-FB1F-A172-08F94594981A}"/>
          </ac:spMkLst>
        </pc:spChg>
        <pc:spChg chg="add mod">
          <ac:chgData name="אוניל פאנקר" userId="d69db3a9-31c2-40ab-9a51-209639d0b7d5" providerId="ADAL" clId="{6FE438BE-C0E2-45CB-A56A-1EA983A81CDB}" dt="2024-05-21T16:19:52.167" v="2252" actId="207"/>
          <ac:spMkLst>
            <pc:docMk/>
            <pc:sldMk cId="4034808242" sldId="325"/>
            <ac:spMk id="14" creationId="{784CEFEE-DCFC-E75C-16B8-13824538A604}"/>
          </ac:spMkLst>
        </pc:spChg>
        <pc:spChg chg="add mod">
          <ac:chgData name="אוניל פאנקר" userId="d69db3a9-31c2-40ab-9a51-209639d0b7d5" providerId="ADAL" clId="{6FE438BE-C0E2-45CB-A56A-1EA983A81CDB}" dt="2024-05-21T16:19:52.167" v="2252" actId="207"/>
          <ac:spMkLst>
            <pc:docMk/>
            <pc:sldMk cId="4034808242" sldId="325"/>
            <ac:spMk id="15" creationId="{BBF05907-FB7B-7FC6-AE69-76E13A91260E}"/>
          </ac:spMkLst>
        </pc:spChg>
        <pc:picChg chg="add mod">
          <ac:chgData name="אוניל פאנקר" userId="d69db3a9-31c2-40ab-9a51-209639d0b7d5" providerId="ADAL" clId="{6FE438BE-C0E2-45CB-A56A-1EA983A81CDB}" dt="2024-05-06T08:15:15.694" v="800" actId="1076"/>
          <ac:picMkLst>
            <pc:docMk/>
            <pc:sldMk cId="4034808242" sldId="325"/>
            <ac:picMk id="17" creationId="{3278FC4F-970C-D7BC-8EC1-0E7698F04877}"/>
          </ac:picMkLst>
        </pc:picChg>
        <pc:picChg chg="add mod">
          <ac:chgData name="אוניל פאנקר" userId="d69db3a9-31c2-40ab-9a51-209639d0b7d5" providerId="ADAL" clId="{6FE438BE-C0E2-45CB-A56A-1EA983A81CDB}" dt="2024-05-06T08:15:29.017" v="803" actId="1076"/>
          <ac:picMkLst>
            <pc:docMk/>
            <pc:sldMk cId="4034808242" sldId="325"/>
            <ac:picMk id="19" creationId="{84C9F329-3B78-559E-465F-C02189F244A0}"/>
          </ac:picMkLst>
        </pc:picChg>
        <pc:picChg chg="add mod">
          <ac:chgData name="אוניל פאנקר" userId="d69db3a9-31c2-40ab-9a51-209639d0b7d5" providerId="ADAL" clId="{6FE438BE-C0E2-45CB-A56A-1EA983A81CDB}" dt="2024-05-06T08:15:43.651" v="806" actId="1076"/>
          <ac:picMkLst>
            <pc:docMk/>
            <pc:sldMk cId="4034808242" sldId="325"/>
            <ac:picMk id="21" creationId="{CB5C7304-AA9E-0F24-6565-56BEC6A53B3D}"/>
          </ac:picMkLst>
        </pc:picChg>
        <pc:picChg chg="add mod">
          <ac:chgData name="אוניל פאנקר" userId="d69db3a9-31c2-40ab-9a51-209639d0b7d5" providerId="ADAL" clId="{6FE438BE-C0E2-45CB-A56A-1EA983A81CDB}" dt="2024-05-06T08:19:26.599" v="943" actId="1076"/>
          <ac:picMkLst>
            <pc:docMk/>
            <pc:sldMk cId="4034808242" sldId="325"/>
            <ac:picMk id="23" creationId="{F37C4565-A057-FFD7-D7BE-8B2F7802D3CA}"/>
          </ac:picMkLst>
        </pc:picChg>
      </pc:sldChg>
      <pc:sldChg chg="add ord">
        <pc:chgData name="אוניל פאנקר" userId="d69db3a9-31c2-40ab-9a51-209639d0b7d5" providerId="ADAL" clId="{6FE438BE-C0E2-45CB-A56A-1EA983A81CDB}" dt="2024-05-06T08:19:36.629" v="945"/>
        <pc:sldMkLst>
          <pc:docMk/>
          <pc:sldMk cId="2547567205" sldId="326"/>
        </pc:sldMkLst>
      </pc:sldChg>
      <pc:sldChg chg="addSp delSp modSp add mod ord modNotesTx">
        <pc:chgData name="אוניל פאנקר" userId="d69db3a9-31c2-40ab-9a51-209639d0b7d5" providerId="ADAL" clId="{6FE438BE-C0E2-45CB-A56A-1EA983A81CDB}" dt="2024-05-21T16:22:14.012" v="2274" actId="2711"/>
        <pc:sldMkLst>
          <pc:docMk/>
          <pc:sldMk cId="1962909662" sldId="327"/>
        </pc:sldMkLst>
        <pc:spChg chg="add del mod">
          <ac:chgData name="אוניל פאנקר" userId="d69db3a9-31c2-40ab-9a51-209639d0b7d5" providerId="ADAL" clId="{6FE438BE-C0E2-45CB-A56A-1EA983A81CDB}" dt="2024-05-06T08:24:28.123" v="950" actId="478"/>
          <ac:spMkLst>
            <pc:docMk/>
            <pc:sldMk cId="1962909662" sldId="327"/>
            <ac:spMk id="3" creationId="{97DCBB23-6BF4-C69E-E9B5-516700ECC6B5}"/>
          </ac:spMkLst>
        </pc:spChg>
        <pc:spChg chg="add mod">
          <ac:chgData name="אוניל פאנקר" userId="d69db3a9-31c2-40ab-9a51-209639d0b7d5" providerId="ADAL" clId="{6FE438BE-C0E2-45CB-A56A-1EA983A81CDB}" dt="2024-05-06T08:25:45.497" v="961" actId="20577"/>
          <ac:spMkLst>
            <pc:docMk/>
            <pc:sldMk cId="1962909662" sldId="327"/>
            <ac:spMk id="4" creationId="{7DD66A72-16B9-82AF-D3EC-93CC74E9E96E}"/>
          </ac:spMkLst>
        </pc:spChg>
        <pc:spChg chg="add mod">
          <ac:chgData name="אוניל פאנקר" userId="d69db3a9-31c2-40ab-9a51-209639d0b7d5" providerId="ADAL" clId="{6FE438BE-C0E2-45CB-A56A-1EA983A81CDB}" dt="2024-05-21T16:20:18.026" v="2254" actId="12"/>
          <ac:spMkLst>
            <pc:docMk/>
            <pc:sldMk cId="1962909662" sldId="327"/>
            <ac:spMk id="5" creationId="{F8E59C7C-43B1-2620-81D7-35C7C284D20B}"/>
          </ac:spMkLst>
        </pc:spChg>
        <pc:spChg chg="mod">
          <ac:chgData name="אוניל פאנקר" userId="d69db3a9-31c2-40ab-9a51-209639d0b7d5" providerId="ADAL" clId="{6FE438BE-C0E2-45CB-A56A-1EA983A81CDB}" dt="2024-05-21T16:13:50.446" v="2234" actId="20577"/>
          <ac:spMkLst>
            <pc:docMk/>
            <pc:sldMk cId="1962909662" sldId="327"/>
            <ac:spMk id="6" creationId="{F8BFFFEB-8557-BA35-0164-4BDB2126FA88}"/>
          </ac:spMkLst>
        </pc:spChg>
        <pc:spChg chg="mod">
          <ac:chgData name="אוניל פאנקר" userId="d69db3a9-31c2-40ab-9a51-209639d0b7d5" providerId="ADAL" clId="{6FE438BE-C0E2-45CB-A56A-1EA983A81CDB}" dt="2024-05-21T16:10:10.534" v="2230"/>
          <ac:spMkLst>
            <pc:docMk/>
            <pc:sldMk cId="1962909662" sldId="327"/>
            <ac:spMk id="7" creationId="{7C4078D6-A678-7ADB-CBE1-308F69B723C6}"/>
          </ac:spMkLst>
        </pc:spChg>
        <pc:spChg chg="mod">
          <ac:chgData name="אוניל פאנקר" userId="d69db3a9-31c2-40ab-9a51-209639d0b7d5" providerId="ADAL" clId="{6FE438BE-C0E2-45CB-A56A-1EA983A81CDB}" dt="2024-05-21T16:10:10.534" v="2230"/>
          <ac:spMkLst>
            <pc:docMk/>
            <pc:sldMk cId="1962909662" sldId="327"/>
            <ac:spMk id="8" creationId="{7F535C3F-49BF-5DEA-6578-9340A380C527}"/>
          </ac:spMkLst>
        </pc:spChg>
        <pc:spChg chg="mod">
          <ac:chgData name="אוניל פאנקר" userId="d69db3a9-31c2-40ab-9a51-209639d0b7d5" providerId="ADAL" clId="{6FE438BE-C0E2-45CB-A56A-1EA983A81CDB}" dt="2024-05-21T16:10:10.534" v="2230"/>
          <ac:spMkLst>
            <pc:docMk/>
            <pc:sldMk cId="1962909662" sldId="327"/>
            <ac:spMk id="9" creationId="{6D471E9F-EF41-10D7-A7CA-4F5E492F78F6}"/>
          </ac:spMkLst>
        </pc:spChg>
        <pc:spChg chg="mod">
          <ac:chgData name="אוניל פאנקר" userId="d69db3a9-31c2-40ab-9a51-209639d0b7d5" providerId="ADAL" clId="{6FE438BE-C0E2-45CB-A56A-1EA983A81CDB}" dt="2024-05-21T16:10:10.534" v="2230"/>
          <ac:spMkLst>
            <pc:docMk/>
            <pc:sldMk cId="1962909662" sldId="327"/>
            <ac:spMk id="10" creationId="{5F5AFB41-F53E-F544-EC7A-C3F2C6F84F7B}"/>
          </ac:spMkLst>
        </pc:spChg>
        <pc:spChg chg="mod">
          <ac:chgData name="אוניל פאנקר" userId="d69db3a9-31c2-40ab-9a51-209639d0b7d5" providerId="ADAL" clId="{6FE438BE-C0E2-45CB-A56A-1EA983A81CDB}" dt="2024-05-21T16:10:10.534" v="2230"/>
          <ac:spMkLst>
            <pc:docMk/>
            <pc:sldMk cId="1962909662" sldId="327"/>
            <ac:spMk id="11" creationId="{4388219E-BE07-8752-DD91-ECD09BDA9DDA}"/>
          </ac:spMkLst>
        </pc:spChg>
        <pc:spChg chg="del">
          <ac:chgData name="אוניל פאנקר" userId="d69db3a9-31c2-40ab-9a51-209639d0b7d5" providerId="ADAL" clId="{6FE438BE-C0E2-45CB-A56A-1EA983A81CDB}" dt="2024-05-06T08:24:26.349" v="949" actId="478"/>
          <ac:spMkLst>
            <pc:docMk/>
            <pc:sldMk cId="1962909662" sldId="327"/>
            <ac:spMk id="12" creationId="{89E42C24-18F1-4166-AF39-DD6DDBF41BE4}"/>
          </ac:spMkLst>
        </pc:spChg>
        <pc:spChg chg="mod">
          <ac:chgData name="אוניל פאנקר" userId="d69db3a9-31c2-40ab-9a51-209639d0b7d5" providerId="ADAL" clId="{6FE438BE-C0E2-45CB-A56A-1EA983A81CDB}" dt="2024-05-21T16:10:10.534" v="2230"/>
          <ac:spMkLst>
            <pc:docMk/>
            <pc:sldMk cId="1962909662" sldId="327"/>
            <ac:spMk id="12" creationId="{A5177FB3-639E-8BF9-7233-8E74F1195B91}"/>
          </ac:spMkLst>
        </pc:spChg>
        <pc:spChg chg="mod">
          <ac:chgData name="אוניל פאנקר" userId="d69db3a9-31c2-40ab-9a51-209639d0b7d5" providerId="ADAL" clId="{6FE438BE-C0E2-45CB-A56A-1EA983A81CDB}" dt="2024-05-21T16:10:10.534" v="2230"/>
          <ac:spMkLst>
            <pc:docMk/>
            <pc:sldMk cId="1962909662" sldId="327"/>
            <ac:spMk id="13" creationId="{DAD13D59-A89F-6251-E864-C9955F47A255}"/>
          </ac:spMkLst>
        </pc:spChg>
        <pc:spChg chg="mod">
          <ac:chgData name="אוניל פאנקר" userId="d69db3a9-31c2-40ab-9a51-209639d0b7d5" providerId="ADAL" clId="{6FE438BE-C0E2-45CB-A56A-1EA983A81CDB}" dt="2024-05-21T16:10:10.534" v="2230"/>
          <ac:spMkLst>
            <pc:docMk/>
            <pc:sldMk cId="1962909662" sldId="327"/>
            <ac:spMk id="14" creationId="{BE8FC3DC-32CA-BB9F-B18D-21F121BFC753}"/>
          </ac:spMkLst>
        </pc:spChg>
        <pc:spChg chg="mod">
          <ac:chgData name="אוניל פאנקר" userId="d69db3a9-31c2-40ab-9a51-209639d0b7d5" providerId="ADAL" clId="{6FE438BE-C0E2-45CB-A56A-1EA983A81CDB}" dt="2024-05-21T16:10:10.534" v="2230"/>
          <ac:spMkLst>
            <pc:docMk/>
            <pc:sldMk cId="1962909662" sldId="327"/>
            <ac:spMk id="15" creationId="{97896ABA-3980-E1C5-7BD9-D242542AC364}"/>
          </ac:spMkLst>
        </pc:spChg>
        <pc:spChg chg="mod">
          <ac:chgData name="אוניל פאנקר" userId="d69db3a9-31c2-40ab-9a51-209639d0b7d5" providerId="ADAL" clId="{6FE438BE-C0E2-45CB-A56A-1EA983A81CDB}" dt="2024-05-21T16:10:10.534" v="2230"/>
          <ac:spMkLst>
            <pc:docMk/>
            <pc:sldMk cId="1962909662" sldId="327"/>
            <ac:spMk id="16" creationId="{F006817D-9232-C1FB-5ACC-AC3B41DC35D0}"/>
          </ac:spMkLst>
        </pc:spChg>
        <pc:spChg chg="mod">
          <ac:chgData name="אוניל פאנקר" userId="d69db3a9-31c2-40ab-9a51-209639d0b7d5" providerId="ADAL" clId="{6FE438BE-C0E2-45CB-A56A-1EA983A81CDB}" dt="2024-05-21T16:10:10.534" v="2230"/>
          <ac:spMkLst>
            <pc:docMk/>
            <pc:sldMk cId="1962909662" sldId="327"/>
            <ac:spMk id="17" creationId="{0668C2AC-A144-9A6D-9EE0-D900A31EEA95}"/>
          </ac:spMkLst>
        </pc:spChg>
        <pc:spChg chg="mod">
          <ac:chgData name="אוניל פאנקר" userId="d69db3a9-31c2-40ab-9a51-209639d0b7d5" providerId="ADAL" clId="{6FE438BE-C0E2-45CB-A56A-1EA983A81CDB}" dt="2024-05-21T16:10:10.534" v="2230"/>
          <ac:spMkLst>
            <pc:docMk/>
            <pc:sldMk cId="1962909662" sldId="327"/>
            <ac:spMk id="18" creationId="{EF34061B-8F02-9199-6F0C-949E8611C9A0}"/>
          </ac:spMkLst>
        </pc:spChg>
        <pc:spChg chg="mod">
          <ac:chgData name="אוניל פאנקר" userId="d69db3a9-31c2-40ab-9a51-209639d0b7d5" providerId="ADAL" clId="{6FE438BE-C0E2-45CB-A56A-1EA983A81CDB}" dt="2024-05-21T16:10:10.534" v="2230"/>
          <ac:spMkLst>
            <pc:docMk/>
            <pc:sldMk cId="1962909662" sldId="327"/>
            <ac:spMk id="19" creationId="{47792460-94C8-D806-A6A9-FF101BA18AFE}"/>
          </ac:spMkLst>
        </pc:spChg>
        <pc:spChg chg="mod">
          <ac:chgData name="אוניל פאנקר" userId="d69db3a9-31c2-40ab-9a51-209639d0b7d5" providerId="ADAL" clId="{6FE438BE-C0E2-45CB-A56A-1EA983A81CDB}" dt="2024-05-21T16:10:10.534" v="2230"/>
          <ac:spMkLst>
            <pc:docMk/>
            <pc:sldMk cId="1962909662" sldId="327"/>
            <ac:spMk id="20" creationId="{44B275B1-3564-08C6-991B-D13FF93A27BB}"/>
          </ac:spMkLst>
        </pc:spChg>
        <pc:spChg chg="mod">
          <ac:chgData name="אוניל פאנקר" userId="d69db3a9-31c2-40ab-9a51-209639d0b7d5" providerId="ADAL" clId="{6FE438BE-C0E2-45CB-A56A-1EA983A81CDB}" dt="2024-05-21T16:10:10.534" v="2230"/>
          <ac:spMkLst>
            <pc:docMk/>
            <pc:sldMk cId="1962909662" sldId="327"/>
            <ac:spMk id="21" creationId="{0528E757-DBE3-5334-15C4-6A1BD31FE4E2}"/>
          </ac:spMkLst>
        </pc:spChg>
        <pc:spChg chg="mod">
          <ac:chgData name="אוניל פאנקר" userId="d69db3a9-31c2-40ab-9a51-209639d0b7d5" providerId="ADAL" clId="{6FE438BE-C0E2-45CB-A56A-1EA983A81CDB}" dt="2024-05-21T16:10:10.534" v="2230"/>
          <ac:spMkLst>
            <pc:docMk/>
            <pc:sldMk cId="1962909662" sldId="327"/>
            <ac:spMk id="22" creationId="{B48B33C9-A918-E0BE-A6E8-DB54465DAF03}"/>
          </ac:spMkLst>
        </pc:spChg>
        <pc:spChg chg="mod">
          <ac:chgData name="אוניל פאנקר" userId="d69db3a9-31c2-40ab-9a51-209639d0b7d5" providerId="ADAL" clId="{6FE438BE-C0E2-45CB-A56A-1EA983A81CDB}" dt="2024-05-21T16:10:10.534" v="2230"/>
          <ac:spMkLst>
            <pc:docMk/>
            <pc:sldMk cId="1962909662" sldId="327"/>
            <ac:spMk id="23" creationId="{A78D11ED-FC62-A766-024A-0E5D1E7CDEBD}"/>
          </ac:spMkLst>
        </pc:spChg>
        <pc:spChg chg="mod">
          <ac:chgData name="אוניל פאנקר" userId="d69db3a9-31c2-40ab-9a51-209639d0b7d5" providerId="ADAL" clId="{6FE438BE-C0E2-45CB-A56A-1EA983A81CDB}" dt="2024-05-21T16:10:10.534" v="2230"/>
          <ac:spMkLst>
            <pc:docMk/>
            <pc:sldMk cId="1962909662" sldId="327"/>
            <ac:spMk id="24" creationId="{A8634595-84BB-9C4F-E958-EFE2A716738A}"/>
          </ac:spMkLst>
        </pc:spChg>
        <pc:spChg chg="mod">
          <ac:chgData name="אוניל פאנקר" userId="d69db3a9-31c2-40ab-9a51-209639d0b7d5" providerId="ADAL" clId="{6FE438BE-C0E2-45CB-A56A-1EA983A81CDB}" dt="2024-05-21T16:10:10.534" v="2230"/>
          <ac:spMkLst>
            <pc:docMk/>
            <pc:sldMk cId="1962909662" sldId="327"/>
            <ac:spMk id="25" creationId="{6E63F058-3B64-D569-4869-A6E9F50D8044}"/>
          </ac:spMkLst>
        </pc:spChg>
        <pc:spChg chg="mod">
          <ac:chgData name="אוניל פאנקר" userId="d69db3a9-31c2-40ab-9a51-209639d0b7d5" providerId="ADAL" clId="{6FE438BE-C0E2-45CB-A56A-1EA983A81CDB}" dt="2024-05-21T16:10:10.534" v="2230"/>
          <ac:spMkLst>
            <pc:docMk/>
            <pc:sldMk cId="1962909662" sldId="327"/>
            <ac:spMk id="26" creationId="{89FDBB74-4C34-ECD3-9AF3-C7AB3ED21686}"/>
          </ac:spMkLst>
        </pc:spChg>
        <pc:spChg chg="mod">
          <ac:chgData name="אוניל פאנקר" userId="d69db3a9-31c2-40ab-9a51-209639d0b7d5" providerId="ADAL" clId="{6FE438BE-C0E2-45CB-A56A-1EA983A81CDB}" dt="2024-05-21T16:10:10.534" v="2230"/>
          <ac:spMkLst>
            <pc:docMk/>
            <pc:sldMk cId="1962909662" sldId="327"/>
            <ac:spMk id="27" creationId="{D481E8E1-3440-AFD8-C7AA-B8EF58187DB1}"/>
          </ac:spMkLst>
        </pc:spChg>
        <pc:spChg chg="mod">
          <ac:chgData name="אוניל פאנקר" userId="d69db3a9-31c2-40ab-9a51-209639d0b7d5" providerId="ADAL" clId="{6FE438BE-C0E2-45CB-A56A-1EA983A81CDB}" dt="2024-05-21T16:10:10.534" v="2230"/>
          <ac:spMkLst>
            <pc:docMk/>
            <pc:sldMk cId="1962909662" sldId="327"/>
            <ac:spMk id="28" creationId="{C6AF87C1-A744-2CFD-2854-25563305C1B1}"/>
          </ac:spMkLst>
        </pc:spChg>
        <pc:grpChg chg="add mod">
          <ac:chgData name="אוניל פאנקר" userId="d69db3a9-31c2-40ab-9a51-209639d0b7d5" providerId="ADAL" clId="{6FE438BE-C0E2-45CB-A56A-1EA983A81CDB}" dt="2024-05-21T16:10:15.491" v="2231" actId="1076"/>
          <ac:grpSpMkLst>
            <pc:docMk/>
            <pc:sldMk cId="1962909662" sldId="327"/>
            <ac:grpSpMk id="2" creationId="{04AB5E63-51FA-DD75-7B44-3AB0C9538BEF}"/>
          </ac:grpSpMkLst>
        </pc:grpChg>
        <pc:grpChg chg="mod">
          <ac:chgData name="אוניל פאנקר" userId="d69db3a9-31c2-40ab-9a51-209639d0b7d5" providerId="ADAL" clId="{6FE438BE-C0E2-45CB-A56A-1EA983A81CDB}" dt="2024-05-21T16:10:10.534" v="2230"/>
          <ac:grpSpMkLst>
            <pc:docMk/>
            <pc:sldMk cId="1962909662" sldId="327"/>
            <ac:grpSpMk id="3" creationId="{4D8A5D8F-FFE9-CA36-F1B7-F01D1C93BCE2}"/>
          </ac:grpSpMkLst>
        </pc:grpChg>
        <pc:picChg chg="add del mod">
          <ac:chgData name="אוניל פאנקר" userId="d69db3a9-31c2-40ab-9a51-209639d0b7d5" providerId="ADAL" clId="{6FE438BE-C0E2-45CB-A56A-1EA983A81CDB}" dt="2024-05-21T16:17:51.099" v="2244" actId="478"/>
          <ac:picMkLst>
            <pc:docMk/>
            <pc:sldMk cId="1962909662" sldId="327"/>
            <ac:picMk id="30" creationId="{00D6023A-3DF6-A099-AF62-2B0A242C714F}"/>
          </ac:picMkLst>
        </pc:picChg>
        <pc:picChg chg="add mod">
          <ac:chgData name="אוניל פאנקר" userId="d69db3a9-31c2-40ab-9a51-209639d0b7d5" providerId="ADAL" clId="{6FE438BE-C0E2-45CB-A56A-1EA983A81CDB}" dt="2024-05-21T16:18:25.605" v="2249" actId="1035"/>
          <ac:picMkLst>
            <pc:docMk/>
            <pc:sldMk cId="1962909662" sldId="327"/>
            <ac:picMk id="32" creationId="{24D43124-190D-F953-DB5E-4EBA2B82DBF2}"/>
          </ac:picMkLst>
        </pc:picChg>
      </pc:sldChg>
      <pc:sldChg chg="addSp delSp modSp add del mod modNotesTx">
        <pc:chgData name="אוניל פאנקר" userId="d69db3a9-31c2-40ab-9a51-209639d0b7d5" providerId="ADAL" clId="{6FE438BE-C0E2-45CB-A56A-1EA983A81CDB}" dt="2024-05-21T16:08:13.978" v="2201" actId="47"/>
        <pc:sldMkLst>
          <pc:docMk/>
          <pc:sldMk cId="2653438385" sldId="328"/>
        </pc:sldMkLst>
        <pc:spChg chg="mod">
          <ac:chgData name="אוניל פאנקר" userId="d69db3a9-31c2-40ab-9a51-209639d0b7d5" providerId="ADAL" clId="{6FE438BE-C0E2-45CB-A56A-1EA983A81CDB}" dt="2024-05-06T08:33:41.722" v="1788" actId="20577"/>
          <ac:spMkLst>
            <pc:docMk/>
            <pc:sldMk cId="2653438385" sldId="328"/>
            <ac:spMk id="2" creationId="{F0A137BE-D609-486E-BD0C-57E9149F6408}"/>
          </ac:spMkLst>
        </pc:spChg>
        <pc:spChg chg="del">
          <ac:chgData name="אוניל פאנקר" userId="d69db3a9-31c2-40ab-9a51-209639d0b7d5" providerId="ADAL" clId="{6FE438BE-C0E2-45CB-A56A-1EA983A81CDB}" dt="2024-05-06T08:33:47.215" v="1789" actId="478"/>
          <ac:spMkLst>
            <pc:docMk/>
            <pc:sldMk cId="2653438385" sldId="328"/>
            <ac:spMk id="3" creationId="{B0D3BE3B-FAC8-D20E-4ED6-0BCACC8F19D3}"/>
          </ac:spMkLst>
        </pc:spChg>
        <pc:picChg chg="add mod">
          <ac:chgData name="אוניל פאנקר" userId="d69db3a9-31c2-40ab-9a51-209639d0b7d5" providerId="ADAL" clId="{6FE438BE-C0E2-45CB-A56A-1EA983A81CDB}" dt="2024-05-06T08:37:40.323" v="1868" actId="1036"/>
          <ac:picMkLst>
            <pc:docMk/>
            <pc:sldMk cId="2653438385" sldId="328"/>
            <ac:picMk id="5" creationId="{BC567416-E158-E5F0-A142-9A6520E05DB7}"/>
          </ac:picMkLst>
        </pc:picChg>
      </pc:sldChg>
      <pc:sldChg chg="addSp delSp modSp add del mod">
        <pc:chgData name="אוניל פאנקר" userId="d69db3a9-31c2-40ab-9a51-209639d0b7d5" providerId="ADAL" clId="{6FE438BE-C0E2-45CB-A56A-1EA983A81CDB}" dt="2024-05-21T16:06:54.746" v="2149" actId="47"/>
        <pc:sldMkLst>
          <pc:docMk/>
          <pc:sldMk cId="4031957223" sldId="329"/>
        </pc:sldMkLst>
        <pc:spChg chg="mod">
          <ac:chgData name="אוניל פאנקר" userId="d69db3a9-31c2-40ab-9a51-209639d0b7d5" providerId="ADAL" clId="{6FE438BE-C0E2-45CB-A56A-1EA983A81CDB}" dt="2024-05-06T08:35:44.712" v="1814" actId="313"/>
          <ac:spMkLst>
            <pc:docMk/>
            <pc:sldMk cId="4031957223" sldId="329"/>
            <ac:spMk id="2" creationId="{F0A137BE-D609-486E-BD0C-57E9149F6408}"/>
          </ac:spMkLst>
        </pc:spChg>
        <pc:spChg chg="del">
          <ac:chgData name="אוניל פאנקר" userId="d69db3a9-31c2-40ab-9a51-209639d0b7d5" providerId="ADAL" clId="{6FE438BE-C0E2-45CB-A56A-1EA983A81CDB}" dt="2024-05-06T08:35:41.812" v="1813" actId="478"/>
          <ac:spMkLst>
            <pc:docMk/>
            <pc:sldMk cId="4031957223" sldId="329"/>
            <ac:spMk id="3" creationId="{B0D3BE3B-FAC8-D20E-4ED6-0BCACC8F19D3}"/>
          </ac:spMkLst>
        </pc:spChg>
        <pc:picChg chg="add mod">
          <ac:chgData name="אוניל פאנקר" userId="d69db3a9-31c2-40ab-9a51-209639d0b7d5" providerId="ADAL" clId="{6FE438BE-C0E2-45CB-A56A-1EA983A81CDB}" dt="2024-05-06T08:37:21.366" v="1851" actId="1036"/>
          <ac:picMkLst>
            <pc:docMk/>
            <pc:sldMk cId="4031957223" sldId="329"/>
            <ac:picMk id="5" creationId="{E0AD623A-5F93-D353-34E6-BBEEA32D6301}"/>
          </ac:picMkLst>
        </pc:picChg>
      </pc:sldChg>
      <pc:sldChg chg="addSp delSp modSp add del mod ord">
        <pc:chgData name="אוניל פאנקר" userId="d69db3a9-31c2-40ab-9a51-209639d0b7d5" providerId="ADAL" clId="{6FE438BE-C0E2-45CB-A56A-1EA983A81CDB}" dt="2024-05-06T08:41:03.607" v="1983" actId="47"/>
        <pc:sldMkLst>
          <pc:docMk/>
          <pc:sldMk cId="1446016018" sldId="330"/>
        </pc:sldMkLst>
        <pc:spChg chg="add del mod">
          <ac:chgData name="אוניל פאנקר" userId="d69db3a9-31c2-40ab-9a51-209639d0b7d5" providerId="ADAL" clId="{6FE438BE-C0E2-45CB-A56A-1EA983A81CDB}" dt="2024-05-06T08:39:07.294" v="1921" actId="478"/>
          <ac:spMkLst>
            <pc:docMk/>
            <pc:sldMk cId="1446016018" sldId="330"/>
            <ac:spMk id="3" creationId="{16024977-520D-08BC-9688-DDDFE8E3D0F4}"/>
          </ac:spMkLst>
        </pc:spChg>
        <pc:spChg chg="add del mod">
          <ac:chgData name="אוניל פאנקר" userId="d69db3a9-31c2-40ab-9a51-209639d0b7d5" providerId="ADAL" clId="{6FE438BE-C0E2-45CB-A56A-1EA983A81CDB}" dt="2024-05-06T08:40:18.855" v="1964" actId="478"/>
          <ac:spMkLst>
            <pc:docMk/>
            <pc:sldMk cId="1446016018" sldId="330"/>
            <ac:spMk id="5" creationId="{7C3AE8A5-5469-2553-1C71-7DA5FDAFD843}"/>
          </ac:spMkLst>
        </pc:spChg>
        <pc:spChg chg="add mod">
          <ac:chgData name="אוניל פאנקר" userId="d69db3a9-31c2-40ab-9a51-209639d0b7d5" providerId="ADAL" clId="{6FE438BE-C0E2-45CB-A56A-1EA983A81CDB}" dt="2024-05-06T08:40:38.685" v="1978" actId="1076"/>
          <ac:spMkLst>
            <pc:docMk/>
            <pc:sldMk cId="1446016018" sldId="330"/>
            <ac:spMk id="6" creationId="{B62240F3-FA97-9288-DE8E-4AE92939B654}"/>
          </ac:spMkLst>
        </pc:spChg>
        <pc:spChg chg="del mod">
          <ac:chgData name="אוניל פאנקר" userId="d69db3a9-31c2-40ab-9a51-209639d0b7d5" providerId="ADAL" clId="{6FE438BE-C0E2-45CB-A56A-1EA983A81CDB}" dt="2024-05-06T08:39:02.119" v="1919" actId="478"/>
          <ac:spMkLst>
            <pc:docMk/>
            <pc:sldMk cId="1446016018" sldId="330"/>
            <ac:spMk id="1627" creationId="{00000000-0000-0000-0000-000000000000}"/>
          </ac:spMkLst>
        </pc:spChg>
        <pc:spChg chg="mod">
          <ac:chgData name="אוניל פאנקר" userId="d69db3a9-31c2-40ab-9a51-209639d0b7d5" providerId="ADAL" clId="{6FE438BE-C0E2-45CB-A56A-1EA983A81CDB}" dt="2024-05-06T08:38:55.424" v="1917" actId="14100"/>
          <ac:spMkLst>
            <pc:docMk/>
            <pc:sldMk cId="1446016018" sldId="330"/>
            <ac:spMk id="1628" creationId="{00000000-0000-0000-0000-000000000000}"/>
          </ac:spMkLst>
        </pc:spChg>
        <pc:spChg chg="del">
          <ac:chgData name="אוניל פאנקר" userId="d69db3a9-31c2-40ab-9a51-209639d0b7d5" providerId="ADAL" clId="{6FE438BE-C0E2-45CB-A56A-1EA983A81CDB}" dt="2024-05-06T08:39:05.505" v="1920" actId="478"/>
          <ac:spMkLst>
            <pc:docMk/>
            <pc:sldMk cId="1446016018" sldId="330"/>
            <ac:spMk id="1698" creationId="{00000000-0000-0000-0000-000000000000}"/>
          </ac:spMkLst>
        </pc:spChg>
        <pc:grpChg chg="del">
          <ac:chgData name="אוניל פאנקר" userId="d69db3a9-31c2-40ab-9a51-209639d0b7d5" providerId="ADAL" clId="{6FE438BE-C0E2-45CB-A56A-1EA983A81CDB}" dt="2024-05-06T08:40:31.186" v="1976" actId="478"/>
          <ac:grpSpMkLst>
            <pc:docMk/>
            <pc:sldMk cId="1446016018" sldId="330"/>
            <ac:grpSpMk id="1629" creationId="{00000000-0000-0000-0000-000000000000}"/>
          </ac:grpSpMkLst>
        </pc:grpChg>
        <pc:grpChg chg="del">
          <ac:chgData name="אוניל פאנקר" userId="d69db3a9-31c2-40ab-9a51-209639d0b7d5" providerId="ADAL" clId="{6FE438BE-C0E2-45CB-A56A-1EA983A81CDB}" dt="2024-05-06T08:40:29.966" v="1975" actId="478"/>
          <ac:grpSpMkLst>
            <pc:docMk/>
            <pc:sldMk cId="1446016018" sldId="330"/>
            <ac:grpSpMk id="1652" creationId="{00000000-0000-0000-0000-000000000000}"/>
          </ac:grpSpMkLst>
        </pc:grpChg>
        <pc:grpChg chg="del">
          <ac:chgData name="אוניל פאנקר" userId="d69db3a9-31c2-40ab-9a51-209639d0b7d5" providerId="ADAL" clId="{6FE438BE-C0E2-45CB-A56A-1EA983A81CDB}" dt="2024-05-06T08:39:58.973" v="1931" actId="478"/>
          <ac:grpSpMkLst>
            <pc:docMk/>
            <pc:sldMk cId="1446016018" sldId="330"/>
            <ac:grpSpMk id="1675" creationId="{00000000-0000-0000-0000-000000000000}"/>
          </ac:grpSpMkLst>
        </pc:grpChg>
        <pc:picChg chg="add mod">
          <ac:chgData name="אוניל פאנקר" userId="d69db3a9-31c2-40ab-9a51-209639d0b7d5" providerId="ADAL" clId="{6FE438BE-C0E2-45CB-A56A-1EA983A81CDB}" dt="2024-05-06T08:40:35.052" v="1977" actId="1076"/>
          <ac:picMkLst>
            <pc:docMk/>
            <pc:sldMk cId="1446016018" sldId="330"/>
            <ac:picMk id="4" creationId="{30667C9C-5B42-5667-02A2-E25E3EADE7D3}"/>
          </ac:picMkLst>
        </pc:picChg>
      </pc:sldChg>
      <pc:sldChg chg="addSp delSp modSp add mod">
        <pc:chgData name="אוניל פאנקר" userId="d69db3a9-31c2-40ab-9a51-209639d0b7d5" providerId="ADAL" clId="{6FE438BE-C0E2-45CB-A56A-1EA983A81CDB}" dt="2024-05-06T08:40:55.482" v="1982" actId="1076"/>
        <pc:sldMkLst>
          <pc:docMk/>
          <pc:sldMk cId="1908170663" sldId="331"/>
        </pc:sldMkLst>
        <pc:spChg chg="add del mod">
          <ac:chgData name="אוניל פאנקר" userId="d69db3a9-31c2-40ab-9a51-209639d0b7d5" providerId="ADAL" clId="{6FE438BE-C0E2-45CB-A56A-1EA983A81CDB}" dt="2024-05-06T08:39:21.694" v="1924" actId="478"/>
          <ac:spMkLst>
            <pc:docMk/>
            <pc:sldMk cId="1908170663" sldId="331"/>
            <ac:spMk id="3" creationId="{524D1A78-CBA6-CBA4-1650-58F1A2EC6C2C}"/>
          </ac:spMkLst>
        </pc:spChg>
        <pc:spChg chg="del">
          <ac:chgData name="אוניל פאנקר" userId="d69db3a9-31c2-40ab-9a51-209639d0b7d5" providerId="ADAL" clId="{6FE438BE-C0E2-45CB-A56A-1EA983A81CDB}" dt="2024-05-06T08:39:18.927" v="1923" actId="478"/>
          <ac:spMkLst>
            <pc:docMk/>
            <pc:sldMk cId="1908170663" sldId="331"/>
            <ac:spMk id="4" creationId="{7DD66A72-16B9-82AF-D3EC-93CC74E9E96E}"/>
          </ac:spMkLst>
        </pc:spChg>
        <pc:spChg chg="del">
          <ac:chgData name="אוניל פאנקר" userId="d69db3a9-31c2-40ab-9a51-209639d0b7d5" providerId="ADAL" clId="{6FE438BE-C0E2-45CB-A56A-1EA983A81CDB}" dt="2024-05-06T08:39:22.758" v="1925" actId="478"/>
          <ac:spMkLst>
            <pc:docMk/>
            <pc:sldMk cId="1908170663" sldId="331"/>
            <ac:spMk id="5" creationId="{F8E59C7C-43B1-2620-81D7-35C7C284D20B}"/>
          </ac:spMkLst>
        </pc:spChg>
        <pc:spChg chg="add mod">
          <ac:chgData name="אוניל פאנקר" userId="d69db3a9-31c2-40ab-9a51-209639d0b7d5" providerId="ADAL" clId="{6FE438BE-C0E2-45CB-A56A-1EA983A81CDB}" dt="2024-05-06T08:39:35.289" v="1928" actId="1076"/>
          <ac:spMkLst>
            <pc:docMk/>
            <pc:sldMk cId="1908170663" sldId="331"/>
            <ac:spMk id="6" creationId="{CCCA55E1-B328-5A81-99F1-614C312C2939}"/>
          </ac:spMkLst>
        </pc:spChg>
        <pc:spChg chg="mod">
          <ac:chgData name="אוניל פאנקר" userId="d69db3a9-31c2-40ab-9a51-209639d0b7d5" providerId="ADAL" clId="{6FE438BE-C0E2-45CB-A56A-1EA983A81CDB}" dt="2024-05-06T08:39:45.143" v="1929"/>
          <ac:spMkLst>
            <pc:docMk/>
            <pc:sldMk cId="1908170663" sldId="331"/>
            <ac:spMk id="9" creationId="{FACD69D4-992B-4BA5-5CAD-6C11B51F37D3}"/>
          </ac:spMkLst>
        </pc:spChg>
        <pc:spChg chg="mod">
          <ac:chgData name="אוניל פאנקר" userId="d69db3a9-31c2-40ab-9a51-209639d0b7d5" providerId="ADAL" clId="{6FE438BE-C0E2-45CB-A56A-1EA983A81CDB}" dt="2024-05-06T08:39:45.143" v="1929"/>
          <ac:spMkLst>
            <pc:docMk/>
            <pc:sldMk cId="1908170663" sldId="331"/>
            <ac:spMk id="10" creationId="{71DF7437-57F0-0072-328E-86A5191FA58F}"/>
          </ac:spMkLst>
        </pc:spChg>
        <pc:spChg chg="mod">
          <ac:chgData name="אוניל פאנקר" userId="d69db3a9-31c2-40ab-9a51-209639d0b7d5" providerId="ADAL" clId="{6FE438BE-C0E2-45CB-A56A-1EA983A81CDB}" dt="2024-05-06T08:39:45.143" v="1929"/>
          <ac:spMkLst>
            <pc:docMk/>
            <pc:sldMk cId="1908170663" sldId="331"/>
            <ac:spMk id="11" creationId="{B1D88943-1476-8C09-6B12-31D4501271BB}"/>
          </ac:spMkLst>
        </pc:spChg>
        <pc:spChg chg="mod">
          <ac:chgData name="אוניל פאנקר" userId="d69db3a9-31c2-40ab-9a51-209639d0b7d5" providerId="ADAL" clId="{6FE438BE-C0E2-45CB-A56A-1EA983A81CDB}" dt="2024-05-06T08:39:45.143" v="1929"/>
          <ac:spMkLst>
            <pc:docMk/>
            <pc:sldMk cId="1908170663" sldId="331"/>
            <ac:spMk id="12" creationId="{21C8BCCD-2EF3-7AB1-1B31-EDEB2C34488E}"/>
          </ac:spMkLst>
        </pc:spChg>
        <pc:spChg chg="mod">
          <ac:chgData name="אוניל פאנקר" userId="d69db3a9-31c2-40ab-9a51-209639d0b7d5" providerId="ADAL" clId="{6FE438BE-C0E2-45CB-A56A-1EA983A81CDB}" dt="2024-05-06T08:39:45.143" v="1929"/>
          <ac:spMkLst>
            <pc:docMk/>
            <pc:sldMk cId="1908170663" sldId="331"/>
            <ac:spMk id="13" creationId="{4D33F1E3-484C-95E5-46C4-16B7122EF8F9}"/>
          </ac:spMkLst>
        </pc:spChg>
        <pc:spChg chg="mod">
          <ac:chgData name="אוניל פאנקר" userId="d69db3a9-31c2-40ab-9a51-209639d0b7d5" providerId="ADAL" clId="{6FE438BE-C0E2-45CB-A56A-1EA983A81CDB}" dt="2024-05-06T08:39:45.143" v="1929"/>
          <ac:spMkLst>
            <pc:docMk/>
            <pc:sldMk cId="1908170663" sldId="331"/>
            <ac:spMk id="14" creationId="{B5AA82C1-3B75-7FA6-69E0-3D76683753DF}"/>
          </ac:spMkLst>
        </pc:spChg>
        <pc:spChg chg="mod">
          <ac:chgData name="אוניל פאנקר" userId="d69db3a9-31c2-40ab-9a51-209639d0b7d5" providerId="ADAL" clId="{6FE438BE-C0E2-45CB-A56A-1EA983A81CDB}" dt="2024-05-06T08:39:45.143" v="1929"/>
          <ac:spMkLst>
            <pc:docMk/>
            <pc:sldMk cId="1908170663" sldId="331"/>
            <ac:spMk id="15" creationId="{7727A097-D72E-9524-6685-F02DEB7E7E2B}"/>
          </ac:spMkLst>
        </pc:spChg>
        <pc:spChg chg="mod">
          <ac:chgData name="אוניל פאנקר" userId="d69db3a9-31c2-40ab-9a51-209639d0b7d5" providerId="ADAL" clId="{6FE438BE-C0E2-45CB-A56A-1EA983A81CDB}" dt="2024-05-06T08:39:45.143" v="1929"/>
          <ac:spMkLst>
            <pc:docMk/>
            <pc:sldMk cId="1908170663" sldId="331"/>
            <ac:spMk id="16" creationId="{F8047DB5-7704-4BEB-FFDB-B9563CF57E09}"/>
          </ac:spMkLst>
        </pc:spChg>
        <pc:spChg chg="mod">
          <ac:chgData name="אוניל פאנקר" userId="d69db3a9-31c2-40ab-9a51-209639d0b7d5" providerId="ADAL" clId="{6FE438BE-C0E2-45CB-A56A-1EA983A81CDB}" dt="2024-05-06T08:39:45.143" v="1929"/>
          <ac:spMkLst>
            <pc:docMk/>
            <pc:sldMk cId="1908170663" sldId="331"/>
            <ac:spMk id="17" creationId="{A18FADA8-5027-8A36-824D-176A8D9455E4}"/>
          </ac:spMkLst>
        </pc:spChg>
        <pc:spChg chg="mod">
          <ac:chgData name="אוניל פאנקר" userId="d69db3a9-31c2-40ab-9a51-209639d0b7d5" providerId="ADAL" clId="{6FE438BE-C0E2-45CB-A56A-1EA983A81CDB}" dt="2024-05-06T08:39:45.143" v="1929"/>
          <ac:spMkLst>
            <pc:docMk/>
            <pc:sldMk cId="1908170663" sldId="331"/>
            <ac:spMk id="18" creationId="{8CE049D8-676E-7964-E923-51268D0F7275}"/>
          </ac:spMkLst>
        </pc:spChg>
        <pc:spChg chg="mod">
          <ac:chgData name="אוניל פאנקר" userId="d69db3a9-31c2-40ab-9a51-209639d0b7d5" providerId="ADAL" clId="{6FE438BE-C0E2-45CB-A56A-1EA983A81CDB}" dt="2024-05-06T08:39:45.143" v="1929"/>
          <ac:spMkLst>
            <pc:docMk/>
            <pc:sldMk cId="1908170663" sldId="331"/>
            <ac:spMk id="19" creationId="{86CDB3E5-52CB-1C9D-42C8-E328216D9D30}"/>
          </ac:spMkLst>
        </pc:spChg>
        <pc:spChg chg="mod">
          <ac:chgData name="אוניל פאנקר" userId="d69db3a9-31c2-40ab-9a51-209639d0b7d5" providerId="ADAL" clId="{6FE438BE-C0E2-45CB-A56A-1EA983A81CDB}" dt="2024-05-06T08:39:45.143" v="1929"/>
          <ac:spMkLst>
            <pc:docMk/>
            <pc:sldMk cId="1908170663" sldId="331"/>
            <ac:spMk id="20" creationId="{010A0340-0A09-8E18-DD3E-864FCC96A0B3}"/>
          </ac:spMkLst>
        </pc:spChg>
        <pc:spChg chg="mod">
          <ac:chgData name="אוניל פאנקר" userId="d69db3a9-31c2-40ab-9a51-209639d0b7d5" providerId="ADAL" clId="{6FE438BE-C0E2-45CB-A56A-1EA983A81CDB}" dt="2024-05-06T08:39:45.143" v="1929"/>
          <ac:spMkLst>
            <pc:docMk/>
            <pc:sldMk cId="1908170663" sldId="331"/>
            <ac:spMk id="21" creationId="{8EC54F3B-C60B-FA12-4AB0-A1FA071CEFBF}"/>
          </ac:spMkLst>
        </pc:spChg>
        <pc:spChg chg="mod">
          <ac:chgData name="אוניל פאנקר" userId="d69db3a9-31c2-40ab-9a51-209639d0b7d5" providerId="ADAL" clId="{6FE438BE-C0E2-45CB-A56A-1EA983A81CDB}" dt="2024-05-06T08:39:45.143" v="1929"/>
          <ac:spMkLst>
            <pc:docMk/>
            <pc:sldMk cId="1908170663" sldId="331"/>
            <ac:spMk id="22" creationId="{9F49D440-C12A-4AB3-887B-345D0024D0D8}"/>
          </ac:spMkLst>
        </pc:spChg>
        <pc:spChg chg="mod">
          <ac:chgData name="אוניל פאנקר" userId="d69db3a9-31c2-40ab-9a51-209639d0b7d5" providerId="ADAL" clId="{6FE438BE-C0E2-45CB-A56A-1EA983A81CDB}" dt="2024-05-06T08:39:45.143" v="1929"/>
          <ac:spMkLst>
            <pc:docMk/>
            <pc:sldMk cId="1908170663" sldId="331"/>
            <ac:spMk id="23" creationId="{EC20A84B-26D9-5FEB-5E7F-4E036BD43213}"/>
          </ac:spMkLst>
        </pc:spChg>
        <pc:spChg chg="mod">
          <ac:chgData name="אוניל פאנקר" userId="d69db3a9-31c2-40ab-9a51-209639d0b7d5" providerId="ADAL" clId="{6FE438BE-C0E2-45CB-A56A-1EA983A81CDB}" dt="2024-05-06T08:39:45.143" v="1929"/>
          <ac:spMkLst>
            <pc:docMk/>
            <pc:sldMk cId="1908170663" sldId="331"/>
            <ac:spMk id="24" creationId="{4087433E-FD34-8D5C-4FDE-97125033FF1A}"/>
          </ac:spMkLst>
        </pc:spChg>
        <pc:spChg chg="mod">
          <ac:chgData name="אוניל פאנקר" userId="d69db3a9-31c2-40ab-9a51-209639d0b7d5" providerId="ADAL" clId="{6FE438BE-C0E2-45CB-A56A-1EA983A81CDB}" dt="2024-05-06T08:39:45.143" v="1929"/>
          <ac:spMkLst>
            <pc:docMk/>
            <pc:sldMk cId="1908170663" sldId="331"/>
            <ac:spMk id="25" creationId="{B2E29915-31B5-CEF4-2674-1E57316AC6FA}"/>
          </ac:spMkLst>
        </pc:spChg>
        <pc:spChg chg="mod">
          <ac:chgData name="אוניל פאנקר" userId="d69db3a9-31c2-40ab-9a51-209639d0b7d5" providerId="ADAL" clId="{6FE438BE-C0E2-45CB-A56A-1EA983A81CDB}" dt="2024-05-06T08:39:45.143" v="1929"/>
          <ac:spMkLst>
            <pc:docMk/>
            <pc:sldMk cId="1908170663" sldId="331"/>
            <ac:spMk id="26" creationId="{40207FDD-9A12-A9EE-5089-8B768A8B4995}"/>
          </ac:spMkLst>
        </pc:spChg>
        <pc:spChg chg="mod">
          <ac:chgData name="אוניל פאנקר" userId="d69db3a9-31c2-40ab-9a51-209639d0b7d5" providerId="ADAL" clId="{6FE438BE-C0E2-45CB-A56A-1EA983A81CDB}" dt="2024-05-06T08:39:45.143" v="1929"/>
          <ac:spMkLst>
            <pc:docMk/>
            <pc:sldMk cId="1908170663" sldId="331"/>
            <ac:spMk id="27" creationId="{804CC838-4731-9A59-BC31-E1FD10ECCC2C}"/>
          </ac:spMkLst>
        </pc:spChg>
        <pc:spChg chg="mod">
          <ac:chgData name="אוניל פאנקר" userId="d69db3a9-31c2-40ab-9a51-209639d0b7d5" providerId="ADAL" clId="{6FE438BE-C0E2-45CB-A56A-1EA983A81CDB}" dt="2024-05-06T08:39:45.143" v="1929"/>
          <ac:spMkLst>
            <pc:docMk/>
            <pc:sldMk cId="1908170663" sldId="331"/>
            <ac:spMk id="28" creationId="{0B5194A9-E28E-F03F-4FBF-28F4C08F421F}"/>
          </ac:spMkLst>
        </pc:spChg>
        <pc:spChg chg="mod">
          <ac:chgData name="אוניל פאנקר" userId="d69db3a9-31c2-40ab-9a51-209639d0b7d5" providerId="ADAL" clId="{6FE438BE-C0E2-45CB-A56A-1EA983A81CDB}" dt="2024-05-06T08:39:45.143" v="1929"/>
          <ac:spMkLst>
            <pc:docMk/>
            <pc:sldMk cId="1908170663" sldId="331"/>
            <ac:spMk id="29" creationId="{F8EFA6F0-021E-BE97-52F1-BFA5E8B4A685}"/>
          </ac:spMkLst>
        </pc:spChg>
        <pc:spChg chg="mod">
          <ac:chgData name="אוניל פאנקר" userId="d69db3a9-31c2-40ab-9a51-209639d0b7d5" providerId="ADAL" clId="{6FE438BE-C0E2-45CB-A56A-1EA983A81CDB}" dt="2024-05-06T08:39:45.143" v="1929"/>
          <ac:spMkLst>
            <pc:docMk/>
            <pc:sldMk cId="1908170663" sldId="331"/>
            <ac:spMk id="31" creationId="{9FDC15B7-CF0F-040E-7717-E08359F5DD47}"/>
          </ac:spMkLst>
        </pc:spChg>
        <pc:spChg chg="mod">
          <ac:chgData name="אוניל פאנקר" userId="d69db3a9-31c2-40ab-9a51-209639d0b7d5" providerId="ADAL" clId="{6FE438BE-C0E2-45CB-A56A-1EA983A81CDB}" dt="2024-05-06T08:39:45.143" v="1929"/>
          <ac:spMkLst>
            <pc:docMk/>
            <pc:sldMk cId="1908170663" sldId="331"/>
            <ac:spMk id="33" creationId="{BE6A2002-C4D7-F393-EB1C-E486EF5C850A}"/>
          </ac:spMkLst>
        </pc:spChg>
        <pc:spChg chg="mod">
          <ac:chgData name="אוניל פאנקר" userId="d69db3a9-31c2-40ab-9a51-209639d0b7d5" providerId="ADAL" clId="{6FE438BE-C0E2-45CB-A56A-1EA983A81CDB}" dt="2024-05-06T08:39:45.143" v="1929"/>
          <ac:spMkLst>
            <pc:docMk/>
            <pc:sldMk cId="1908170663" sldId="331"/>
            <ac:spMk id="34" creationId="{409D4B6D-7BBB-DA7E-A8CF-ECC204A096EB}"/>
          </ac:spMkLst>
        </pc:spChg>
        <pc:spChg chg="mod">
          <ac:chgData name="אוניל פאנקר" userId="d69db3a9-31c2-40ab-9a51-209639d0b7d5" providerId="ADAL" clId="{6FE438BE-C0E2-45CB-A56A-1EA983A81CDB}" dt="2024-05-06T08:39:45.143" v="1929"/>
          <ac:spMkLst>
            <pc:docMk/>
            <pc:sldMk cId="1908170663" sldId="331"/>
            <ac:spMk id="35" creationId="{0659DB79-B5B1-B0A0-9E99-57C066FC9F5C}"/>
          </ac:spMkLst>
        </pc:spChg>
        <pc:spChg chg="mod">
          <ac:chgData name="אוניל פאנקר" userId="d69db3a9-31c2-40ab-9a51-209639d0b7d5" providerId="ADAL" clId="{6FE438BE-C0E2-45CB-A56A-1EA983A81CDB}" dt="2024-05-06T08:39:45.143" v="1929"/>
          <ac:spMkLst>
            <pc:docMk/>
            <pc:sldMk cId="1908170663" sldId="331"/>
            <ac:spMk id="36" creationId="{80C297FE-547F-E931-0029-802E6966E19F}"/>
          </ac:spMkLst>
        </pc:spChg>
        <pc:spChg chg="mod">
          <ac:chgData name="אוניל פאנקר" userId="d69db3a9-31c2-40ab-9a51-209639d0b7d5" providerId="ADAL" clId="{6FE438BE-C0E2-45CB-A56A-1EA983A81CDB}" dt="2024-05-06T08:39:45.143" v="1929"/>
          <ac:spMkLst>
            <pc:docMk/>
            <pc:sldMk cId="1908170663" sldId="331"/>
            <ac:spMk id="37" creationId="{BFDCAB11-89AC-82A4-C5A3-E3F101964C9C}"/>
          </ac:spMkLst>
        </pc:spChg>
        <pc:spChg chg="mod">
          <ac:chgData name="אוניל פאנקר" userId="d69db3a9-31c2-40ab-9a51-209639d0b7d5" providerId="ADAL" clId="{6FE438BE-C0E2-45CB-A56A-1EA983A81CDB}" dt="2024-05-06T08:39:45.143" v="1929"/>
          <ac:spMkLst>
            <pc:docMk/>
            <pc:sldMk cId="1908170663" sldId="331"/>
            <ac:spMk id="38" creationId="{4F3BF48C-EB80-48D4-92E5-17FCFAEA0651}"/>
          </ac:spMkLst>
        </pc:spChg>
        <pc:spChg chg="mod">
          <ac:chgData name="אוניל פאנקר" userId="d69db3a9-31c2-40ab-9a51-209639d0b7d5" providerId="ADAL" clId="{6FE438BE-C0E2-45CB-A56A-1EA983A81CDB}" dt="2024-05-06T08:39:45.143" v="1929"/>
          <ac:spMkLst>
            <pc:docMk/>
            <pc:sldMk cId="1908170663" sldId="331"/>
            <ac:spMk id="39" creationId="{B10D2ACA-CE2D-C8EA-7B4C-4342D917AA17}"/>
          </ac:spMkLst>
        </pc:spChg>
        <pc:spChg chg="mod">
          <ac:chgData name="אוניל פאנקר" userId="d69db3a9-31c2-40ab-9a51-209639d0b7d5" providerId="ADAL" clId="{6FE438BE-C0E2-45CB-A56A-1EA983A81CDB}" dt="2024-05-06T08:39:45.143" v="1929"/>
          <ac:spMkLst>
            <pc:docMk/>
            <pc:sldMk cId="1908170663" sldId="331"/>
            <ac:spMk id="40" creationId="{64C27655-EF3A-E97C-FABC-284AFEB964DC}"/>
          </ac:spMkLst>
        </pc:spChg>
        <pc:spChg chg="mod">
          <ac:chgData name="אוניל פאנקר" userId="d69db3a9-31c2-40ab-9a51-209639d0b7d5" providerId="ADAL" clId="{6FE438BE-C0E2-45CB-A56A-1EA983A81CDB}" dt="2024-05-06T08:39:45.143" v="1929"/>
          <ac:spMkLst>
            <pc:docMk/>
            <pc:sldMk cId="1908170663" sldId="331"/>
            <ac:spMk id="41" creationId="{A3386431-FB21-6F48-BE3F-69D70FF03D01}"/>
          </ac:spMkLst>
        </pc:spChg>
        <pc:spChg chg="mod">
          <ac:chgData name="אוניל פאנקר" userId="d69db3a9-31c2-40ab-9a51-209639d0b7d5" providerId="ADAL" clId="{6FE438BE-C0E2-45CB-A56A-1EA983A81CDB}" dt="2024-05-06T08:39:45.143" v="1929"/>
          <ac:spMkLst>
            <pc:docMk/>
            <pc:sldMk cId="1908170663" sldId="331"/>
            <ac:spMk id="42" creationId="{6FEAE883-43C2-641D-3FBE-0D7880EF0A27}"/>
          </ac:spMkLst>
        </pc:spChg>
        <pc:spChg chg="mod">
          <ac:chgData name="אוניל פאנקר" userId="d69db3a9-31c2-40ab-9a51-209639d0b7d5" providerId="ADAL" clId="{6FE438BE-C0E2-45CB-A56A-1EA983A81CDB}" dt="2024-05-06T08:39:45.143" v="1929"/>
          <ac:spMkLst>
            <pc:docMk/>
            <pc:sldMk cId="1908170663" sldId="331"/>
            <ac:spMk id="43" creationId="{D3C83BA4-90EA-2B26-8462-458D3E90F5C3}"/>
          </ac:spMkLst>
        </pc:spChg>
        <pc:spChg chg="mod">
          <ac:chgData name="אוניל פאנקר" userId="d69db3a9-31c2-40ab-9a51-209639d0b7d5" providerId="ADAL" clId="{6FE438BE-C0E2-45CB-A56A-1EA983A81CDB}" dt="2024-05-06T08:39:45.143" v="1929"/>
          <ac:spMkLst>
            <pc:docMk/>
            <pc:sldMk cId="1908170663" sldId="331"/>
            <ac:spMk id="44" creationId="{265DA2A2-9E64-65D1-96D0-C760C55E9EF6}"/>
          </ac:spMkLst>
        </pc:spChg>
        <pc:spChg chg="mod">
          <ac:chgData name="אוניל פאנקר" userId="d69db3a9-31c2-40ab-9a51-209639d0b7d5" providerId="ADAL" clId="{6FE438BE-C0E2-45CB-A56A-1EA983A81CDB}" dt="2024-05-06T08:39:45.143" v="1929"/>
          <ac:spMkLst>
            <pc:docMk/>
            <pc:sldMk cId="1908170663" sldId="331"/>
            <ac:spMk id="45" creationId="{C4CBE149-7F00-742E-7117-B1E618A45F96}"/>
          </ac:spMkLst>
        </pc:spChg>
        <pc:spChg chg="mod">
          <ac:chgData name="אוניל פאנקר" userId="d69db3a9-31c2-40ab-9a51-209639d0b7d5" providerId="ADAL" clId="{6FE438BE-C0E2-45CB-A56A-1EA983A81CDB}" dt="2024-05-06T08:39:45.143" v="1929"/>
          <ac:spMkLst>
            <pc:docMk/>
            <pc:sldMk cId="1908170663" sldId="331"/>
            <ac:spMk id="46" creationId="{BFB92996-219F-8EB7-8F6A-6A30CA75CB7C}"/>
          </ac:spMkLst>
        </pc:spChg>
        <pc:spChg chg="mod">
          <ac:chgData name="אוניל פאנקר" userId="d69db3a9-31c2-40ab-9a51-209639d0b7d5" providerId="ADAL" clId="{6FE438BE-C0E2-45CB-A56A-1EA983A81CDB}" dt="2024-05-06T08:39:45.143" v="1929"/>
          <ac:spMkLst>
            <pc:docMk/>
            <pc:sldMk cId="1908170663" sldId="331"/>
            <ac:spMk id="47" creationId="{70893D89-68AB-040B-4B07-F565E5F92752}"/>
          </ac:spMkLst>
        </pc:spChg>
        <pc:spChg chg="mod">
          <ac:chgData name="אוניל פאנקר" userId="d69db3a9-31c2-40ab-9a51-209639d0b7d5" providerId="ADAL" clId="{6FE438BE-C0E2-45CB-A56A-1EA983A81CDB}" dt="2024-05-06T08:39:45.143" v="1929"/>
          <ac:spMkLst>
            <pc:docMk/>
            <pc:sldMk cId="1908170663" sldId="331"/>
            <ac:spMk id="48" creationId="{9627E1BB-B6E8-11E0-CB51-8C8FD1ED88DB}"/>
          </ac:spMkLst>
        </pc:spChg>
        <pc:spChg chg="mod">
          <ac:chgData name="אוניל פאנקר" userId="d69db3a9-31c2-40ab-9a51-209639d0b7d5" providerId="ADAL" clId="{6FE438BE-C0E2-45CB-A56A-1EA983A81CDB}" dt="2024-05-06T08:39:45.143" v="1929"/>
          <ac:spMkLst>
            <pc:docMk/>
            <pc:sldMk cId="1908170663" sldId="331"/>
            <ac:spMk id="49" creationId="{87E46877-4AA7-D177-CC24-CA8B54871D9C}"/>
          </ac:spMkLst>
        </pc:spChg>
        <pc:spChg chg="mod">
          <ac:chgData name="אוניל פאנקר" userId="d69db3a9-31c2-40ab-9a51-209639d0b7d5" providerId="ADAL" clId="{6FE438BE-C0E2-45CB-A56A-1EA983A81CDB}" dt="2024-05-06T08:39:45.143" v="1929"/>
          <ac:spMkLst>
            <pc:docMk/>
            <pc:sldMk cId="1908170663" sldId="331"/>
            <ac:spMk id="50" creationId="{2EA52504-CB52-6DD2-545E-220A90EEBF99}"/>
          </ac:spMkLst>
        </pc:spChg>
        <pc:spChg chg="mod">
          <ac:chgData name="אוניל פאנקר" userId="d69db3a9-31c2-40ab-9a51-209639d0b7d5" providerId="ADAL" clId="{6FE438BE-C0E2-45CB-A56A-1EA983A81CDB}" dt="2024-05-06T08:39:45.143" v="1929"/>
          <ac:spMkLst>
            <pc:docMk/>
            <pc:sldMk cId="1908170663" sldId="331"/>
            <ac:spMk id="51" creationId="{26EF7449-D14F-D7E6-8F69-91E838EEE95A}"/>
          </ac:spMkLst>
        </pc:spChg>
        <pc:spChg chg="mod">
          <ac:chgData name="אוניל פאנקר" userId="d69db3a9-31c2-40ab-9a51-209639d0b7d5" providerId="ADAL" clId="{6FE438BE-C0E2-45CB-A56A-1EA983A81CDB}" dt="2024-05-06T08:39:45.143" v="1929"/>
          <ac:spMkLst>
            <pc:docMk/>
            <pc:sldMk cId="1908170663" sldId="331"/>
            <ac:spMk id="52" creationId="{C46F4C25-0792-90BB-86E7-DB45A54E73D9}"/>
          </ac:spMkLst>
        </pc:spChg>
        <pc:spChg chg="mod">
          <ac:chgData name="אוניל פאנקר" userId="d69db3a9-31c2-40ab-9a51-209639d0b7d5" providerId="ADAL" clId="{6FE438BE-C0E2-45CB-A56A-1EA983A81CDB}" dt="2024-05-06T08:39:45.143" v="1929"/>
          <ac:spMkLst>
            <pc:docMk/>
            <pc:sldMk cId="1908170663" sldId="331"/>
            <ac:spMk id="55" creationId="{2B027CA0-68E9-4165-DF9A-138BA74D6D4C}"/>
          </ac:spMkLst>
        </pc:spChg>
        <pc:spChg chg="mod">
          <ac:chgData name="אוניל פאנקר" userId="d69db3a9-31c2-40ab-9a51-209639d0b7d5" providerId="ADAL" clId="{6FE438BE-C0E2-45CB-A56A-1EA983A81CDB}" dt="2024-05-06T08:39:45.143" v="1929"/>
          <ac:spMkLst>
            <pc:docMk/>
            <pc:sldMk cId="1908170663" sldId="331"/>
            <ac:spMk id="56" creationId="{AECF4AB3-392C-05E6-534F-FD76DAE61691}"/>
          </ac:spMkLst>
        </pc:spChg>
        <pc:spChg chg="mod">
          <ac:chgData name="אוניל פאנקר" userId="d69db3a9-31c2-40ab-9a51-209639d0b7d5" providerId="ADAL" clId="{6FE438BE-C0E2-45CB-A56A-1EA983A81CDB}" dt="2024-05-06T08:39:45.143" v="1929"/>
          <ac:spMkLst>
            <pc:docMk/>
            <pc:sldMk cId="1908170663" sldId="331"/>
            <ac:spMk id="57" creationId="{AC6FCAF7-9FE8-4B6B-FE87-BF174478D001}"/>
          </ac:spMkLst>
        </pc:spChg>
        <pc:spChg chg="mod">
          <ac:chgData name="אוניל פאנקר" userId="d69db3a9-31c2-40ab-9a51-209639d0b7d5" providerId="ADAL" clId="{6FE438BE-C0E2-45CB-A56A-1EA983A81CDB}" dt="2024-05-06T08:39:45.143" v="1929"/>
          <ac:spMkLst>
            <pc:docMk/>
            <pc:sldMk cId="1908170663" sldId="331"/>
            <ac:spMk id="58" creationId="{04A52374-0FCF-FAED-87EA-3922CB672612}"/>
          </ac:spMkLst>
        </pc:spChg>
        <pc:spChg chg="mod">
          <ac:chgData name="אוניל פאנקר" userId="d69db3a9-31c2-40ab-9a51-209639d0b7d5" providerId="ADAL" clId="{6FE438BE-C0E2-45CB-A56A-1EA983A81CDB}" dt="2024-05-06T08:39:45.143" v="1929"/>
          <ac:spMkLst>
            <pc:docMk/>
            <pc:sldMk cId="1908170663" sldId="331"/>
            <ac:spMk id="59" creationId="{040E2977-1574-BF45-C449-4D896741B2AF}"/>
          </ac:spMkLst>
        </pc:spChg>
        <pc:spChg chg="mod">
          <ac:chgData name="אוניל פאנקר" userId="d69db3a9-31c2-40ab-9a51-209639d0b7d5" providerId="ADAL" clId="{6FE438BE-C0E2-45CB-A56A-1EA983A81CDB}" dt="2024-05-06T08:39:45.143" v="1929"/>
          <ac:spMkLst>
            <pc:docMk/>
            <pc:sldMk cId="1908170663" sldId="331"/>
            <ac:spMk id="60" creationId="{026D4A47-0F0F-E1D1-841C-E46009869B2A}"/>
          </ac:spMkLst>
        </pc:spChg>
        <pc:spChg chg="mod">
          <ac:chgData name="אוניל פאנקר" userId="d69db3a9-31c2-40ab-9a51-209639d0b7d5" providerId="ADAL" clId="{6FE438BE-C0E2-45CB-A56A-1EA983A81CDB}" dt="2024-05-06T08:39:45.143" v="1929"/>
          <ac:spMkLst>
            <pc:docMk/>
            <pc:sldMk cId="1908170663" sldId="331"/>
            <ac:spMk id="61" creationId="{27DFFED4-3DC7-F488-FA2F-51F0DB69B160}"/>
          </ac:spMkLst>
        </pc:spChg>
        <pc:spChg chg="mod">
          <ac:chgData name="אוניל פאנקר" userId="d69db3a9-31c2-40ab-9a51-209639d0b7d5" providerId="ADAL" clId="{6FE438BE-C0E2-45CB-A56A-1EA983A81CDB}" dt="2024-05-06T08:39:45.143" v="1929"/>
          <ac:spMkLst>
            <pc:docMk/>
            <pc:sldMk cId="1908170663" sldId="331"/>
            <ac:spMk id="62" creationId="{0C3A95D8-2EE1-AF11-FA5A-294B6C761C94}"/>
          </ac:spMkLst>
        </pc:spChg>
        <pc:spChg chg="mod">
          <ac:chgData name="אוניל פאנקר" userId="d69db3a9-31c2-40ab-9a51-209639d0b7d5" providerId="ADAL" clId="{6FE438BE-C0E2-45CB-A56A-1EA983A81CDB}" dt="2024-05-06T08:39:45.143" v="1929"/>
          <ac:spMkLst>
            <pc:docMk/>
            <pc:sldMk cId="1908170663" sldId="331"/>
            <ac:spMk id="63" creationId="{A56948AC-D618-1A3A-935F-BBAA7FD2DDDF}"/>
          </ac:spMkLst>
        </pc:spChg>
        <pc:spChg chg="mod">
          <ac:chgData name="אוניל פאנקר" userId="d69db3a9-31c2-40ab-9a51-209639d0b7d5" providerId="ADAL" clId="{6FE438BE-C0E2-45CB-A56A-1EA983A81CDB}" dt="2024-05-06T08:39:45.143" v="1929"/>
          <ac:spMkLst>
            <pc:docMk/>
            <pc:sldMk cId="1908170663" sldId="331"/>
            <ac:spMk id="64" creationId="{2557F280-5E28-9E64-9754-E1ACD47C72D9}"/>
          </ac:spMkLst>
        </pc:spChg>
        <pc:spChg chg="mod">
          <ac:chgData name="אוניל פאנקר" userId="d69db3a9-31c2-40ab-9a51-209639d0b7d5" providerId="ADAL" clId="{6FE438BE-C0E2-45CB-A56A-1EA983A81CDB}" dt="2024-05-06T08:39:45.143" v="1929"/>
          <ac:spMkLst>
            <pc:docMk/>
            <pc:sldMk cId="1908170663" sldId="331"/>
            <ac:spMk id="65" creationId="{7AF111E7-D763-3DCB-57A6-726A353F0124}"/>
          </ac:spMkLst>
        </pc:spChg>
        <pc:spChg chg="mod">
          <ac:chgData name="אוניל פאנקר" userId="d69db3a9-31c2-40ab-9a51-209639d0b7d5" providerId="ADAL" clId="{6FE438BE-C0E2-45CB-A56A-1EA983A81CDB}" dt="2024-05-06T08:39:45.143" v="1929"/>
          <ac:spMkLst>
            <pc:docMk/>
            <pc:sldMk cId="1908170663" sldId="331"/>
            <ac:spMk id="66" creationId="{681621AE-5F99-F36E-F36B-BE3A2150D41F}"/>
          </ac:spMkLst>
        </pc:spChg>
        <pc:spChg chg="mod">
          <ac:chgData name="אוניל פאנקר" userId="d69db3a9-31c2-40ab-9a51-209639d0b7d5" providerId="ADAL" clId="{6FE438BE-C0E2-45CB-A56A-1EA983A81CDB}" dt="2024-05-06T08:39:45.143" v="1929"/>
          <ac:spMkLst>
            <pc:docMk/>
            <pc:sldMk cId="1908170663" sldId="331"/>
            <ac:spMk id="67" creationId="{F55F28CB-7238-8CDD-7B03-A5F5222E6A93}"/>
          </ac:spMkLst>
        </pc:spChg>
        <pc:spChg chg="mod">
          <ac:chgData name="אוניל פאנקר" userId="d69db3a9-31c2-40ab-9a51-209639d0b7d5" providerId="ADAL" clId="{6FE438BE-C0E2-45CB-A56A-1EA983A81CDB}" dt="2024-05-06T08:39:45.143" v="1929"/>
          <ac:spMkLst>
            <pc:docMk/>
            <pc:sldMk cId="1908170663" sldId="331"/>
            <ac:spMk id="68" creationId="{203453EC-BC73-5E14-54F2-D71FCC8AD3E2}"/>
          </ac:spMkLst>
        </pc:spChg>
        <pc:spChg chg="mod">
          <ac:chgData name="אוניל פאנקר" userId="d69db3a9-31c2-40ab-9a51-209639d0b7d5" providerId="ADAL" clId="{6FE438BE-C0E2-45CB-A56A-1EA983A81CDB}" dt="2024-05-06T08:39:45.143" v="1929"/>
          <ac:spMkLst>
            <pc:docMk/>
            <pc:sldMk cId="1908170663" sldId="331"/>
            <ac:spMk id="69" creationId="{AA6CCB62-A9B5-89F2-0066-CDF6D59CA93C}"/>
          </ac:spMkLst>
        </pc:spChg>
        <pc:spChg chg="mod">
          <ac:chgData name="אוניל פאנקר" userId="d69db3a9-31c2-40ab-9a51-209639d0b7d5" providerId="ADAL" clId="{6FE438BE-C0E2-45CB-A56A-1EA983A81CDB}" dt="2024-05-06T08:39:45.143" v="1929"/>
          <ac:spMkLst>
            <pc:docMk/>
            <pc:sldMk cId="1908170663" sldId="331"/>
            <ac:spMk id="70" creationId="{5F57753D-3828-E3B2-E49D-035E72FCBB41}"/>
          </ac:spMkLst>
        </pc:spChg>
        <pc:spChg chg="mod">
          <ac:chgData name="אוניל פאנקר" userId="d69db3a9-31c2-40ab-9a51-209639d0b7d5" providerId="ADAL" clId="{6FE438BE-C0E2-45CB-A56A-1EA983A81CDB}" dt="2024-05-06T08:39:45.143" v="1929"/>
          <ac:spMkLst>
            <pc:docMk/>
            <pc:sldMk cId="1908170663" sldId="331"/>
            <ac:spMk id="71" creationId="{A79B83E0-398F-9A3A-2293-FCCC940B930E}"/>
          </ac:spMkLst>
        </pc:spChg>
        <pc:spChg chg="mod">
          <ac:chgData name="אוניל פאנקר" userId="d69db3a9-31c2-40ab-9a51-209639d0b7d5" providerId="ADAL" clId="{6FE438BE-C0E2-45CB-A56A-1EA983A81CDB}" dt="2024-05-06T08:39:45.143" v="1929"/>
          <ac:spMkLst>
            <pc:docMk/>
            <pc:sldMk cId="1908170663" sldId="331"/>
            <ac:spMk id="72" creationId="{3E136179-A89A-85C0-76C2-D5A5529253E8}"/>
          </ac:spMkLst>
        </pc:spChg>
        <pc:spChg chg="mod">
          <ac:chgData name="אוניל פאנקר" userId="d69db3a9-31c2-40ab-9a51-209639d0b7d5" providerId="ADAL" clId="{6FE438BE-C0E2-45CB-A56A-1EA983A81CDB}" dt="2024-05-06T08:39:45.143" v="1929"/>
          <ac:spMkLst>
            <pc:docMk/>
            <pc:sldMk cId="1908170663" sldId="331"/>
            <ac:spMk id="73" creationId="{94F0699A-6F65-A710-EFEB-2E95B0C02CEE}"/>
          </ac:spMkLst>
        </pc:spChg>
        <pc:spChg chg="mod">
          <ac:chgData name="אוניל פאנקר" userId="d69db3a9-31c2-40ab-9a51-209639d0b7d5" providerId="ADAL" clId="{6FE438BE-C0E2-45CB-A56A-1EA983A81CDB}" dt="2024-05-06T08:39:45.143" v="1929"/>
          <ac:spMkLst>
            <pc:docMk/>
            <pc:sldMk cId="1908170663" sldId="331"/>
            <ac:spMk id="74" creationId="{EB3AD870-FA82-4852-0748-1F93031879E2}"/>
          </ac:spMkLst>
        </pc:spChg>
        <pc:spChg chg="mod">
          <ac:chgData name="אוניל פאנקר" userId="d69db3a9-31c2-40ab-9a51-209639d0b7d5" providerId="ADAL" clId="{6FE438BE-C0E2-45CB-A56A-1EA983A81CDB}" dt="2024-05-06T08:39:45.143" v="1929"/>
          <ac:spMkLst>
            <pc:docMk/>
            <pc:sldMk cId="1908170663" sldId="331"/>
            <ac:spMk id="75" creationId="{15A2F44F-1165-10A4-9EEE-5D99F2E85DB1}"/>
          </ac:spMkLst>
        </pc:spChg>
        <pc:spChg chg="add mod">
          <ac:chgData name="אוניל פאנקר" userId="d69db3a9-31c2-40ab-9a51-209639d0b7d5" providerId="ADAL" clId="{6FE438BE-C0E2-45CB-A56A-1EA983A81CDB}" dt="2024-05-06T08:40:55.482" v="1982" actId="1076"/>
          <ac:spMkLst>
            <pc:docMk/>
            <pc:sldMk cId="1908170663" sldId="331"/>
            <ac:spMk id="77" creationId="{6B9F0A4B-1AF8-43E4-9E4F-6B752F643A50}"/>
          </ac:spMkLst>
        </pc:spChg>
        <pc:grpChg chg="add del mod">
          <ac:chgData name="אוניל פאנקר" userId="d69db3a9-31c2-40ab-9a51-209639d0b7d5" providerId="ADAL" clId="{6FE438BE-C0E2-45CB-A56A-1EA983A81CDB}" dt="2024-05-06T08:40:51.520" v="1979" actId="478"/>
          <ac:grpSpMkLst>
            <pc:docMk/>
            <pc:sldMk cId="1908170663" sldId="331"/>
            <ac:grpSpMk id="7" creationId="{42DA121F-348F-6999-E6F1-4BA1F9DE2E0B}"/>
          </ac:grpSpMkLst>
        </pc:grpChg>
        <pc:grpChg chg="mod">
          <ac:chgData name="אוניל פאנקר" userId="d69db3a9-31c2-40ab-9a51-209639d0b7d5" providerId="ADAL" clId="{6FE438BE-C0E2-45CB-A56A-1EA983A81CDB}" dt="2024-05-06T08:39:45.143" v="1929"/>
          <ac:grpSpMkLst>
            <pc:docMk/>
            <pc:sldMk cId="1908170663" sldId="331"/>
            <ac:grpSpMk id="8" creationId="{5F4AD3E7-79E6-9729-A5C9-6AA356907F22}"/>
          </ac:grpSpMkLst>
        </pc:grpChg>
        <pc:grpChg chg="add del mod">
          <ac:chgData name="אוניל פאנקר" userId="d69db3a9-31c2-40ab-9a51-209639d0b7d5" providerId="ADAL" clId="{6FE438BE-C0E2-45CB-A56A-1EA983A81CDB}" dt="2024-05-06T08:40:51.520" v="1979" actId="478"/>
          <ac:grpSpMkLst>
            <pc:docMk/>
            <pc:sldMk cId="1908170663" sldId="331"/>
            <ac:grpSpMk id="30" creationId="{17B57E8E-E6A0-EF09-103A-0AC596C91A30}"/>
          </ac:grpSpMkLst>
        </pc:grpChg>
        <pc:grpChg chg="mod">
          <ac:chgData name="אוניל פאנקר" userId="d69db3a9-31c2-40ab-9a51-209639d0b7d5" providerId="ADAL" clId="{6FE438BE-C0E2-45CB-A56A-1EA983A81CDB}" dt="2024-05-06T08:39:45.143" v="1929"/>
          <ac:grpSpMkLst>
            <pc:docMk/>
            <pc:sldMk cId="1908170663" sldId="331"/>
            <ac:grpSpMk id="32" creationId="{B286C910-EF90-0F39-7534-A32B0D3F2BB3}"/>
          </ac:grpSpMkLst>
        </pc:grpChg>
        <pc:grpChg chg="add del mod">
          <ac:chgData name="אוניל פאנקר" userId="d69db3a9-31c2-40ab-9a51-209639d0b7d5" providerId="ADAL" clId="{6FE438BE-C0E2-45CB-A56A-1EA983A81CDB}" dt="2024-05-06T08:40:51.520" v="1979" actId="478"/>
          <ac:grpSpMkLst>
            <pc:docMk/>
            <pc:sldMk cId="1908170663" sldId="331"/>
            <ac:grpSpMk id="53" creationId="{34DF85F4-3925-8DAD-FA18-B44DA876B1BE}"/>
          </ac:grpSpMkLst>
        </pc:grpChg>
        <pc:grpChg chg="mod">
          <ac:chgData name="אוניל פאנקר" userId="d69db3a9-31c2-40ab-9a51-209639d0b7d5" providerId="ADAL" clId="{6FE438BE-C0E2-45CB-A56A-1EA983A81CDB}" dt="2024-05-06T08:39:45.143" v="1929"/>
          <ac:grpSpMkLst>
            <pc:docMk/>
            <pc:sldMk cId="1908170663" sldId="331"/>
            <ac:grpSpMk id="54" creationId="{99CA292E-F4FA-26D6-A2EC-F7081C138B2D}"/>
          </ac:grpSpMkLst>
        </pc:grpChg>
        <pc:picChg chg="add mod">
          <ac:chgData name="אוניל פאנקר" userId="d69db3a9-31c2-40ab-9a51-209639d0b7d5" providerId="ADAL" clId="{6FE438BE-C0E2-45CB-A56A-1EA983A81CDB}" dt="2024-05-06T08:40:55.482" v="1982" actId="1076"/>
          <ac:picMkLst>
            <pc:docMk/>
            <pc:sldMk cId="1908170663" sldId="331"/>
            <ac:picMk id="76" creationId="{54DF73AE-55D8-8AFD-7B69-A362D937638B}"/>
          </ac:picMkLst>
        </pc:picChg>
      </pc:sldChg>
      <pc:sldChg chg="addSp delSp modSp add mod ord">
        <pc:chgData name="אוניל פאנקר" userId="d69db3a9-31c2-40ab-9a51-209639d0b7d5" providerId="ADAL" clId="{6FE438BE-C0E2-45CB-A56A-1EA983A81CDB}" dt="2024-05-21T16:20:45.799" v="2255" actId="12"/>
        <pc:sldMkLst>
          <pc:docMk/>
          <pc:sldMk cId="1446140643" sldId="332"/>
        </pc:sldMkLst>
        <pc:spChg chg="add del mod">
          <ac:chgData name="אוניל פאנקר" userId="d69db3a9-31c2-40ab-9a51-209639d0b7d5" providerId="ADAL" clId="{6FE438BE-C0E2-45CB-A56A-1EA983A81CDB}" dt="2024-05-06T10:03:03.799" v="1995" actId="478"/>
          <ac:spMkLst>
            <pc:docMk/>
            <pc:sldMk cId="1446140643" sldId="332"/>
            <ac:spMk id="3" creationId="{8D6B247E-F0A6-F4D1-F2F0-DA223CCF7AC6}"/>
          </ac:spMkLst>
        </pc:spChg>
        <pc:spChg chg="add mod">
          <ac:chgData name="אוניל פאנקר" userId="d69db3a9-31c2-40ab-9a51-209639d0b7d5" providerId="ADAL" clId="{6FE438BE-C0E2-45CB-A56A-1EA983A81CDB}" dt="2024-05-06T10:03:40.455" v="1999" actId="255"/>
          <ac:spMkLst>
            <pc:docMk/>
            <pc:sldMk cId="1446140643" sldId="332"/>
            <ac:spMk id="4" creationId="{A49E0346-2826-BF43-14EA-28EB76EB1639}"/>
          </ac:spMkLst>
        </pc:spChg>
        <pc:spChg chg="add mod">
          <ac:chgData name="אוניל פאנקר" userId="d69db3a9-31c2-40ab-9a51-209639d0b7d5" providerId="ADAL" clId="{6FE438BE-C0E2-45CB-A56A-1EA983A81CDB}" dt="2024-05-21T16:20:45.799" v="2255" actId="12"/>
          <ac:spMkLst>
            <pc:docMk/>
            <pc:sldMk cId="1446140643" sldId="332"/>
            <ac:spMk id="5" creationId="{C97B49BC-0C5B-B6E0-27B6-D75461D4E7DD}"/>
          </ac:spMkLst>
        </pc:spChg>
        <pc:spChg chg="del mod">
          <ac:chgData name="אוניל פאנקר" userId="d69db3a9-31c2-40ab-9a51-209639d0b7d5" providerId="ADAL" clId="{6FE438BE-C0E2-45CB-A56A-1EA983A81CDB}" dt="2024-05-06T10:03:01.072" v="1994" actId="478"/>
          <ac:spMkLst>
            <pc:docMk/>
            <pc:sldMk cId="1446140643" sldId="332"/>
            <ac:spMk id="12" creationId="{89E42C24-18F1-4166-AF39-DD6DDBF41BE4}"/>
          </ac:spMkLst>
        </pc:spChg>
      </pc:sldChg>
      <pc:sldChg chg="addSp delSp modSp add mod modNotesTx">
        <pc:chgData name="אוניל פאנקר" userId="d69db3a9-31c2-40ab-9a51-209639d0b7d5" providerId="ADAL" clId="{6FE438BE-C0E2-45CB-A56A-1EA983A81CDB}" dt="2024-05-21T16:21:43.203" v="2271" actId="5793"/>
        <pc:sldMkLst>
          <pc:docMk/>
          <pc:sldMk cId="307623796" sldId="333"/>
        </pc:sldMkLst>
        <pc:spChg chg="mod">
          <ac:chgData name="אוניל פאנקר" userId="d69db3a9-31c2-40ab-9a51-209639d0b7d5" providerId="ADAL" clId="{6FE438BE-C0E2-45CB-A56A-1EA983A81CDB}" dt="2024-05-21T16:08:55.238" v="2225" actId="20577"/>
          <ac:spMkLst>
            <pc:docMk/>
            <pc:sldMk cId="307623796" sldId="333"/>
            <ac:spMk id="4" creationId="{A49E0346-2826-BF43-14EA-28EB76EB1639}"/>
          </ac:spMkLst>
        </pc:spChg>
        <pc:spChg chg="del">
          <ac:chgData name="אוניל פאנקר" userId="d69db3a9-31c2-40ab-9a51-209639d0b7d5" providerId="ADAL" clId="{6FE438BE-C0E2-45CB-A56A-1EA983A81CDB}" dt="2024-05-06T10:03:56.478" v="2006" actId="478"/>
          <ac:spMkLst>
            <pc:docMk/>
            <pc:sldMk cId="307623796" sldId="333"/>
            <ac:spMk id="5" creationId="{C97B49BC-0C5B-B6E0-27B6-D75461D4E7DD}"/>
          </ac:spMkLst>
        </pc:spChg>
        <pc:spChg chg="add mod">
          <ac:chgData name="אוניל פאנקר" userId="d69db3a9-31c2-40ab-9a51-209639d0b7d5" providerId="ADAL" clId="{6FE438BE-C0E2-45CB-A56A-1EA983A81CDB}" dt="2024-05-06T10:08:49.521" v="2085" actId="2085"/>
          <ac:spMkLst>
            <pc:docMk/>
            <pc:sldMk cId="307623796" sldId="333"/>
            <ac:spMk id="6" creationId="{7C5420FE-A499-4D42-FCF4-7D3099455606}"/>
          </ac:spMkLst>
        </pc:spChg>
        <pc:spChg chg="add mod">
          <ac:chgData name="אוניל פאנקר" userId="d69db3a9-31c2-40ab-9a51-209639d0b7d5" providerId="ADAL" clId="{6FE438BE-C0E2-45CB-A56A-1EA983A81CDB}" dt="2024-05-06T10:08:56.789" v="2086" actId="2085"/>
          <ac:spMkLst>
            <pc:docMk/>
            <pc:sldMk cId="307623796" sldId="333"/>
            <ac:spMk id="7" creationId="{6E6CDC23-E286-654A-9761-1FB093E80B81}"/>
          </ac:spMkLst>
        </pc:spChg>
        <pc:picChg chg="add mod">
          <ac:chgData name="אוניל פאנקר" userId="d69db3a9-31c2-40ab-9a51-209639d0b7d5" providerId="ADAL" clId="{6FE438BE-C0E2-45CB-A56A-1EA983A81CDB}" dt="2024-05-06T10:08:25.272" v="2083"/>
          <ac:picMkLst>
            <pc:docMk/>
            <pc:sldMk cId="307623796" sldId="333"/>
            <ac:picMk id="3" creationId="{BA0F9867-23D7-B446-2978-DB96EF898C3C}"/>
          </ac:picMkLst>
        </pc:picChg>
      </pc:sldChg>
      <pc:sldChg chg="addSp delSp modSp add mod">
        <pc:chgData name="אוניל פאנקר" userId="d69db3a9-31c2-40ab-9a51-209639d0b7d5" providerId="ADAL" clId="{6FE438BE-C0E2-45CB-A56A-1EA983A81CDB}" dt="2024-05-21T16:09:02.196" v="2226"/>
        <pc:sldMkLst>
          <pc:docMk/>
          <pc:sldMk cId="3744480171" sldId="334"/>
        </pc:sldMkLst>
        <pc:spChg chg="mod">
          <ac:chgData name="אוניל פאנקר" userId="d69db3a9-31c2-40ab-9a51-209639d0b7d5" providerId="ADAL" clId="{6FE438BE-C0E2-45CB-A56A-1EA983A81CDB}" dt="2024-05-21T16:09:02.196" v="2226"/>
          <ac:spMkLst>
            <pc:docMk/>
            <pc:sldMk cId="3744480171" sldId="334"/>
            <ac:spMk id="4" creationId="{A49E0346-2826-BF43-14EA-28EB76EB1639}"/>
          </ac:spMkLst>
        </pc:spChg>
        <pc:picChg chg="del">
          <ac:chgData name="אוניל פאנקר" userId="d69db3a9-31c2-40ab-9a51-209639d0b7d5" providerId="ADAL" clId="{6FE438BE-C0E2-45CB-A56A-1EA983A81CDB}" dt="2024-05-06T10:05:11.831" v="2020" actId="478"/>
          <ac:picMkLst>
            <pc:docMk/>
            <pc:sldMk cId="3744480171" sldId="334"/>
            <ac:picMk id="3" creationId="{BA0F9867-23D7-B446-2978-DB96EF898C3C}"/>
          </ac:picMkLst>
        </pc:picChg>
        <pc:picChg chg="add mod">
          <ac:chgData name="אוניל פאנקר" userId="d69db3a9-31c2-40ab-9a51-209639d0b7d5" providerId="ADAL" clId="{6FE438BE-C0E2-45CB-A56A-1EA983A81CDB}" dt="2024-05-06T10:05:42.622" v="2034" actId="14100"/>
          <ac:picMkLst>
            <pc:docMk/>
            <pc:sldMk cId="3744480171" sldId="334"/>
            <ac:picMk id="5" creationId="{745804DE-FD65-1B5B-D31F-F49FFAB8F2A1}"/>
          </ac:picMkLst>
        </pc:picChg>
        <pc:picChg chg="add mod ord">
          <ac:chgData name="אוניל פאנקר" userId="d69db3a9-31c2-40ab-9a51-209639d0b7d5" providerId="ADAL" clId="{6FE438BE-C0E2-45CB-A56A-1EA983A81CDB}" dt="2024-05-06T10:05:38.496" v="2032" actId="167"/>
          <ac:picMkLst>
            <pc:docMk/>
            <pc:sldMk cId="3744480171" sldId="334"/>
            <ac:picMk id="6" creationId="{FD6A3B88-1BA3-8428-0C61-37CB56ADDA87}"/>
          </ac:picMkLst>
        </pc:picChg>
      </pc:sldChg>
      <pc:sldChg chg="add del">
        <pc:chgData name="אוניל פאנקר" userId="d69db3a9-31c2-40ab-9a51-209639d0b7d5" providerId="ADAL" clId="{6FE438BE-C0E2-45CB-A56A-1EA983A81CDB}" dt="2024-05-06T10:05:04.866" v="2018" actId="47"/>
        <pc:sldMkLst>
          <pc:docMk/>
          <pc:sldMk cId="3888488835" sldId="334"/>
        </pc:sldMkLst>
      </pc:sldChg>
      <pc:sldChg chg="addSp delSp modSp add mod">
        <pc:chgData name="אוניל פאנקר" userId="d69db3a9-31c2-40ab-9a51-209639d0b7d5" providerId="ADAL" clId="{6FE438BE-C0E2-45CB-A56A-1EA983A81CDB}" dt="2024-05-21T16:09:04.589" v="2227"/>
        <pc:sldMkLst>
          <pc:docMk/>
          <pc:sldMk cId="1683292018" sldId="335"/>
        </pc:sldMkLst>
        <pc:spChg chg="mod">
          <ac:chgData name="אוניל פאנקר" userId="d69db3a9-31c2-40ab-9a51-209639d0b7d5" providerId="ADAL" clId="{6FE438BE-C0E2-45CB-A56A-1EA983A81CDB}" dt="2024-05-21T16:09:04.589" v="2227"/>
          <ac:spMkLst>
            <pc:docMk/>
            <pc:sldMk cId="1683292018" sldId="335"/>
            <ac:spMk id="4" creationId="{A49E0346-2826-BF43-14EA-28EB76EB1639}"/>
          </ac:spMkLst>
        </pc:spChg>
        <pc:picChg chg="add mod">
          <ac:chgData name="אוניל פאנקר" userId="d69db3a9-31c2-40ab-9a51-209639d0b7d5" providerId="ADAL" clId="{6FE438BE-C0E2-45CB-A56A-1EA983A81CDB}" dt="2024-05-06T10:06:03.274" v="2043" actId="14100"/>
          <ac:picMkLst>
            <pc:docMk/>
            <pc:sldMk cId="1683292018" sldId="335"/>
            <ac:picMk id="3" creationId="{E2EED22A-17B6-F678-E390-B8338B54AD83}"/>
          </ac:picMkLst>
        </pc:picChg>
        <pc:picChg chg="del">
          <ac:chgData name="אוניל פאנקר" userId="d69db3a9-31c2-40ab-9a51-209639d0b7d5" providerId="ADAL" clId="{6FE438BE-C0E2-45CB-A56A-1EA983A81CDB}" dt="2024-05-06T10:05:51.181" v="2036" actId="478"/>
          <ac:picMkLst>
            <pc:docMk/>
            <pc:sldMk cId="1683292018" sldId="335"/>
            <ac:picMk id="5" creationId="{745804DE-FD65-1B5B-D31F-F49FFAB8F2A1}"/>
          </ac:picMkLst>
        </pc:picChg>
      </pc:sldChg>
      <pc:sldChg chg="addSp delSp modSp mod ord modNotesTx">
        <pc:chgData name="אוניל פאנקר" userId="d69db3a9-31c2-40ab-9a51-209639d0b7d5" providerId="ADAL" clId="{6FE438BE-C0E2-45CB-A56A-1EA983A81CDB}" dt="2024-05-21T16:22:04.678" v="2273" actId="2711"/>
        <pc:sldMkLst>
          <pc:docMk/>
          <pc:sldMk cId="4015911138" sldId="336"/>
        </pc:sldMkLst>
        <pc:spChg chg="add del mod">
          <ac:chgData name="אוניל פאנקר" userId="d69db3a9-31c2-40ab-9a51-209639d0b7d5" providerId="ADAL" clId="{6FE438BE-C0E2-45CB-A56A-1EA983A81CDB}" dt="2024-05-15T17:12:52.976" v="2100" actId="207"/>
          <ac:spMkLst>
            <pc:docMk/>
            <pc:sldMk cId="4015911138" sldId="336"/>
            <ac:spMk id="6" creationId="{6F46540A-8FD0-F844-8FCD-F9EC28082D86}"/>
          </ac:spMkLst>
        </pc:spChg>
        <pc:spChg chg="add del">
          <ac:chgData name="אוניל פאנקר" userId="d69db3a9-31c2-40ab-9a51-209639d0b7d5" providerId="ADAL" clId="{6FE438BE-C0E2-45CB-A56A-1EA983A81CDB}" dt="2024-05-15T17:12:54.854" v="2101" actId="478"/>
          <ac:spMkLst>
            <pc:docMk/>
            <pc:sldMk cId="4015911138" sldId="336"/>
            <ac:spMk id="7" creationId="{B7CE553A-7F4C-3A16-5FB0-043CF4E92B40}"/>
          </ac:spMkLst>
        </pc:spChg>
        <pc:picChg chg="add del mod">
          <ac:chgData name="אוניל פאנקר" userId="d69db3a9-31c2-40ab-9a51-209639d0b7d5" providerId="ADAL" clId="{6FE438BE-C0E2-45CB-A56A-1EA983A81CDB}" dt="2024-05-15T17:12:17.217" v="2095" actId="21"/>
          <ac:picMkLst>
            <pc:docMk/>
            <pc:sldMk cId="4015911138" sldId="336"/>
            <ac:picMk id="3" creationId="{722B9758-E24D-E38D-A39A-4B5EA1071847}"/>
          </ac:picMkLst>
        </pc:picChg>
        <pc:picChg chg="add mod">
          <ac:chgData name="אוניל פאנקר" userId="d69db3a9-31c2-40ab-9a51-209639d0b7d5" providerId="ADAL" clId="{6FE438BE-C0E2-45CB-A56A-1EA983A81CDB}" dt="2024-05-15T17:12:28.435" v="2098"/>
          <ac:picMkLst>
            <pc:docMk/>
            <pc:sldMk cId="4015911138" sldId="336"/>
            <ac:picMk id="8" creationId="{722B9758-E24D-E38D-A39A-4B5EA1071847}"/>
          </ac:picMkLst>
        </pc:picChg>
      </pc:sldChg>
      <pc:sldChg chg="addSp delSp modSp add mod modNotesTx">
        <pc:chgData name="אוניל פאנקר" userId="d69db3a9-31c2-40ab-9a51-209639d0b7d5" providerId="ADAL" clId="{6FE438BE-C0E2-45CB-A56A-1EA983A81CDB}" dt="2024-05-21T16:09:09.117" v="2228"/>
        <pc:sldMkLst>
          <pc:docMk/>
          <pc:sldMk cId="3851237103" sldId="338"/>
        </pc:sldMkLst>
        <pc:spChg chg="mod">
          <ac:chgData name="אוניל פאנקר" userId="d69db3a9-31c2-40ab-9a51-209639d0b7d5" providerId="ADAL" clId="{6FE438BE-C0E2-45CB-A56A-1EA983A81CDB}" dt="2024-05-21T16:09:09.117" v="2228"/>
          <ac:spMkLst>
            <pc:docMk/>
            <pc:sldMk cId="3851237103" sldId="338"/>
            <ac:spMk id="4" creationId="{A49E0346-2826-BF43-14EA-28EB76EB1639}"/>
          </ac:spMkLst>
        </pc:spChg>
        <pc:picChg chg="add mod ord">
          <ac:chgData name="אוניל פאנקר" userId="d69db3a9-31c2-40ab-9a51-209639d0b7d5" providerId="ADAL" clId="{6FE438BE-C0E2-45CB-A56A-1EA983A81CDB}" dt="2024-05-21T16:06:38.494" v="2144" actId="167"/>
          <ac:picMkLst>
            <pc:docMk/>
            <pc:sldMk cId="3851237103" sldId="338"/>
            <ac:picMk id="2" creationId="{CF5374AC-A4BF-D2EC-6CBF-7105A5F00271}"/>
          </ac:picMkLst>
        </pc:picChg>
        <pc:picChg chg="add del">
          <ac:chgData name="אוניל פאנקר" userId="d69db3a9-31c2-40ab-9a51-209639d0b7d5" providerId="ADAL" clId="{6FE438BE-C0E2-45CB-A56A-1EA983A81CDB}" dt="2024-05-21T16:06:46.871" v="2147" actId="478"/>
          <ac:picMkLst>
            <pc:docMk/>
            <pc:sldMk cId="3851237103" sldId="338"/>
            <ac:picMk id="3" creationId="{E2EED22A-17B6-F678-E390-B8338B54AD83}"/>
          </ac:picMkLst>
        </pc:picChg>
        <pc:picChg chg="del">
          <ac:chgData name="אוניל פאנקר" userId="d69db3a9-31c2-40ab-9a51-209639d0b7d5" providerId="ADAL" clId="{6FE438BE-C0E2-45CB-A56A-1EA983A81CDB}" dt="2024-05-21T16:06:47.967" v="2148" actId="478"/>
          <ac:picMkLst>
            <pc:docMk/>
            <pc:sldMk cId="3851237103" sldId="338"/>
            <ac:picMk id="6" creationId="{FD6A3B88-1BA3-8428-0C61-37CB56ADDA87}"/>
          </ac:picMkLst>
        </pc:picChg>
      </pc:sldChg>
      <pc:sldChg chg="addSp delSp modSp add mod modNotesTx">
        <pc:chgData name="אוניל פאנקר" userId="d69db3a9-31c2-40ab-9a51-209639d0b7d5" providerId="ADAL" clId="{6FE438BE-C0E2-45CB-A56A-1EA983A81CDB}" dt="2024-05-21T16:21:58.080" v="2272" actId="2711"/>
        <pc:sldMkLst>
          <pc:docMk/>
          <pc:sldMk cId="1404090347" sldId="339"/>
        </pc:sldMkLst>
        <pc:spChg chg="mod">
          <ac:chgData name="אוניל פאנקר" userId="d69db3a9-31c2-40ab-9a51-209639d0b7d5" providerId="ADAL" clId="{6FE438BE-C0E2-45CB-A56A-1EA983A81CDB}" dt="2024-05-21T16:09:16.840" v="2229" actId="20577"/>
          <ac:spMkLst>
            <pc:docMk/>
            <pc:sldMk cId="1404090347" sldId="339"/>
            <ac:spMk id="4" creationId="{A49E0346-2826-BF43-14EA-28EB76EB1639}"/>
          </ac:spMkLst>
        </pc:spChg>
        <pc:picChg chg="del">
          <ac:chgData name="אוניל פאנקר" userId="d69db3a9-31c2-40ab-9a51-209639d0b7d5" providerId="ADAL" clId="{6FE438BE-C0E2-45CB-A56A-1EA983A81CDB}" dt="2024-05-21T16:07:47.366" v="2172" actId="478"/>
          <ac:picMkLst>
            <pc:docMk/>
            <pc:sldMk cId="1404090347" sldId="339"/>
            <ac:picMk id="2" creationId="{CF5374AC-A4BF-D2EC-6CBF-7105A5F00271}"/>
          </ac:picMkLst>
        </pc:picChg>
        <pc:picChg chg="add mod ord">
          <ac:chgData name="אוניל פאנקר" userId="d69db3a9-31c2-40ab-9a51-209639d0b7d5" providerId="ADAL" clId="{6FE438BE-C0E2-45CB-A56A-1EA983A81CDB}" dt="2024-05-21T16:07:46.145" v="2171" actId="167"/>
          <ac:picMkLst>
            <pc:docMk/>
            <pc:sldMk cId="1404090347" sldId="339"/>
            <ac:picMk id="3" creationId="{70E70D5A-48A4-94F4-F0F5-479A7013E15F}"/>
          </ac:picMkLst>
        </pc:picChg>
      </pc:sldChg>
      <pc:sldChg chg="addSp delSp modSp add mod">
        <pc:chgData name="אוניל פאנקר" userId="d69db3a9-31c2-40ab-9a51-209639d0b7d5" providerId="ADAL" clId="{6FE438BE-C0E2-45CB-A56A-1EA983A81CDB}" dt="2024-05-24T15:04:13.336" v="2310" actId="478"/>
        <pc:sldMkLst>
          <pc:docMk/>
          <pc:sldMk cId="3535708860" sldId="341"/>
        </pc:sldMkLst>
        <pc:spChg chg="mod">
          <ac:chgData name="אוניל פאנקר" userId="d69db3a9-31c2-40ab-9a51-209639d0b7d5" providerId="ADAL" clId="{6FE438BE-C0E2-45CB-A56A-1EA983A81CDB}" dt="2024-05-24T14:33:17.195" v="2281" actId="20577"/>
          <ac:spMkLst>
            <pc:docMk/>
            <pc:sldMk cId="3535708860" sldId="341"/>
            <ac:spMk id="4" creationId="{A49E0346-2826-BF43-14EA-28EB76EB1639}"/>
          </ac:spMkLst>
        </pc:spChg>
        <pc:picChg chg="del">
          <ac:chgData name="אוניל פאנקר" userId="d69db3a9-31c2-40ab-9a51-209639d0b7d5" providerId="ADAL" clId="{6FE438BE-C0E2-45CB-A56A-1EA983A81CDB}" dt="2024-05-24T14:33:41.320" v="2289" actId="478"/>
          <ac:picMkLst>
            <pc:docMk/>
            <pc:sldMk cId="3535708860" sldId="341"/>
            <ac:picMk id="2" creationId="{CF5374AC-A4BF-D2EC-6CBF-7105A5F00271}"/>
          </ac:picMkLst>
        </pc:picChg>
        <pc:picChg chg="add del mod ord">
          <ac:chgData name="אוניל פאנקר" userId="d69db3a9-31c2-40ab-9a51-209639d0b7d5" providerId="ADAL" clId="{6FE438BE-C0E2-45CB-A56A-1EA983A81CDB}" dt="2024-05-24T15:04:13.336" v="2310" actId="478"/>
          <ac:picMkLst>
            <pc:docMk/>
            <pc:sldMk cId="3535708860" sldId="341"/>
            <ac:picMk id="5" creationId="{A445BAE5-0CCB-D1F2-AB49-CBD322D4A264}"/>
          </ac:picMkLst>
        </pc:picChg>
        <pc:picChg chg="add mod ord">
          <ac:chgData name="אוניל פאנקר" userId="d69db3a9-31c2-40ab-9a51-209639d0b7d5" providerId="ADAL" clId="{6FE438BE-C0E2-45CB-A56A-1EA983A81CDB}" dt="2024-05-24T15:04:11.689" v="2309" actId="167"/>
          <ac:picMkLst>
            <pc:docMk/>
            <pc:sldMk cId="3535708860" sldId="341"/>
            <ac:picMk id="7" creationId="{21DD8BDE-6967-1924-593C-EE7A54B25266}"/>
          </ac:picMkLst>
        </pc:picChg>
      </pc:sldChg>
    </pc:docChg>
  </pc:docChgLst>
  <pc:docChgLst>
    <pc:chgData name="רומן גורי" userId="S::roman.gury@e.braude.ac.il::2a425737-0a37-4818-a121-a791e63a5d7b" providerId="AD" clId="Web-{C3126D1E-9BEC-2A6F-92E5-3AF067AFA473}"/>
    <pc:docChg chg="modSld">
      <pc:chgData name="רומן גורי" userId="S::roman.gury@e.braude.ac.il::2a425737-0a37-4818-a121-a791e63a5d7b" providerId="AD" clId="Web-{C3126D1E-9BEC-2A6F-92E5-3AF067AFA473}" dt="2024-05-23T11:26:59.797" v="0" actId="1076"/>
      <pc:docMkLst>
        <pc:docMk/>
      </pc:docMkLst>
      <pc:sldChg chg="modSp">
        <pc:chgData name="רומן גורי" userId="S::roman.gury@e.braude.ac.il::2a425737-0a37-4818-a121-a791e63a5d7b" providerId="AD" clId="Web-{C3126D1E-9BEC-2A6F-92E5-3AF067AFA473}" dt="2024-05-23T11:26:59.797" v="0" actId="1076"/>
        <pc:sldMkLst>
          <pc:docMk/>
          <pc:sldMk cId="2664865610" sldId="340"/>
        </pc:sldMkLst>
        <pc:picChg chg="mod">
          <ac:chgData name="רומן גורי" userId="S::roman.gury@e.braude.ac.il::2a425737-0a37-4818-a121-a791e63a5d7b" providerId="AD" clId="Web-{C3126D1E-9BEC-2A6F-92E5-3AF067AFA473}" dt="2024-05-23T11:26:59.797" v="0" actId="1076"/>
          <ac:picMkLst>
            <pc:docMk/>
            <pc:sldMk cId="2664865610" sldId="340"/>
            <ac:picMk id="2" creationId="{C7496F89-51A6-4C2B-16A6-BEF8BBA63646}"/>
          </ac:picMkLst>
        </pc:picChg>
      </pc:sldChg>
    </pc:docChg>
  </pc:docChgLst>
  <pc:docChgLst>
    <pc:chgData name="רומן גורי" userId="S::roman.gury@e.braude.ac.il::2a425737-0a37-4818-a121-a791e63a5d7b" providerId="AD" clId="Web-{E83A5475-899E-E9CC-7B32-794F3D517221}"/>
    <pc:docChg chg="modSld sldOrd">
      <pc:chgData name="רומן גורי" userId="S::roman.gury@e.braude.ac.il::2a425737-0a37-4818-a121-a791e63a5d7b" providerId="AD" clId="Web-{E83A5475-899E-E9CC-7B32-794F3D517221}" dt="2024-05-19T16:38:39.693" v="5"/>
      <pc:docMkLst>
        <pc:docMk/>
      </pc:docMkLst>
      <pc:sldChg chg="modNotes">
        <pc:chgData name="רומן גורי" userId="S::roman.gury@e.braude.ac.il::2a425737-0a37-4818-a121-a791e63a5d7b" providerId="AD" clId="Web-{E83A5475-899E-E9CC-7B32-794F3D517221}" dt="2024-05-19T16:36:35.346" v="3"/>
        <pc:sldMkLst>
          <pc:docMk/>
          <pc:sldMk cId="1923696214" sldId="312"/>
        </pc:sldMkLst>
      </pc:sldChg>
      <pc:sldChg chg="modNotes">
        <pc:chgData name="רומן גורי" userId="S::roman.gury@e.braude.ac.il::2a425737-0a37-4818-a121-a791e63a5d7b" providerId="AD" clId="Web-{E83A5475-899E-E9CC-7B32-794F3D517221}" dt="2024-05-19T16:36:43.737" v="4"/>
        <pc:sldMkLst>
          <pc:docMk/>
          <pc:sldMk cId="2049361806" sldId="313"/>
        </pc:sldMkLst>
      </pc:sldChg>
      <pc:sldChg chg="ord">
        <pc:chgData name="רומן גורי" userId="S::roman.gury@e.braude.ac.il::2a425737-0a37-4818-a121-a791e63a5d7b" providerId="AD" clId="Web-{E83A5475-899E-E9CC-7B32-794F3D517221}" dt="2024-05-19T16:38:39.693" v="5"/>
        <pc:sldMkLst>
          <pc:docMk/>
          <pc:sldMk cId="564851993" sldId="314"/>
        </pc:sldMkLst>
      </pc:sldChg>
    </pc:docChg>
  </pc:docChgLst>
  <pc:docChgLst>
    <pc:chgData name="רומן גורי" userId="S::roman.gury@e.braude.ac.il::2a425737-0a37-4818-a121-a791e63a5d7b" providerId="AD" clId="Web-{944B950E-A673-AE3B-F02A-B9E9CC22397E}"/>
    <pc:docChg chg="modSld">
      <pc:chgData name="רומן גורי" userId="S::roman.gury@e.braude.ac.il::2a425737-0a37-4818-a121-a791e63a5d7b" providerId="AD" clId="Web-{944B950E-A673-AE3B-F02A-B9E9CC22397E}" dt="2024-05-23T11:23:01.722" v="9"/>
      <pc:docMkLst>
        <pc:docMk/>
      </pc:docMkLst>
      <pc:sldChg chg="addSp delSp modSp addAnim delAnim">
        <pc:chgData name="רומן גורי" userId="S::roman.gury@e.braude.ac.il::2a425737-0a37-4818-a121-a791e63a5d7b" providerId="AD" clId="Web-{944B950E-A673-AE3B-F02A-B9E9CC22397E}" dt="2024-05-23T11:23:01.722" v="9"/>
        <pc:sldMkLst>
          <pc:docMk/>
          <pc:sldMk cId="2664865610" sldId="340"/>
        </pc:sldMkLst>
        <pc:picChg chg="add mod">
          <ac:chgData name="רומן גורי" userId="S::roman.gury@e.braude.ac.il::2a425737-0a37-4818-a121-a791e63a5d7b" providerId="AD" clId="Web-{944B950E-A673-AE3B-F02A-B9E9CC22397E}" dt="2024-05-23T11:22:38.987" v="6" actId="14100"/>
          <ac:picMkLst>
            <pc:docMk/>
            <pc:sldMk cId="2664865610" sldId="340"/>
            <ac:picMk id="3" creationId="{0735E8F3-3206-F2ED-02BA-064DD1D62FA5}"/>
          </ac:picMkLst>
        </pc:picChg>
        <pc:picChg chg="del">
          <ac:chgData name="רומן גורי" userId="S::roman.gury@e.braude.ac.il::2a425737-0a37-4818-a121-a791e63a5d7b" providerId="AD" clId="Web-{944B950E-A673-AE3B-F02A-B9E9CC22397E}" dt="2024-05-23T11:22:32.143" v="4"/>
          <ac:picMkLst>
            <pc:docMk/>
            <pc:sldMk cId="2664865610" sldId="340"/>
            <ac:picMk id="7" creationId="{0EB79E9B-8187-3F01-DC62-F92B8D59B842}"/>
          </ac:picMkLst>
        </pc:picChg>
      </pc:sldChg>
    </pc:docChg>
  </pc:docChgLst>
  <pc:docChgLst>
    <pc:chgData name="רומן גורי" userId="S::roman.gury@e.braude.ac.il::2a425737-0a37-4818-a121-a791e63a5d7b" providerId="AD" clId="Web-{E92859F2-C476-AFD4-82D0-96BA5C2DC027}"/>
    <pc:docChg chg="addSld modSld">
      <pc:chgData name="רומן גורי" userId="S::roman.gury@e.braude.ac.il::2a425737-0a37-4818-a121-a791e63a5d7b" providerId="AD" clId="Web-{E92859F2-C476-AFD4-82D0-96BA5C2DC027}" dt="2024-05-23T11:18:46.757" v="47"/>
      <pc:docMkLst>
        <pc:docMk/>
      </pc:docMkLst>
      <pc:sldChg chg="modNotes">
        <pc:chgData name="רומן גורי" userId="S::roman.gury@e.braude.ac.il::2a425737-0a37-4818-a121-a791e63a5d7b" providerId="AD" clId="Web-{E92859F2-C476-AFD4-82D0-96BA5C2DC027}" dt="2024-05-23T10:34:26.434" v="15"/>
        <pc:sldMkLst>
          <pc:docMk/>
          <pc:sldMk cId="564851993" sldId="314"/>
        </pc:sldMkLst>
      </pc:sldChg>
      <pc:sldChg chg="addSp delSp modSp add replId">
        <pc:chgData name="רומן גורי" userId="S::roman.gury@e.braude.ac.il::2a425737-0a37-4818-a121-a791e63a5d7b" providerId="AD" clId="Web-{E92859F2-C476-AFD4-82D0-96BA5C2DC027}" dt="2024-05-23T11:18:46.757" v="47"/>
        <pc:sldMkLst>
          <pc:docMk/>
          <pc:sldMk cId="2664865610" sldId="340"/>
        </pc:sldMkLst>
        <pc:picChg chg="add mod ord">
          <ac:chgData name="רומן גורי" userId="S::roman.gury@e.braude.ac.il::2a425737-0a37-4818-a121-a791e63a5d7b" providerId="AD" clId="Web-{E92859F2-C476-AFD4-82D0-96BA5C2DC027}" dt="2024-05-23T11:07:44.450" v="23" actId="1076"/>
          <ac:picMkLst>
            <pc:docMk/>
            <pc:sldMk cId="2664865610" sldId="340"/>
            <ac:picMk id="2" creationId="{C7496F89-51A6-4C2B-16A6-BEF8BBA63646}"/>
          </ac:picMkLst>
        </pc:picChg>
        <pc:picChg chg="add del mod">
          <ac:chgData name="רומן גורי" userId="S::roman.gury@e.braude.ac.il::2a425737-0a37-4818-a121-a791e63a5d7b" providerId="AD" clId="Web-{E92859F2-C476-AFD4-82D0-96BA5C2DC027}" dt="2024-05-23T11:17:37.240" v="33"/>
          <ac:picMkLst>
            <pc:docMk/>
            <pc:sldMk cId="2664865610" sldId="340"/>
            <ac:picMk id="3" creationId="{6EC82D97-C7B7-E7CD-9ED7-97D554AC6FE8}"/>
          </ac:picMkLst>
        </pc:picChg>
        <pc:picChg chg="del">
          <ac:chgData name="רומן גורי" userId="S::roman.gury@e.braude.ac.il::2a425737-0a37-4818-a121-a791e63a5d7b" providerId="AD" clId="Web-{E92859F2-C476-AFD4-82D0-96BA5C2DC027}" dt="2024-05-23T11:07:36.496" v="21"/>
          <ac:picMkLst>
            <pc:docMk/>
            <pc:sldMk cId="2664865610" sldId="340"/>
            <ac:picMk id="5" creationId="{745804DE-FD65-1B5B-D31F-F49FFAB8F2A1}"/>
          </ac:picMkLst>
        </pc:picChg>
        <pc:picChg chg="del">
          <ac:chgData name="רומן גורי" userId="S::roman.gury@e.braude.ac.il::2a425737-0a37-4818-a121-a791e63a5d7b" providerId="AD" clId="Web-{E92859F2-C476-AFD4-82D0-96BA5C2DC027}" dt="2024-05-23T11:07:40.074" v="22"/>
          <ac:picMkLst>
            <pc:docMk/>
            <pc:sldMk cId="2664865610" sldId="340"/>
            <ac:picMk id="6" creationId="{FD6A3B88-1BA3-8428-0C61-37CB56ADDA87}"/>
          </ac:picMkLst>
        </pc:picChg>
        <pc:picChg chg="add mod">
          <ac:chgData name="רומן גורי" userId="S::roman.gury@e.braude.ac.il::2a425737-0a37-4818-a121-a791e63a5d7b" providerId="AD" clId="Web-{E92859F2-C476-AFD4-82D0-96BA5C2DC027}" dt="2024-05-23T11:18:46.757" v="47"/>
          <ac:picMkLst>
            <pc:docMk/>
            <pc:sldMk cId="2664865610" sldId="340"/>
            <ac:picMk id="7" creationId="{0EB79E9B-8187-3F01-DC62-F92B8D59B8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In the center, we’ve got the statistics! Here, you can see an 18-day streak, 953 challenges completed, and 9530 experience points.</a:t>
            </a:r>
          </a:p>
          <a:p>
            <a:r>
              <a:rPr lang="en-US">
                <a:latin typeface="Roboto" panose="02000000000000000000" pitchFamily="2" charset="0"/>
                <a:ea typeface="Roboto" panose="02000000000000000000" pitchFamily="2" charset="0"/>
                <a:cs typeface="Roboto" panose="02000000000000000000" pitchFamily="2" charset="0"/>
              </a:rPr>
              <a:t>Below that, the achievements section shows all the badges and milestones you’ve hit, like maintaining a streak and earning tons of EXP. It keeps you motivated and proud of your progress.</a:t>
            </a:r>
          </a:p>
          <a:p>
            <a:r>
              <a:rPr lang="en-US">
                <a:latin typeface="Roboto" panose="02000000000000000000" pitchFamily="2" charset="0"/>
                <a:ea typeface="Roboto" panose="02000000000000000000" pitchFamily="2" charset="0"/>
                <a:cs typeface="Roboto" panose="02000000000000000000" pitchFamily="2" charset="0"/>
              </a:rPr>
              <a:t>On the right, the languages section tracks your proficiency. This user is at an expert level in English, master in Hebrew, and novice in Russian.</a:t>
            </a:r>
          </a:p>
          <a:p>
            <a:r>
              <a:rPr lang="en-US">
                <a:latin typeface="Roboto" panose="02000000000000000000" pitchFamily="2" charset="0"/>
                <a:ea typeface="Roboto" panose="02000000000000000000" pitchFamily="2" charset="0"/>
                <a:cs typeface="Roboto" panose="02000000000000000000" pitchFamily="2" charset="0"/>
              </a:rPr>
              <a:t>Finally, the latest results section gives a quick look at recent activities and the EXP earned.</a:t>
            </a:r>
          </a:p>
          <a:p>
            <a:r>
              <a:rPr lang="en-US">
                <a:latin typeface="Roboto" panose="02000000000000000000" pitchFamily="2" charset="0"/>
                <a:ea typeface="Roboto" panose="02000000000000000000" pitchFamily="2" charset="0"/>
                <a:cs typeface="Roboto" panose="02000000000000000000" pitchFamily="2" charset="0"/>
              </a:rPr>
              <a:t>We designed this dashboard to make learning fun and keep you motivated with clear goals and rewards. </a:t>
            </a:r>
            <a:endParaRPr lang="en-IL">
              <a:latin typeface="Roboto" panose="02000000000000000000" pitchFamily="2" charset="0"/>
              <a:ea typeface="Roboto" panose="02000000000000000000" pitchFamily="2" charset="0"/>
              <a:cs typeface="Roboto" panose="02000000000000000000" pitchFamily="2" charset="0"/>
            </a:endParaRPr>
          </a:p>
          <a:p>
            <a:endParaRPr lang="en-I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4287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output format (JSON), without additional text in the response.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Using a prompt template to allow the use of dynamic parameters in the prompts.</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Limiting the number of questions in the response.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language of the exercise we are generating.</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difficulty of the generated exercise.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type of the generated exercise.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Requesting the generated response to be printed in a specific structure.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Usage of various keywords to get a more accurate result.</a:t>
            </a:r>
            <a:endParaRPr lang="en-IL" sz="180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0875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Integration Complexity</a:t>
            </a:r>
          </a:p>
          <a:p>
            <a:pPr lvl="1"/>
            <a:r>
              <a:rPr lang="en-US">
                <a:latin typeface="Roboto" panose="02000000000000000000" pitchFamily="2" charset="0"/>
                <a:ea typeface="Roboto" panose="02000000000000000000" pitchFamily="2" charset="0"/>
                <a:cs typeface="Roboto" panose="02000000000000000000" pitchFamily="2" charset="0"/>
              </a:rPr>
              <a:t>Combining ChatGPT with out custom systems.</a:t>
            </a:r>
          </a:p>
          <a:p>
            <a:pPr lvl="1"/>
            <a:r>
              <a:rPr lang="en-US">
                <a:latin typeface="Roboto" panose="02000000000000000000" pitchFamily="2" charset="0"/>
                <a:ea typeface="Roboto" panose="02000000000000000000" pitchFamily="2" charset="0"/>
                <a:cs typeface="Roboto" panose="02000000000000000000" pitchFamily="2" charset="0"/>
              </a:rPr>
              <a:t>Ensuring seamless data flow between frontend, backend, and database.</a:t>
            </a:r>
          </a:p>
          <a:p>
            <a:pPr lvl="0"/>
            <a:r>
              <a:rPr lang="en-US">
                <a:latin typeface="Roboto" panose="02000000000000000000" pitchFamily="2" charset="0"/>
                <a:ea typeface="Roboto" panose="02000000000000000000" pitchFamily="2" charset="0"/>
                <a:cs typeface="Roboto" panose="02000000000000000000" pitchFamily="2" charset="0"/>
              </a:rPr>
              <a:t>Accuracy and Reliability</a:t>
            </a:r>
          </a:p>
          <a:p>
            <a:pPr lvl="1"/>
            <a:r>
              <a:rPr lang="en-US">
                <a:latin typeface="Roboto" panose="02000000000000000000" pitchFamily="2" charset="0"/>
                <a:ea typeface="Roboto" panose="02000000000000000000" pitchFamily="2" charset="0"/>
                <a:cs typeface="Roboto" panose="02000000000000000000" pitchFamily="2" charset="0"/>
              </a:rPr>
              <a:t>Maintaining high accuracy in language tasks generated by ChatGPT.</a:t>
            </a:r>
          </a:p>
          <a:p>
            <a:pPr lvl="1"/>
            <a:r>
              <a:rPr lang="en-US">
                <a:latin typeface="Roboto" panose="02000000000000000000" pitchFamily="2" charset="0"/>
                <a:ea typeface="Roboto" panose="02000000000000000000" pitchFamily="2" charset="0"/>
                <a:cs typeface="Roboto" panose="02000000000000000000" pitchFamily="2" charset="0"/>
              </a:rPr>
              <a:t>Handling varied user inputs and providing relevant feedback.</a:t>
            </a:r>
          </a:p>
          <a:p>
            <a:pPr lvl="0"/>
            <a:r>
              <a:rPr lang="en-US">
                <a:latin typeface="Roboto" panose="02000000000000000000" pitchFamily="2" charset="0"/>
                <a:ea typeface="Roboto" panose="02000000000000000000" pitchFamily="2" charset="0"/>
                <a:cs typeface="Roboto" panose="02000000000000000000" pitchFamily="2" charset="0"/>
              </a:rPr>
              <a:t>Scalability</a:t>
            </a:r>
          </a:p>
          <a:p>
            <a:pPr lvl="1"/>
            <a:r>
              <a:rPr lang="en-US">
                <a:latin typeface="Roboto" panose="02000000000000000000" pitchFamily="2" charset="0"/>
                <a:ea typeface="Roboto" panose="02000000000000000000" pitchFamily="2" charset="0"/>
                <a:cs typeface="Roboto" panose="02000000000000000000" pitchFamily="2" charset="0"/>
              </a:rPr>
              <a:t>Designing the backend to handle many concurrent users.</a:t>
            </a:r>
          </a:p>
          <a:p>
            <a:pPr lvl="1"/>
            <a:r>
              <a:rPr lang="en-US">
                <a:latin typeface="Roboto" panose="02000000000000000000" pitchFamily="2" charset="0"/>
                <a:ea typeface="Roboto" panose="02000000000000000000" pitchFamily="2" charset="0"/>
                <a:cs typeface="Roboto" panose="02000000000000000000" pitchFamily="2" charset="0"/>
              </a:rPr>
              <a:t>Scaling the system as user base and data volume grow.</a:t>
            </a:r>
          </a:p>
          <a:p>
            <a:pPr lvl="0"/>
            <a:r>
              <a:rPr lang="en-US">
                <a:latin typeface="Roboto" panose="02000000000000000000" pitchFamily="2" charset="0"/>
                <a:ea typeface="Roboto" panose="02000000000000000000" pitchFamily="2" charset="0"/>
                <a:cs typeface="Roboto" panose="02000000000000000000" pitchFamily="2" charset="0"/>
              </a:rPr>
              <a:t>User Experience</a:t>
            </a:r>
          </a:p>
          <a:p>
            <a:pPr lvl="1"/>
            <a:r>
              <a:rPr lang="en-US">
                <a:latin typeface="Roboto" panose="02000000000000000000" pitchFamily="2" charset="0"/>
                <a:ea typeface="Roboto" panose="02000000000000000000" pitchFamily="2" charset="0"/>
                <a:cs typeface="Roboto" panose="02000000000000000000" pitchFamily="2" charset="0"/>
              </a:rPr>
              <a:t>Creating an intuitive interface that accommodates diverse user groups.</a:t>
            </a:r>
          </a:p>
          <a:p>
            <a:pPr lvl="1"/>
            <a:r>
              <a:rPr lang="en-US">
                <a:latin typeface="Roboto" panose="02000000000000000000" pitchFamily="2" charset="0"/>
                <a:ea typeface="Roboto" panose="02000000000000000000" pitchFamily="2" charset="0"/>
                <a:cs typeface="Roboto" panose="02000000000000000000" pitchFamily="2" charset="0"/>
              </a:rPr>
              <a:t>Ensuring quick response times and minimal downtimes.</a:t>
            </a:r>
            <a:endParaRPr lang="en-I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8009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190458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5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Roboto" panose="02000000000000000000" pitchFamily="2" charset="0"/>
                <a:ea typeface="Roboto" panose="02000000000000000000" pitchFamily="2" charset="0"/>
                <a:cs typeface="Roboto" panose="02000000000000000000" pitchFamily="2" charset="0"/>
              </a:rPr>
              <a:t>● Learning a second language has become standard in the modern age. An estimated 50% of the world population is at least bilingual and the acquisition of new languages is standard both in primary and secondary education across the globe.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 large part of the learning is done using online courses, thanks to their availability on the internet and their and low price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While countless students take language courses every day, far fewer students see them to completion: studies on the retention rate of students taking online courses show very low retention rates, indicating that there is room for improvement when it comes to online learning methods.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Among the reasons for high student dropout rates are a lack of structure, a need for clear instructions and examples that online courses do not always provide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Online courses often lack proper support for the students: A question cannot always be answered in real time.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Many students taking online language courses also tend to be older than conventional students and can't always dedicate an extended amount of time for studying. They need to balance the learning process with family, work etc.</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4963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Roboto" panose="02000000000000000000" pitchFamily="2" charset="0"/>
                <a:ea typeface="Roboto" panose="02000000000000000000" pitchFamily="2" charset="0"/>
                <a:cs typeface="Roboto" panose="02000000000000000000" pitchFamily="2" charset="0"/>
              </a:rPr>
              <a:t>● </a:t>
            </a:r>
            <a:r>
              <a:rPr lang="en-US" err="1">
                <a:latin typeface="Roboto" panose="02000000000000000000" pitchFamily="2" charset="0"/>
                <a:ea typeface="Roboto" panose="02000000000000000000" pitchFamily="2" charset="0"/>
                <a:cs typeface="Roboto" panose="02000000000000000000" pitchFamily="2" charset="0"/>
              </a:rPr>
              <a:t>Babbel</a:t>
            </a:r>
            <a:r>
              <a:rPr lang="en-US">
                <a:latin typeface="Roboto" panose="02000000000000000000" pitchFamily="2" charset="0"/>
                <a:ea typeface="Roboto" panose="02000000000000000000" pitchFamily="2" charset="0"/>
                <a:cs typeface="Roboto" panose="02000000000000000000" pitchFamily="2" charset="0"/>
              </a:rPr>
              <a:t> focuses on teaching the grammar through the lessons, providing more detailed explanations than its counterparts, however the app is also more repetitive and monotonous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Rosetta Stone provides a more immersive learning experience, mimicking a natural learning process where the learner has little information in his native language to fall back on. But that lack of translation can make understanding the complex concepts more confusing. The lessons are also longer than in the other apps, making it harder for some students to study on a consistent basis. </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Duolingo focuses on a more gamified approach than the other two apps, with shorter and more varied exercises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All apps are more limited in terms of the number of available exercises, meaning that students might encounter the same questions more often</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3388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92ffd2c7e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92ffd2c7e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92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Gamification is the application of game design elements and principles in contexts outside of games</a:t>
            </a:r>
            <a:endParaRPr lang="en-US">
              <a:latin typeface="Roboto"/>
              <a:ea typeface="Roboto"/>
              <a:cs typeface="Roboto"/>
            </a:endParaRPr>
          </a:p>
          <a:p>
            <a:pPr>
              <a:buAutoNum type="arabicPeriod"/>
            </a:pPr>
            <a:endParaRPr lang="en-US">
              <a:latin typeface="Roboto"/>
              <a:ea typeface="Roboto"/>
              <a:cs typeface="Roboto"/>
            </a:endParaRPr>
          </a:p>
          <a:p>
            <a:pPr>
              <a:buAutoNum type="arabicPeriod"/>
            </a:pPr>
            <a:r>
              <a:rPr lang="en-US">
                <a:latin typeface="Roboto"/>
                <a:ea typeface="Roboto"/>
                <a:cs typeface="Roboto"/>
              </a:rPr>
              <a:t>Engagement: Gamification incorporates points, levels, and achievements , to make the tasks more compelling.</a:t>
            </a:r>
            <a:endParaRPr lang="en-US"/>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pPr>
              <a:buFont typeface="+mj-lt"/>
              <a:buAutoNum type="arabicPeriod"/>
            </a:pPr>
            <a:r>
              <a:rPr lang="en-US">
                <a:latin typeface="Roboto"/>
                <a:ea typeface="Roboto"/>
                <a:cs typeface="Roboto"/>
              </a:rPr>
              <a:t>Motivation: The features of gamification encourage the user to keep interacting with the application and strive towards specific goals.</a:t>
            </a:r>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pPr>
              <a:buAutoNum type="arabicPeriod"/>
            </a:pPr>
            <a:r>
              <a:rPr lang="en-US">
                <a:latin typeface="Roboto"/>
                <a:ea typeface="Roboto"/>
                <a:cs typeface="Roboto"/>
              </a:rPr>
              <a:t>Learning and Retention: By providing immediate feedback and creating a sense of progression through levels or challenges, gamification helps reinforce learning and improve retention. The interactive and repetitive nature of gamified tasks supports memory retention and skill acquisition, making it easier for users to remember and apply what they have learned.</a:t>
            </a:r>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332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220020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361435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145865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744100"/>
            <a:ext cx="5094000" cy="25599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285945"/>
            <a:ext cx="4435800" cy="37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1877" y="4348920"/>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94309" y="4469955"/>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48973" y="205628"/>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179563" y="4010917"/>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39969" y="1225523"/>
              <a:ext cx="3202899" cy="2761150"/>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4"/>
            <p:cNvSpPr/>
            <p:nvPr/>
          </p:nvSpPr>
          <p:spPr>
            <a:xfrm flipH="1">
              <a:off x="8171605" y="44923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5"/>
            <p:cNvSpPr/>
            <p:nvPr/>
          </p:nvSpPr>
          <p:spPr>
            <a:xfrm>
              <a:off x="-242963" y="468545"/>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6"/>
            <p:cNvSpPr/>
            <p:nvPr/>
          </p:nvSpPr>
          <p:spPr>
            <a:xfrm>
              <a:off x="8913387" y="3071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subTitle" idx="1"/>
          </p:nvPr>
        </p:nvSpPr>
        <p:spPr>
          <a:xfrm>
            <a:off x="720000" y="2634776"/>
            <a:ext cx="2965500" cy="13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4" name="Google Shape;104;p7"/>
          <p:cNvSpPr txBox="1">
            <a:spLocks noGrp="1"/>
          </p:cNvSpPr>
          <p:nvPr>
            <p:ph type="title"/>
          </p:nvPr>
        </p:nvSpPr>
        <p:spPr>
          <a:xfrm>
            <a:off x="720000" y="1394250"/>
            <a:ext cx="2965500" cy="121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105" name="Google Shape;105;p7"/>
          <p:cNvSpPr/>
          <p:nvPr/>
        </p:nvSpPr>
        <p:spPr>
          <a:xfrm>
            <a:off x="4581521" y="-569805"/>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4589414" y="-374651"/>
            <a:ext cx="9855193" cy="849594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4318677" y="211877"/>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473124" y="361014"/>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381299" y="39021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503731" y="40232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358395" y="7495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8"/>
            <p:cNvSpPr/>
            <p:nvPr/>
          </p:nvSpPr>
          <p:spPr>
            <a:xfrm>
              <a:off x="8014287" y="285824"/>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821933" y="396865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hasCustomPrompt="1"/>
          </p:nvPr>
        </p:nvSpPr>
        <p:spPr>
          <a:xfrm>
            <a:off x="14181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78" name="Google Shape;178;p13"/>
          <p:cNvSpPr txBox="1">
            <a:spLocks noGrp="1"/>
          </p:cNvSpPr>
          <p:nvPr>
            <p:ph type="subTitle" idx="1"/>
          </p:nvPr>
        </p:nvSpPr>
        <p:spPr>
          <a:xfrm>
            <a:off x="770450" y="3063025"/>
            <a:ext cx="2181300" cy="37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Oswald"/>
                <a:ea typeface="Oswald"/>
                <a:cs typeface="Oswald"/>
                <a:sym typeface="Oswald"/>
              </a:defRPr>
            </a:lvl1pPr>
            <a:lvl2pPr lvl="1">
              <a:lnSpc>
                <a:spcPct val="100000"/>
              </a:lnSpc>
              <a:spcBef>
                <a:spcPts val="0"/>
              </a:spcBef>
              <a:spcAft>
                <a:spcPts val="0"/>
              </a:spcAft>
              <a:buNone/>
              <a:defRPr sz="2000" b="1">
                <a:latin typeface="Oswald"/>
                <a:ea typeface="Oswald"/>
                <a:cs typeface="Oswald"/>
                <a:sym typeface="Oswald"/>
              </a:defRPr>
            </a:lvl2pPr>
            <a:lvl3pPr lvl="2">
              <a:lnSpc>
                <a:spcPct val="100000"/>
              </a:lnSpc>
              <a:spcBef>
                <a:spcPts val="0"/>
              </a:spcBef>
              <a:spcAft>
                <a:spcPts val="0"/>
              </a:spcAft>
              <a:buNone/>
              <a:defRPr sz="2000" b="1">
                <a:latin typeface="Oswald"/>
                <a:ea typeface="Oswald"/>
                <a:cs typeface="Oswald"/>
                <a:sym typeface="Oswald"/>
              </a:defRPr>
            </a:lvl3pPr>
            <a:lvl4pPr lvl="3">
              <a:lnSpc>
                <a:spcPct val="100000"/>
              </a:lnSpc>
              <a:spcBef>
                <a:spcPts val="0"/>
              </a:spcBef>
              <a:spcAft>
                <a:spcPts val="0"/>
              </a:spcAft>
              <a:buNone/>
              <a:defRPr sz="2000" b="1">
                <a:latin typeface="Oswald"/>
                <a:ea typeface="Oswald"/>
                <a:cs typeface="Oswald"/>
                <a:sym typeface="Oswald"/>
              </a:defRPr>
            </a:lvl4pPr>
            <a:lvl5pPr lvl="4">
              <a:lnSpc>
                <a:spcPct val="100000"/>
              </a:lnSpc>
              <a:spcBef>
                <a:spcPts val="0"/>
              </a:spcBef>
              <a:spcAft>
                <a:spcPts val="0"/>
              </a:spcAft>
              <a:buNone/>
              <a:defRPr sz="2000" b="1">
                <a:latin typeface="Oswald"/>
                <a:ea typeface="Oswald"/>
                <a:cs typeface="Oswald"/>
                <a:sym typeface="Oswald"/>
              </a:defRPr>
            </a:lvl5pPr>
            <a:lvl6pPr lvl="5">
              <a:lnSpc>
                <a:spcPct val="100000"/>
              </a:lnSpc>
              <a:spcBef>
                <a:spcPts val="0"/>
              </a:spcBef>
              <a:spcAft>
                <a:spcPts val="0"/>
              </a:spcAft>
              <a:buNone/>
              <a:defRPr sz="2000" b="1">
                <a:latin typeface="Oswald"/>
                <a:ea typeface="Oswald"/>
                <a:cs typeface="Oswald"/>
                <a:sym typeface="Oswald"/>
              </a:defRPr>
            </a:lvl6pPr>
            <a:lvl7pPr lvl="6">
              <a:lnSpc>
                <a:spcPct val="100000"/>
              </a:lnSpc>
              <a:spcBef>
                <a:spcPts val="0"/>
              </a:spcBef>
              <a:spcAft>
                <a:spcPts val="0"/>
              </a:spcAft>
              <a:buNone/>
              <a:defRPr sz="2000" b="1">
                <a:latin typeface="Oswald"/>
                <a:ea typeface="Oswald"/>
                <a:cs typeface="Oswald"/>
                <a:sym typeface="Oswald"/>
              </a:defRPr>
            </a:lvl7pPr>
            <a:lvl8pPr lvl="7">
              <a:lnSpc>
                <a:spcPct val="100000"/>
              </a:lnSpc>
              <a:spcBef>
                <a:spcPts val="0"/>
              </a:spcBef>
              <a:spcAft>
                <a:spcPts val="0"/>
              </a:spcAft>
              <a:buNone/>
              <a:defRPr sz="2000" b="1">
                <a:latin typeface="Oswald"/>
                <a:ea typeface="Oswald"/>
                <a:cs typeface="Oswald"/>
                <a:sym typeface="Oswald"/>
              </a:defRPr>
            </a:lvl8pPr>
            <a:lvl9pPr lvl="8">
              <a:lnSpc>
                <a:spcPct val="100000"/>
              </a:lnSpc>
              <a:spcBef>
                <a:spcPts val="0"/>
              </a:spcBef>
              <a:spcAft>
                <a:spcPts val="0"/>
              </a:spcAft>
              <a:buNone/>
              <a:defRPr sz="2000" b="1">
                <a:latin typeface="Oswald"/>
                <a:ea typeface="Oswald"/>
                <a:cs typeface="Oswald"/>
                <a:sym typeface="Oswald"/>
              </a:defRPr>
            </a:lvl9pPr>
          </a:lstStyle>
          <a:p>
            <a:endParaRPr/>
          </a:p>
        </p:txBody>
      </p:sp>
      <p:sp>
        <p:nvSpPr>
          <p:cNvPr id="179" name="Google Shape;179;p13"/>
          <p:cNvSpPr txBox="1">
            <a:spLocks noGrp="1"/>
          </p:cNvSpPr>
          <p:nvPr>
            <p:ph type="subTitle" idx="2"/>
          </p:nvPr>
        </p:nvSpPr>
        <p:spPr>
          <a:xfrm>
            <a:off x="7704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0" name="Google Shape;180;p13"/>
          <p:cNvSpPr txBox="1">
            <a:spLocks noGrp="1"/>
          </p:cNvSpPr>
          <p:nvPr>
            <p:ph type="title" idx="3" hasCustomPrompt="1"/>
          </p:nvPr>
        </p:nvSpPr>
        <p:spPr>
          <a:xfrm>
            <a:off x="41290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1" name="Google Shape;181;p13"/>
          <p:cNvSpPr txBox="1">
            <a:spLocks noGrp="1"/>
          </p:cNvSpPr>
          <p:nvPr>
            <p:ph type="subTitle" idx="4"/>
          </p:nvPr>
        </p:nvSpPr>
        <p:spPr>
          <a:xfrm>
            <a:off x="34813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2" name="Google Shape;182;p13"/>
          <p:cNvSpPr txBox="1">
            <a:spLocks noGrp="1"/>
          </p:cNvSpPr>
          <p:nvPr>
            <p:ph type="subTitle" idx="5"/>
          </p:nvPr>
        </p:nvSpPr>
        <p:spPr>
          <a:xfrm>
            <a:off x="34813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3" name="Google Shape;183;p13"/>
          <p:cNvSpPr txBox="1">
            <a:spLocks noGrp="1"/>
          </p:cNvSpPr>
          <p:nvPr>
            <p:ph type="title" idx="6" hasCustomPrompt="1"/>
          </p:nvPr>
        </p:nvSpPr>
        <p:spPr>
          <a:xfrm>
            <a:off x="68399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4" name="Google Shape;184;p13"/>
          <p:cNvSpPr txBox="1">
            <a:spLocks noGrp="1"/>
          </p:cNvSpPr>
          <p:nvPr>
            <p:ph type="subTitle" idx="7"/>
          </p:nvPr>
        </p:nvSpPr>
        <p:spPr>
          <a:xfrm>
            <a:off x="61922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5" name="Google Shape;185;p13"/>
          <p:cNvSpPr txBox="1">
            <a:spLocks noGrp="1"/>
          </p:cNvSpPr>
          <p:nvPr>
            <p:ph type="subTitle" idx="8"/>
          </p:nvPr>
        </p:nvSpPr>
        <p:spPr>
          <a:xfrm>
            <a:off x="61922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6" name="Google Shape;186;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552605" y="45685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0" name="Google Shape;270;p17"/>
          <p:cNvSpPr txBox="1">
            <a:spLocks noGrp="1"/>
          </p:cNvSpPr>
          <p:nvPr>
            <p:ph type="body" idx="1"/>
          </p:nvPr>
        </p:nvSpPr>
        <p:spPr>
          <a:xfrm>
            <a:off x="1688850" y="1917675"/>
            <a:ext cx="5766300" cy="2295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7"/>
            <p:cNvSpPr/>
            <p:nvPr/>
          </p:nvSpPr>
          <p:spPr>
            <a:xfrm>
              <a:off x="956136" y="4455356"/>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1">
    <p:spTree>
      <p:nvGrpSpPr>
        <p:cNvPr id="1" name="Shape 434"/>
        <p:cNvGrpSpPr/>
        <p:nvPr/>
      </p:nvGrpSpPr>
      <p:grpSpPr>
        <a:xfrm>
          <a:off x="0" y="0"/>
          <a:ext cx="0" cy="0"/>
          <a:chOff x="0" y="0"/>
          <a:chExt cx="0" cy="0"/>
        </a:xfrm>
      </p:grpSpPr>
      <p:sp>
        <p:nvSpPr>
          <p:cNvPr id="435" name="Google Shape;435;p27"/>
          <p:cNvSpPr txBox="1">
            <a:spLocks noGrp="1"/>
          </p:cNvSpPr>
          <p:nvPr>
            <p:ph type="subTitle" idx="1"/>
          </p:nvPr>
        </p:nvSpPr>
        <p:spPr>
          <a:xfrm>
            <a:off x="720000" y="2634776"/>
            <a:ext cx="2965500" cy="135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36" name="Google Shape;436;p27"/>
          <p:cNvSpPr txBox="1">
            <a:spLocks noGrp="1"/>
          </p:cNvSpPr>
          <p:nvPr>
            <p:ph type="title"/>
          </p:nvPr>
        </p:nvSpPr>
        <p:spPr>
          <a:xfrm>
            <a:off x="720000" y="1394250"/>
            <a:ext cx="2965500" cy="121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7"/>
            <p:cNvSpPr/>
            <p:nvPr/>
          </p:nvSpPr>
          <p:spPr>
            <a:xfrm>
              <a:off x="4320312" y="45417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21933" y="39839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720000" y="387600"/>
            <a:ext cx="5778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a:endParaRPr/>
          </a:p>
        </p:txBody>
      </p:sp>
      <p:sp>
        <p:nvSpPr>
          <p:cNvPr id="545" name="Google Shape;545;p33"/>
          <p:cNvSpPr txBox="1">
            <a:spLocks noGrp="1"/>
          </p:cNvSpPr>
          <p:nvPr>
            <p:ph type="body" idx="1"/>
          </p:nvPr>
        </p:nvSpPr>
        <p:spPr>
          <a:xfrm>
            <a:off x="720000" y="1131650"/>
            <a:ext cx="5778000" cy="3634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46" name="Google Shape;546;p33"/>
          <p:cNvSpPr/>
          <p:nvPr/>
        </p:nvSpPr>
        <p:spPr>
          <a:xfrm>
            <a:off x="5564146" y="-2223080"/>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3"/>
            <p:cNvSpPr/>
            <p:nvPr/>
          </p:nvSpPr>
          <p:spPr>
            <a:xfrm>
              <a:off x="4992087" y="50868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3" r:id="rId7"/>
    <p:sldLayoutId id="2147483673"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slide" Target="slide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8"/>
          <p:cNvGrpSpPr/>
          <p:nvPr/>
        </p:nvGrpSpPr>
        <p:grpSpPr>
          <a:xfrm>
            <a:off x="4613499" y="261052"/>
            <a:ext cx="4189163" cy="4113840"/>
            <a:chOff x="4613499" y="261052"/>
            <a:chExt cx="4189163" cy="4113840"/>
          </a:xfrm>
        </p:grpSpPr>
        <p:grpSp>
          <p:nvGrpSpPr>
            <p:cNvPr id="592" name="Google Shape;592;p38"/>
            <p:cNvGrpSpPr/>
            <p:nvPr/>
          </p:nvGrpSpPr>
          <p:grpSpPr>
            <a:xfrm>
              <a:off x="4613499" y="261052"/>
              <a:ext cx="537751" cy="1362722"/>
              <a:chOff x="1825342" y="1199934"/>
              <a:chExt cx="439196" cy="1112971"/>
            </a:xfrm>
          </p:grpSpPr>
          <p:sp>
            <p:nvSpPr>
              <p:cNvPr id="593" name="Google Shape;593;p38"/>
              <p:cNvSpPr/>
              <p:nvPr/>
            </p:nvSpPr>
            <p:spPr>
              <a:xfrm>
                <a:off x="1825342" y="1199934"/>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594" name="Google Shape;594;p38"/>
              <p:cNvGrpSpPr/>
              <p:nvPr/>
            </p:nvGrpSpPr>
            <p:grpSpPr>
              <a:xfrm>
                <a:off x="1843610" y="1679098"/>
                <a:ext cx="402660" cy="633807"/>
                <a:chOff x="6619444" y="1494648"/>
                <a:chExt cx="932298" cy="1467487"/>
              </a:xfrm>
            </p:grpSpPr>
            <p:sp>
              <p:nvSpPr>
                <p:cNvPr id="595" name="Google Shape;595;p38"/>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38"/>
            <p:cNvGrpSpPr/>
            <p:nvPr/>
          </p:nvGrpSpPr>
          <p:grpSpPr>
            <a:xfrm>
              <a:off x="5472732" y="2878630"/>
              <a:ext cx="537751" cy="1496262"/>
              <a:chOff x="3117417" y="2632096"/>
              <a:chExt cx="439196" cy="1222037"/>
            </a:xfrm>
          </p:grpSpPr>
          <p:grpSp>
            <p:nvGrpSpPr>
              <p:cNvPr id="618" name="Google Shape;618;p38"/>
              <p:cNvGrpSpPr/>
              <p:nvPr/>
            </p:nvGrpSpPr>
            <p:grpSpPr>
              <a:xfrm>
                <a:off x="3135713" y="3132444"/>
                <a:ext cx="402603" cy="721689"/>
                <a:chOff x="4159867" y="674068"/>
                <a:chExt cx="1014113" cy="1817856"/>
              </a:xfrm>
            </p:grpSpPr>
            <p:sp>
              <p:nvSpPr>
                <p:cNvPr id="619" name="Google Shape;619;p38"/>
                <p:cNvSpPr/>
                <p:nvPr/>
              </p:nvSpPr>
              <p:spPr>
                <a:xfrm>
                  <a:off x="4159867" y="1173340"/>
                  <a:ext cx="1014113" cy="1130752"/>
                </a:xfrm>
                <a:custGeom>
                  <a:avLst/>
                  <a:gdLst/>
                  <a:ahLst/>
                  <a:cxnLst/>
                  <a:rect l="l" t="t" r="r" b="b"/>
                  <a:pathLst>
                    <a:path w="52106" h="58099" extrusionOk="0">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81800" y="1881483"/>
                  <a:ext cx="772525" cy="610441"/>
                </a:xfrm>
                <a:custGeom>
                  <a:avLst/>
                  <a:gdLst/>
                  <a:ahLst/>
                  <a:cxnLst/>
                  <a:rect l="l" t="t" r="r" b="b"/>
                  <a:pathLst>
                    <a:path w="39693" h="31365" extrusionOk="0">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00675" y="1891311"/>
                  <a:ext cx="334015" cy="221931"/>
                </a:xfrm>
                <a:custGeom>
                  <a:avLst/>
                  <a:gdLst/>
                  <a:ahLst/>
                  <a:cxnLst/>
                  <a:rect l="l" t="t" r="r" b="b"/>
                  <a:pathLst>
                    <a:path w="17162" h="11403" extrusionOk="0">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4501434" y="1891311"/>
                  <a:ext cx="333256" cy="183492"/>
                </a:xfrm>
                <a:custGeom>
                  <a:avLst/>
                  <a:gdLst/>
                  <a:ahLst/>
                  <a:cxnLst/>
                  <a:rect l="l" t="t" r="r" b="b"/>
                  <a:pathLst>
                    <a:path w="17123" h="9428" extrusionOk="0">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18915" y="1171822"/>
                  <a:ext cx="697536" cy="877039"/>
                </a:xfrm>
                <a:custGeom>
                  <a:avLst/>
                  <a:gdLst/>
                  <a:ahLst/>
                  <a:cxnLst/>
                  <a:rect l="l" t="t" r="r" b="b"/>
                  <a:pathLst>
                    <a:path w="35840" h="45063" extrusionOk="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4587011" y="1748554"/>
                  <a:ext cx="161344" cy="57200"/>
                </a:xfrm>
                <a:custGeom>
                  <a:avLst/>
                  <a:gdLst/>
                  <a:ahLst/>
                  <a:cxnLst/>
                  <a:rect l="l" t="t" r="r" b="b"/>
                  <a:pathLst>
                    <a:path w="8290" h="2939" extrusionOk="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4471151" y="1633063"/>
                  <a:ext cx="90131" cy="25009"/>
                </a:xfrm>
                <a:custGeom>
                  <a:avLst/>
                  <a:gdLst/>
                  <a:ahLst/>
                  <a:cxnLst/>
                  <a:rect l="l" t="t" r="r" b="b"/>
                  <a:pathLst>
                    <a:path w="4631" h="1285" fill="none" extrusionOk="0">
                      <a:moveTo>
                        <a:pt x="0" y="1285"/>
                      </a:moveTo>
                      <a:cubicBezTo>
                        <a:pt x="1245"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774085" y="1633063"/>
                  <a:ext cx="90150" cy="25009"/>
                </a:xfrm>
                <a:custGeom>
                  <a:avLst/>
                  <a:gdLst/>
                  <a:ahLst/>
                  <a:cxnLst/>
                  <a:rect l="l" t="t" r="r" b="b"/>
                  <a:pathLst>
                    <a:path w="4632" h="1285" fill="none" extrusionOk="0">
                      <a:moveTo>
                        <a:pt x="1" y="1285"/>
                      </a:moveTo>
                      <a:cubicBezTo>
                        <a:pt x="1246"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569592" y="1845886"/>
                  <a:ext cx="196182" cy="76507"/>
                </a:xfrm>
                <a:custGeom>
                  <a:avLst/>
                  <a:gdLst/>
                  <a:ahLst/>
                  <a:cxnLst/>
                  <a:rect l="l" t="t" r="r" b="b"/>
                  <a:pathLst>
                    <a:path w="10080" h="3931" extrusionOk="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581717" y="1845886"/>
                  <a:ext cx="90909" cy="35616"/>
                </a:xfrm>
                <a:custGeom>
                  <a:avLst/>
                  <a:gdLst/>
                  <a:ahLst/>
                  <a:cxnLst/>
                  <a:rect l="l" t="t" r="r" b="b"/>
                  <a:pathLst>
                    <a:path w="4671" h="1830" extrusionOk="0">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662759" y="1845886"/>
                  <a:ext cx="90890" cy="35616"/>
                </a:xfrm>
                <a:custGeom>
                  <a:avLst/>
                  <a:gdLst/>
                  <a:ahLst/>
                  <a:cxnLst/>
                  <a:rect l="l" t="t" r="r" b="b"/>
                  <a:pathLst>
                    <a:path w="4670" h="1830" extrusionOk="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506923" y="1789075"/>
                  <a:ext cx="9673" cy="7162"/>
                </a:xfrm>
                <a:custGeom>
                  <a:avLst/>
                  <a:gdLst/>
                  <a:ahLst/>
                  <a:cxnLst/>
                  <a:rect l="l" t="t" r="r" b="b"/>
                  <a:pathLst>
                    <a:path w="497" h="368" extrusionOk="0">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472883" y="1814065"/>
                  <a:ext cx="10393" cy="6753"/>
                </a:xfrm>
                <a:custGeom>
                  <a:avLst/>
                  <a:gdLst/>
                  <a:ahLst/>
                  <a:cxnLst/>
                  <a:rect l="l" t="t" r="r" b="b"/>
                  <a:pathLst>
                    <a:path w="534" h="347" extrusionOk="0">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461478" y="1765603"/>
                  <a:ext cx="9692" cy="7143"/>
                </a:xfrm>
                <a:custGeom>
                  <a:avLst/>
                  <a:gdLst/>
                  <a:ahLst/>
                  <a:cxnLst/>
                  <a:rect l="l" t="t" r="r" b="b"/>
                  <a:pathLst>
                    <a:path w="498" h="367" extrusionOk="0">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818770" y="1789075"/>
                  <a:ext cx="9692" cy="7162"/>
                </a:xfrm>
                <a:custGeom>
                  <a:avLst/>
                  <a:gdLst/>
                  <a:ahLst/>
                  <a:cxnLst/>
                  <a:rect l="l" t="t" r="r" b="b"/>
                  <a:pathLst>
                    <a:path w="498" h="368" extrusionOk="0">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852090" y="1814026"/>
                  <a:ext cx="9692" cy="9186"/>
                </a:xfrm>
                <a:custGeom>
                  <a:avLst/>
                  <a:gdLst/>
                  <a:ahLst/>
                  <a:cxnLst/>
                  <a:rect l="l" t="t" r="r" b="b"/>
                  <a:pathLst>
                    <a:path w="498" h="472" extrusionOk="0">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864215" y="1766362"/>
                  <a:ext cx="8349" cy="8349"/>
                </a:xfrm>
                <a:custGeom>
                  <a:avLst/>
                  <a:gdLst/>
                  <a:ahLst/>
                  <a:cxnLst/>
                  <a:rect l="l" t="t" r="r" b="b"/>
                  <a:pathLst>
                    <a:path w="429" h="429" extrusionOk="0">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4218936" y="674068"/>
                  <a:ext cx="889164" cy="877078"/>
                </a:xfrm>
                <a:custGeom>
                  <a:avLst/>
                  <a:gdLst/>
                  <a:ahLst/>
                  <a:cxnLst/>
                  <a:rect l="l" t="t" r="r" b="b"/>
                  <a:pathLst>
                    <a:path w="45686" h="45065" extrusionOk="0">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05106" y="1684639"/>
                  <a:ext cx="240868" cy="212686"/>
                </a:xfrm>
                <a:custGeom>
                  <a:avLst/>
                  <a:gdLst/>
                  <a:ahLst/>
                  <a:cxnLst/>
                  <a:rect l="l" t="t" r="r" b="b"/>
                  <a:pathLst>
                    <a:path w="12376" h="10928" extrusionOk="0">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984630" y="1730201"/>
                  <a:ext cx="73490" cy="72537"/>
                </a:xfrm>
                <a:custGeom>
                  <a:avLst/>
                  <a:gdLst/>
                  <a:ahLst/>
                  <a:cxnLst/>
                  <a:rect l="l" t="t" r="r" b="b"/>
                  <a:pathLst>
                    <a:path w="3776" h="3727" extrusionOk="0">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188653" y="1684639"/>
                  <a:ext cx="241607" cy="212686"/>
                </a:xfrm>
                <a:custGeom>
                  <a:avLst/>
                  <a:gdLst/>
                  <a:ahLst/>
                  <a:cxnLst/>
                  <a:rect l="l" t="t" r="r" b="b"/>
                  <a:pathLst>
                    <a:path w="12414" h="10928" extrusionOk="0">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277265" y="1730201"/>
                  <a:ext cx="72712" cy="71778"/>
                </a:xfrm>
                <a:custGeom>
                  <a:avLst/>
                  <a:gdLst/>
                  <a:ahLst/>
                  <a:cxnLst/>
                  <a:rect l="l" t="t" r="r" b="b"/>
                  <a:pathLst>
                    <a:path w="3736" h="3688" extrusionOk="0">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3117417" y="2632096"/>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642" name="Google Shape;642;p38"/>
            <p:cNvGrpSpPr/>
            <p:nvPr/>
          </p:nvGrpSpPr>
          <p:grpSpPr>
            <a:xfrm>
              <a:off x="6027164" y="261052"/>
              <a:ext cx="764514" cy="1137412"/>
              <a:chOff x="3323877" y="799050"/>
              <a:chExt cx="624399" cy="928955"/>
            </a:xfrm>
          </p:grpSpPr>
          <p:grpSp>
            <p:nvGrpSpPr>
              <p:cNvPr id="643" name="Google Shape;643;p38"/>
              <p:cNvGrpSpPr/>
              <p:nvPr/>
            </p:nvGrpSpPr>
            <p:grpSpPr>
              <a:xfrm>
                <a:off x="3434746" y="1126821"/>
                <a:ext cx="402653" cy="601184"/>
                <a:chOff x="5700570" y="3455680"/>
                <a:chExt cx="769008" cy="1148174"/>
              </a:xfrm>
            </p:grpSpPr>
            <p:sp>
              <p:nvSpPr>
                <p:cNvPr id="644" name="Google Shape;644;p38"/>
                <p:cNvSpPr/>
                <p:nvPr/>
              </p:nvSpPr>
              <p:spPr>
                <a:xfrm>
                  <a:off x="5760977" y="4254864"/>
                  <a:ext cx="648195" cy="348990"/>
                </a:xfrm>
                <a:custGeom>
                  <a:avLst/>
                  <a:gdLst/>
                  <a:ahLst/>
                  <a:cxnLst/>
                  <a:rect l="l" t="t" r="r" b="b"/>
                  <a:pathLst>
                    <a:path w="46742" h="25166" extrusionOk="0">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883454" y="4202293"/>
                  <a:ext cx="403239" cy="276296"/>
                </a:xfrm>
                <a:custGeom>
                  <a:avLst/>
                  <a:gdLst/>
                  <a:ahLst/>
                  <a:cxnLst/>
                  <a:rect l="l" t="t" r="r" b="b"/>
                  <a:pathLst>
                    <a:path w="29078" h="19924" extrusionOk="0">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5947203" y="4105539"/>
                  <a:ext cx="275741" cy="183661"/>
                </a:xfrm>
                <a:custGeom>
                  <a:avLst/>
                  <a:gdLst/>
                  <a:ahLst/>
                  <a:cxnLst/>
                  <a:rect l="l" t="t" r="r" b="b"/>
                  <a:pathLst>
                    <a:path w="19884" h="13244" extrusionOk="0">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47203" y="4105539"/>
                  <a:ext cx="275741" cy="158714"/>
                </a:xfrm>
                <a:custGeom>
                  <a:avLst/>
                  <a:gdLst/>
                  <a:ahLst/>
                  <a:cxnLst/>
                  <a:rect l="l" t="t" r="r" b="b"/>
                  <a:pathLst>
                    <a:path w="19884" h="11445" extrusionOk="0">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5796769" y="3509930"/>
                  <a:ext cx="577165" cy="726491"/>
                </a:xfrm>
                <a:custGeom>
                  <a:avLst/>
                  <a:gdLst/>
                  <a:ahLst/>
                  <a:cxnLst/>
                  <a:rect l="l" t="t" r="r" b="b"/>
                  <a:pathLst>
                    <a:path w="41620" h="52388" extrusionOk="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795645" y="3803547"/>
                  <a:ext cx="46442" cy="139826"/>
                </a:xfrm>
                <a:custGeom>
                  <a:avLst/>
                  <a:gdLst/>
                  <a:ahLst/>
                  <a:cxnLst/>
                  <a:rect l="l" t="t" r="r" b="b"/>
                  <a:pathLst>
                    <a:path w="3349" h="10083" extrusionOk="0">
                      <a:moveTo>
                        <a:pt x="1" y="0"/>
                      </a:moveTo>
                      <a:lnTo>
                        <a:pt x="1" y="10082"/>
                      </a:lnTo>
                      <a:cubicBezTo>
                        <a:pt x="1856" y="10082"/>
                        <a:pt x="3348" y="8550"/>
                        <a:pt x="3348" y="6695"/>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29184" y="3803547"/>
                  <a:ext cx="46428" cy="139826"/>
                </a:xfrm>
                <a:custGeom>
                  <a:avLst/>
                  <a:gdLst/>
                  <a:ahLst/>
                  <a:cxnLst/>
                  <a:rect l="l" t="t" r="r" b="b"/>
                  <a:pathLst>
                    <a:path w="3348" h="10083" extrusionOk="0">
                      <a:moveTo>
                        <a:pt x="1" y="0"/>
                      </a:moveTo>
                      <a:lnTo>
                        <a:pt x="1" y="6695"/>
                      </a:lnTo>
                      <a:cubicBezTo>
                        <a:pt x="1" y="8550"/>
                        <a:pt x="1493" y="10082"/>
                        <a:pt x="3348" y="10082"/>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293392"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47641" y="3972578"/>
                  <a:ext cx="60407" cy="59713"/>
                </a:xfrm>
                <a:custGeom>
                  <a:avLst/>
                  <a:gdLst/>
                  <a:ahLst/>
                  <a:cxnLst/>
                  <a:rect l="l" t="t" r="r" b="b"/>
                  <a:pathLst>
                    <a:path w="4356" h="4306" extrusionOk="0">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700570"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762100" y="3972619"/>
                  <a:ext cx="60962" cy="59672"/>
                </a:xfrm>
                <a:custGeom>
                  <a:avLst/>
                  <a:gdLst/>
                  <a:ahLst/>
                  <a:cxnLst/>
                  <a:rect l="l" t="t" r="r" b="b"/>
                  <a:pathLst>
                    <a:path w="4396" h="4303" extrusionOk="0">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rot="5400000">
                  <a:off x="5930437" y="3919867"/>
                  <a:ext cx="87254" cy="20149"/>
                </a:xfrm>
                <a:custGeom>
                  <a:avLst/>
                  <a:gdLst/>
                  <a:ahLst/>
                  <a:cxnLst/>
                  <a:rect l="l" t="t" r="r" b="b"/>
                  <a:pathLst>
                    <a:path w="6292" h="1453" extrusionOk="0">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rot="5400000">
                  <a:off x="6152456" y="3919867"/>
                  <a:ext cx="87254" cy="20149"/>
                </a:xfrm>
                <a:custGeom>
                  <a:avLst/>
                  <a:gdLst/>
                  <a:ahLst/>
                  <a:cxnLst/>
                  <a:rect l="l" t="t" r="r" b="b"/>
                  <a:pathLst>
                    <a:path w="6292" h="1453" extrusionOk="0">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5761531" y="3455680"/>
                  <a:ext cx="647085" cy="458473"/>
                </a:xfrm>
                <a:custGeom>
                  <a:avLst/>
                  <a:gdLst/>
                  <a:ahLst/>
                  <a:cxnLst/>
                  <a:rect l="l" t="t" r="r" b="b"/>
                  <a:pathLst>
                    <a:path w="46662" h="33061" extrusionOk="0">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5917568" y="4050180"/>
                  <a:ext cx="335011" cy="127526"/>
                </a:xfrm>
                <a:custGeom>
                  <a:avLst/>
                  <a:gdLst/>
                  <a:ahLst/>
                  <a:cxnLst/>
                  <a:rect l="l" t="t" r="r" b="b"/>
                  <a:pathLst>
                    <a:path w="24158" h="9196" extrusionOk="0">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5897433" y="4020531"/>
                  <a:ext cx="124170" cy="17348"/>
                </a:xfrm>
                <a:custGeom>
                  <a:avLst/>
                  <a:gdLst/>
                  <a:ahLst/>
                  <a:cxnLst/>
                  <a:rect l="l" t="t" r="r" b="b"/>
                  <a:pathLst>
                    <a:path w="8954" h="1251" extrusionOk="0">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148545" y="4020531"/>
                  <a:ext cx="124170" cy="17348"/>
                </a:xfrm>
                <a:custGeom>
                  <a:avLst/>
                  <a:gdLst/>
                  <a:ahLst/>
                  <a:cxnLst/>
                  <a:rect l="l" t="t" r="r" b="b"/>
                  <a:pathLst>
                    <a:path w="8954" h="1251" extrusionOk="0">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009843" y="3963286"/>
                  <a:ext cx="150462" cy="69005"/>
                </a:xfrm>
                <a:custGeom>
                  <a:avLst/>
                  <a:gdLst/>
                  <a:ahLst/>
                  <a:cxnLst/>
                  <a:rect l="l" t="t" r="r" b="b"/>
                  <a:pathLst>
                    <a:path w="10850" h="4976" extrusionOk="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958394" y="4091006"/>
                  <a:ext cx="85576" cy="18472"/>
                </a:xfrm>
                <a:custGeom>
                  <a:avLst/>
                  <a:gdLst/>
                  <a:ahLst/>
                  <a:cxnLst/>
                  <a:rect l="l" t="t" r="r" b="b"/>
                  <a:pathLst>
                    <a:path w="6171" h="1332" extrusionOk="0">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126732" y="4090438"/>
                  <a:ext cx="85022" cy="18472"/>
                </a:xfrm>
                <a:custGeom>
                  <a:avLst/>
                  <a:gdLst/>
                  <a:ahLst/>
                  <a:cxnLst/>
                  <a:rect l="l" t="t" r="r" b="b"/>
                  <a:pathLst>
                    <a:path w="6131" h="1332" extrusionOk="0">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8"/>
              <p:cNvSpPr/>
              <p:nvPr/>
            </p:nvSpPr>
            <p:spPr>
              <a:xfrm>
                <a:off x="3323877" y="799050"/>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665" name="Google Shape;665;p38"/>
            <p:cNvGrpSpPr/>
            <p:nvPr/>
          </p:nvGrpSpPr>
          <p:grpSpPr>
            <a:xfrm>
              <a:off x="6960760" y="2578418"/>
              <a:ext cx="908307" cy="1279629"/>
              <a:chOff x="4232409" y="2816611"/>
              <a:chExt cx="741839" cy="1045107"/>
            </a:xfrm>
          </p:grpSpPr>
          <p:grpSp>
            <p:nvGrpSpPr>
              <p:cNvPr id="666" name="Google Shape;666;p38"/>
              <p:cNvGrpSpPr/>
              <p:nvPr/>
            </p:nvGrpSpPr>
            <p:grpSpPr>
              <a:xfrm>
                <a:off x="4232409" y="3077700"/>
                <a:ext cx="741839" cy="784017"/>
                <a:chOff x="7457471" y="2218780"/>
                <a:chExt cx="1105407" cy="1168431"/>
              </a:xfrm>
            </p:grpSpPr>
            <p:sp>
              <p:nvSpPr>
                <p:cNvPr id="667" name="Google Shape;667;p38"/>
                <p:cNvSpPr/>
                <p:nvPr/>
              </p:nvSpPr>
              <p:spPr>
                <a:xfrm>
                  <a:off x="8247427" y="2220103"/>
                  <a:ext cx="283996" cy="279616"/>
                </a:xfrm>
                <a:custGeom>
                  <a:avLst/>
                  <a:gdLst/>
                  <a:ahLst/>
                  <a:cxnLst/>
                  <a:rect l="l" t="t" r="r" b="b"/>
                  <a:pathLst>
                    <a:path w="24901" h="24517" extrusionOk="0">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584192" y="2321927"/>
                  <a:ext cx="863815" cy="863815"/>
                </a:xfrm>
                <a:custGeom>
                  <a:avLst/>
                  <a:gdLst/>
                  <a:ahLst/>
                  <a:cxnLst/>
                  <a:rect l="l" t="t" r="r" b="b"/>
                  <a:pathLst>
                    <a:path w="75740" h="75740" extrusionOk="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57471" y="2218780"/>
                  <a:ext cx="1105407" cy="1015684"/>
                </a:xfrm>
                <a:custGeom>
                  <a:avLst/>
                  <a:gdLst/>
                  <a:ahLst/>
                  <a:cxnLst/>
                  <a:rect l="l" t="t" r="r" b="b"/>
                  <a:pathLst>
                    <a:path w="96923" h="89056" extrusionOk="0">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743737" y="3089552"/>
                  <a:ext cx="553393" cy="297659"/>
                </a:xfrm>
                <a:custGeom>
                  <a:avLst/>
                  <a:gdLst/>
                  <a:ahLst/>
                  <a:cxnLst/>
                  <a:rect l="l" t="t" r="r" b="b"/>
                  <a:pathLst>
                    <a:path w="48522" h="26099" extrusionOk="0">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902825" y="2899465"/>
                  <a:ext cx="235673" cy="305414"/>
                </a:xfrm>
                <a:custGeom>
                  <a:avLst/>
                  <a:gdLst/>
                  <a:ahLst/>
                  <a:cxnLst/>
                  <a:rect l="l" t="t" r="r" b="b"/>
                  <a:pathLst>
                    <a:path w="20664" h="26779" extrusionOk="0">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902825" y="2961462"/>
                  <a:ext cx="235673" cy="157332"/>
                </a:xfrm>
                <a:custGeom>
                  <a:avLst/>
                  <a:gdLst/>
                  <a:ahLst/>
                  <a:cxnLst/>
                  <a:rect l="l" t="t" r="r" b="b"/>
                  <a:pathLst>
                    <a:path w="20664" h="13795" extrusionOk="0">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743281" y="3115532"/>
                  <a:ext cx="553850" cy="271679"/>
                </a:xfrm>
                <a:custGeom>
                  <a:avLst/>
                  <a:gdLst/>
                  <a:ahLst/>
                  <a:cxnLst/>
                  <a:rect l="l" t="t" r="r" b="b"/>
                  <a:pathLst>
                    <a:path w="48562" h="23821" extrusionOk="0">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968611" y="2852621"/>
                  <a:ext cx="95455" cy="43832"/>
                </a:xfrm>
                <a:custGeom>
                  <a:avLst/>
                  <a:gdLst/>
                  <a:ahLst/>
                  <a:cxnLst/>
                  <a:rect l="l" t="t" r="r" b="b"/>
                  <a:pathLst>
                    <a:path w="10792" h="4957" extrusionOk="0">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985928" y="2837776"/>
                  <a:ext cx="61172" cy="42948"/>
                </a:xfrm>
                <a:custGeom>
                  <a:avLst/>
                  <a:gdLst/>
                  <a:ahLst/>
                  <a:cxnLst/>
                  <a:rect l="l" t="t" r="r" b="b"/>
                  <a:pathLst>
                    <a:path w="6916" h="4857" extrusionOk="0">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8158081" y="2847321"/>
                  <a:ext cx="200580" cy="176515"/>
                </a:xfrm>
                <a:custGeom>
                  <a:avLst/>
                  <a:gdLst/>
                  <a:ahLst/>
                  <a:cxnLst/>
                  <a:rect l="l" t="t" r="r" b="b"/>
                  <a:pathLst>
                    <a:path w="17587" h="15477" extrusionOk="0">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8224640" y="2885151"/>
                  <a:ext cx="60173" cy="59910"/>
                </a:xfrm>
                <a:custGeom>
                  <a:avLst/>
                  <a:gdLst/>
                  <a:ahLst/>
                  <a:cxnLst/>
                  <a:rect l="l" t="t" r="r" b="b"/>
                  <a:pathLst>
                    <a:path w="5276" h="5253" extrusionOk="0">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677189" y="2847344"/>
                  <a:ext cx="194193" cy="176276"/>
                </a:xfrm>
                <a:custGeom>
                  <a:avLst/>
                  <a:gdLst/>
                  <a:ahLst/>
                  <a:cxnLst/>
                  <a:rect l="l" t="t" r="r" b="b"/>
                  <a:pathLst>
                    <a:path w="17027" h="15456" extrusionOk="0">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47843" y="2885151"/>
                  <a:ext cx="60629" cy="59910"/>
                </a:xfrm>
                <a:custGeom>
                  <a:avLst/>
                  <a:gdLst/>
                  <a:ahLst/>
                  <a:cxnLst/>
                  <a:rect l="l" t="t" r="r" b="b"/>
                  <a:pathLst>
                    <a:path w="5316" h="5253" extrusionOk="0">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911938" y="2836110"/>
                  <a:ext cx="20073" cy="45130"/>
                </a:xfrm>
                <a:custGeom>
                  <a:avLst/>
                  <a:gdLst/>
                  <a:ahLst/>
                  <a:cxnLst/>
                  <a:rect l="l" t="t" r="r" b="b"/>
                  <a:pathLst>
                    <a:path w="1760" h="3957" extrusionOk="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8101113" y="2836110"/>
                  <a:ext cx="20061" cy="45130"/>
                </a:xfrm>
                <a:custGeom>
                  <a:avLst/>
                  <a:gdLst/>
                  <a:ahLst/>
                  <a:cxnLst/>
                  <a:rect l="l" t="t" r="r" b="b"/>
                  <a:pathLst>
                    <a:path w="1759" h="3957" extrusionOk="0">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784761" y="2470990"/>
                  <a:ext cx="462222" cy="427573"/>
                </a:xfrm>
                <a:custGeom>
                  <a:avLst/>
                  <a:gdLst/>
                  <a:ahLst/>
                  <a:cxnLst/>
                  <a:rect l="l" t="t" r="r" b="b"/>
                  <a:pathLst>
                    <a:path w="40528" h="37490" extrusionOk="0">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974121" y="2946167"/>
                  <a:ext cx="61157" cy="61138"/>
                </a:xfrm>
                <a:custGeom>
                  <a:avLst/>
                  <a:gdLst/>
                  <a:ahLst/>
                  <a:cxnLst/>
                  <a:rect l="l" t="t" r="r" b="b"/>
                  <a:pathLst>
                    <a:path w="7395" h="7395" extrusionOk="0">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989435" y="2962375"/>
                  <a:ext cx="29174" cy="29185"/>
                </a:xfrm>
                <a:custGeom>
                  <a:avLst/>
                  <a:gdLst/>
                  <a:ahLst/>
                  <a:cxnLst/>
                  <a:rect l="l" t="t" r="r" b="b"/>
                  <a:pathLst>
                    <a:path w="2558" h="2559" extrusionOk="0">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8"/>
              <p:cNvSpPr/>
              <p:nvPr/>
            </p:nvSpPr>
            <p:spPr>
              <a:xfrm>
                <a:off x="4291129" y="2816611"/>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688" name="Google Shape;688;p38"/>
            <p:cNvGrpSpPr/>
            <p:nvPr/>
          </p:nvGrpSpPr>
          <p:grpSpPr>
            <a:xfrm>
              <a:off x="8038148" y="721628"/>
              <a:ext cx="764514" cy="1181390"/>
              <a:chOff x="4774615" y="1089052"/>
              <a:chExt cx="624399" cy="964873"/>
            </a:xfrm>
          </p:grpSpPr>
          <p:grpSp>
            <p:nvGrpSpPr>
              <p:cNvPr id="689" name="Google Shape;689;p38"/>
              <p:cNvGrpSpPr/>
              <p:nvPr/>
            </p:nvGrpSpPr>
            <p:grpSpPr>
              <a:xfrm>
                <a:off x="4848209" y="1394123"/>
                <a:ext cx="477211" cy="659802"/>
                <a:chOff x="7638902" y="3559731"/>
                <a:chExt cx="755319" cy="1044322"/>
              </a:xfrm>
            </p:grpSpPr>
            <p:sp>
              <p:nvSpPr>
                <p:cNvPr id="690" name="Google Shape;690;p38"/>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8"/>
              <p:cNvSpPr/>
              <p:nvPr/>
            </p:nvSpPr>
            <p:spPr>
              <a:xfrm>
                <a:off x="4774615" y="1089052"/>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703" name="Google Shape;703;p38"/>
          <p:cNvSpPr txBox="1">
            <a:spLocks noGrp="1"/>
          </p:cNvSpPr>
          <p:nvPr>
            <p:ph type="ctrTitle"/>
          </p:nvPr>
        </p:nvSpPr>
        <p:spPr>
          <a:xfrm>
            <a:off x="344196" y="2683053"/>
            <a:ext cx="3791423" cy="2042742"/>
          </a:xfrm>
          <a:prstGeom prst="rect">
            <a:avLst/>
          </a:prstGeom>
        </p:spPr>
        <p:txBody>
          <a:bodyPr spcFirstLastPara="1" wrap="square" lIns="91425" tIns="91425" rIns="91425" bIns="91425" anchor="b" anchorCtr="0">
            <a:noAutofit/>
          </a:bodyPr>
          <a:lstStyle/>
          <a:p>
            <a:pPr marL="0" lvl="0" indent="0" algn="ctr" rtl="0">
              <a:lnSpc>
                <a:spcPts val="4575"/>
              </a:lnSpc>
              <a:spcAft>
                <a:spcPts val="0"/>
              </a:spcAft>
              <a:buNone/>
            </a:pPr>
            <a:br>
              <a:rPr lang="en-US" sz="4000">
                <a:latin typeface="Montserrat" panose="00000500000000000000" pitchFamily="2" charset="0"/>
              </a:rPr>
            </a:br>
            <a:r>
              <a:rPr lang="en-US" sz="4000">
                <a:latin typeface="Montserrat" panose="00000500000000000000" pitchFamily="2" charset="0"/>
              </a:rPr>
              <a:t>Language</a:t>
            </a:r>
            <a:br>
              <a:rPr lang="en-US" sz="4000">
                <a:latin typeface="Montserrat" panose="00000500000000000000" pitchFamily="2" charset="0"/>
              </a:rPr>
            </a:br>
            <a:r>
              <a:rPr lang="en-US" sz="4000">
                <a:latin typeface="Montserrat" panose="00000500000000000000" pitchFamily="2" charset="0"/>
              </a:rPr>
              <a:t>Learning</a:t>
            </a:r>
            <a:br>
              <a:rPr lang="en-US" sz="4000">
                <a:latin typeface="Montserrat" panose="00000500000000000000" pitchFamily="2" charset="0"/>
              </a:rPr>
            </a:br>
            <a:r>
              <a:rPr lang="en-US" sz="4000">
                <a:latin typeface="Montserrat" panose="00000500000000000000" pitchFamily="2" charset="0"/>
              </a:rPr>
              <a:t>Application</a:t>
            </a:r>
            <a:endParaRPr lang="en-US" sz="4000">
              <a:latin typeface="Montserrat" panose="00000500000000000000" pitchFamily="2" charset="0"/>
              <a:sym typeface="Oswald"/>
            </a:endParaRPr>
          </a:p>
        </p:txBody>
      </p:sp>
      <p:sp>
        <p:nvSpPr>
          <p:cNvPr id="704" name="Google Shape;704;p38"/>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6723B25E-F5D6-478C-80BA-608C0C97BC10}"/>
              </a:ext>
            </a:extLst>
          </p:cNvPr>
          <p:cNvPicPr>
            <a:picLocks noChangeAspect="1"/>
          </p:cNvPicPr>
          <p:nvPr/>
        </p:nvPicPr>
        <p:blipFill>
          <a:blip r:embed="rId3"/>
          <a:stretch>
            <a:fillRect/>
          </a:stretch>
        </p:blipFill>
        <p:spPr>
          <a:xfrm>
            <a:off x="645456" y="-28201"/>
            <a:ext cx="3087454" cy="3087454"/>
          </a:xfrm>
          <a:prstGeom prst="rect">
            <a:avLst/>
          </a:prstGeom>
        </p:spPr>
      </p:pic>
      <p:sp>
        <p:nvSpPr>
          <p:cNvPr id="2" name="Google Shape;703;p38">
            <a:extLst>
              <a:ext uri="{FF2B5EF4-FFF2-40B4-BE49-F238E27FC236}">
                <a16:creationId xmlns:a16="http://schemas.microsoft.com/office/drawing/2014/main" id="{B5517B0B-359B-9352-739A-A12C0081C61F}"/>
              </a:ext>
            </a:extLst>
          </p:cNvPr>
          <p:cNvSpPr txBox="1">
            <a:spLocks/>
          </p:cNvSpPr>
          <p:nvPr/>
        </p:nvSpPr>
        <p:spPr>
          <a:xfrm>
            <a:off x="5929918" y="4300894"/>
            <a:ext cx="3496818" cy="812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Oswald"/>
              <a:buNone/>
              <a:defRPr sz="50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9pPr>
          </a:lstStyle>
          <a:p>
            <a:r>
              <a:rPr lang="en-US" sz="1200">
                <a:latin typeface="Montserrat" panose="00000500000000000000" pitchFamily="2" charset="0"/>
              </a:rPr>
              <a:t>Supervisor: </a:t>
            </a:r>
            <a:r>
              <a:rPr lang="en-US" sz="1200" b="0">
                <a:latin typeface="Montserrat" panose="00000500000000000000" pitchFamily="2" charset="0"/>
              </a:rPr>
              <a:t>Mr. Alex Keselman</a:t>
            </a:r>
            <a:br>
              <a:rPr lang="en-US" sz="1200" b="0">
                <a:latin typeface="Montserrat" panose="00000500000000000000" pitchFamily="2" charset="0"/>
              </a:rPr>
            </a:br>
            <a:r>
              <a:rPr lang="en-US" sz="1200">
                <a:latin typeface="Montserrat" panose="00000500000000000000" pitchFamily="2" charset="0"/>
              </a:rPr>
              <a:t>Students: </a:t>
            </a:r>
            <a:r>
              <a:rPr lang="en-US" sz="1200" b="0">
                <a:latin typeface="Montserrat" panose="00000500000000000000" pitchFamily="2" charset="0"/>
              </a:rPr>
              <a:t>Oneill Panker &amp; Roman Gury</a:t>
            </a:r>
          </a:p>
        </p:txBody>
      </p:sp>
      <p:pic>
        <p:nvPicPr>
          <p:cNvPr id="7" name="Picture 6" descr="A blue and black logo&#10;&#10;Description automatically generated">
            <a:extLst>
              <a:ext uri="{FF2B5EF4-FFF2-40B4-BE49-F238E27FC236}">
                <a16:creationId xmlns:a16="http://schemas.microsoft.com/office/drawing/2014/main" id="{3CEA4B95-B1C7-A56B-AC7D-1044AA6A224E}"/>
              </a:ext>
            </a:extLst>
          </p:cNvPr>
          <p:cNvPicPr>
            <a:picLocks noChangeAspect="1"/>
          </p:cNvPicPr>
          <p:nvPr/>
        </p:nvPicPr>
        <p:blipFill>
          <a:blip r:embed="rId4"/>
          <a:stretch>
            <a:fillRect/>
          </a:stretch>
        </p:blipFill>
        <p:spPr>
          <a:xfrm>
            <a:off x="6915150" y="13559"/>
            <a:ext cx="2265652" cy="534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49278-56A5-37D7-CC2F-FBA4A3A22984}"/>
              </a:ext>
            </a:extLst>
          </p:cNvPr>
          <p:cNvPicPr>
            <a:picLocks noChangeAspect="1"/>
          </p:cNvPicPr>
          <p:nvPr/>
        </p:nvPicPr>
        <p:blipFill>
          <a:blip r:embed="rId2"/>
          <a:stretch>
            <a:fillRect/>
          </a:stretch>
        </p:blipFill>
        <p:spPr>
          <a:xfrm>
            <a:off x="1572177" y="436995"/>
            <a:ext cx="5988102" cy="4823691"/>
          </a:xfrm>
          <a:prstGeom prst="rect">
            <a:avLst/>
          </a:prstGeom>
        </p:spPr>
      </p:pic>
      <p:pic>
        <p:nvPicPr>
          <p:cNvPr id="4" name="Picture 3" descr="A logo of a chat bubble&#10;&#10;Description automatically generated">
            <a:extLst>
              <a:ext uri="{FF2B5EF4-FFF2-40B4-BE49-F238E27FC236}">
                <a16:creationId xmlns:a16="http://schemas.microsoft.com/office/drawing/2014/main" id="{A23D2C03-A188-C673-9013-8A0F6FC3C693}"/>
              </a:ext>
            </a:extLst>
          </p:cNvPr>
          <p:cNvPicPr>
            <a:picLocks noChangeAspect="1"/>
          </p:cNvPicPr>
          <p:nvPr/>
        </p:nvPicPr>
        <p:blipFill>
          <a:blip r:embed="rId3"/>
          <a:stretch>
            <a:fillRect/>
          </a:stretch>
        </p:blipFill>
        <p:spPr>
          <a:xfrm>
            <a:off x="3769971" y="1998533"/>
            <a:ext cx="1591129" cy="1591427"/>
          </a:xfrm>
          <a:prstGeom prst="rect">
            <a:avLst/>
          </a:prstGeom>
        </p:spPr>
      </p:pic>
      <p:pic>
        <p:nvPicPr>
          <p:cNvPr id="8" name="Graphic 7">
            <a:extLst>
              <a:ext uri="{FF2B5EF4-FFF2-40B4-BE49-F238E27FC236}">
                <a16:creationId xmlns:a16="http://schemas.microsoft.com/office/drawing/2014/main" id="{022787DE-FC70-215A-17A3-83D0039171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0880" y="1579655"/>
            <a:ext cx="672888" cy="683077"/>
          </a:xfrm>
          <a:prstGeom prst="rect">
            <a:avLst/>
          </a:prstGeom>
        </p:spPr>
      </p:pic>
      <p:grpSp>
        <p:nvGrpSpPr>
          <p:cNvPr id="15" name="Google Shape;8126;p87">
            <a:extLst>
              <a:ext uri="{FF2B5EF4-FFF2-40B4-BE49-F238E27FC236}">
                <a16:creationId xmlns:a16="http://schemas.microsoft.com/office/drawing/2014/main" id="{AFBFC7D3-234C-F611-E5AA-22054574F156}"/>
              </a:ext>
            </a:extLst>
          </p:cNvPr>
          <p:cNvGrpSpPr/>
          <p:nvPr/>
        </p:nvGrpSpPr>
        <p:grpSpPr>
          <a:xfrm>
            <a:off x="3944563" y="3809947"/>
            <a:ext cx="863023" cy="822177"/>
            <a:chOff x="-31093575" y="3552550"/>
            <a:chExt cx="291450" cy="291900"/>
          </a:xfrm>
          <a:solidFill>
            <a:srgbClr val="2A284C"/>
          </a:solidFill>
        </p:grpSpPr>
        <p:sp>
          <p:nvSpPr>
            <p:cNvPr id="11" name="Google Shape;8127;p87">
              <a:extLst>
                <a:ext uri="{FF2B5EF4-FFF2-40B4-BE49-F238E27FC236}">
                  <a16:creationId xmlns:a16="http://schemas.microsoft.com/office/drawing/2014/main" id="{557764B0-FEC0-9BED-3AF0-1D16716DB6B3}"/>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28;p87">
              <a:extLst>
                <a:ext uri="{FF2B5EF4-FFF2-40B4-BE49-F238E27FC236}">
                  <a16:creationId xmlns:a16="http://schemas.microsoft.com/office/drawing/2014/main" id="{3AA51B24-08FB-4DBF-C62B-2B3BCF19C8DB}"/>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29;p87">
              <a:extLst>
                <a:ext uri="{FF2B5EF4-FFF2-40B4-BE49-F238E27FC236}">
                  <a16:creationId xmlns:a16="http://schemas.microsoft.com/office/drawing/2014/main" id="{31EEA70B-FDB7-43C5-B8CF-7D9E62B18DD4}"/>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30;p87">
              <a:extLst>
                <a:ext uri="{FF2B5EF4-FFF2-40B4-BE49-F238E27FC236}">
                  <a16:creationId xmlns:a16="http://schemas.microsoft.com/office/drawing/2014/main" id="{CD76A894-9293-F57E-7543-02D711A35342}"/>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1">
            <a:extLst>
              <a:ext uri="{FF2B5EF4-FFF2-40B4-BE49-F238E27FC236}">
                <a16:creationId xmlns:a16="http://schemas.microsoft.com/office/drawing/2014/main" id="{3C5F5E17-57E9-2AA0-943F-33BFAD8F8109}"/>
              </a:ext>
            </a:extLst>
          </p:cNvPr>
          <p:cNvSpPr>
            <a:spLocks noGrp="1"/>
          </p:cNvSpPr>
          <p:nvPr>
            <p:ph type="title"/>
          </p:nvPr>
        </p:nvSpPr>
        <p:spPr>
          <a:xfrm>
            <a:off x="720000" y="387600"/>
            <a:ext cx="7704000" cy="612600"/>
          </a:xfrm>
        </p:spPr>
        <p:txBody>
          <a:bodyPr/>
          <a:lstStyle/>
          <a:p>
            <a:r>
              <a:rPr lang="en-US"/>
              <a:t>The Result</a:t>
            </a:r>
          </a:p>
        </p:txBody>
      </p:sp>
      <p:pic>
        <p:nvPicPr>
          <p:cNvPr id="3" name="Picture 2" descr="A logo of a video game controller&#10;&#10;Description automatically generated">
            <a:extLst>
              <a:ext uri="{FF2B5EF4-FFF2-40B4-BE49-F238E27FC236}">
                <a16:creationId xmlns:a16="http://schemas.microsoft.com/office/drawing/2014/main" id="{E29FBABD-7337-B308-698A-5D64EC109451}"/>
              </a:ext>
            </a:extLst>
          </p:cNvPr>
          <p:cNvPicPr>
            <a:picLocks noChangeAspect="1"/>
          </p:cNvPicPr>
          <p:nvPr/>
        </p:nvPicPr>
        <p:blipFill>
          <a:blip r:embed="rId6"/>
          <a:stretch>
            <a:fillRect/>
          </a:stretch>
        </p:blipFill>
        <p:spPr>
          <a:xfrm>
            <a:off x="5420782" y="1922992"/>
            <a:ext cx="921809" cy="921809"/>
          </a:xfrm>
          <a:prstGeom prst="rect">
            <a:avLst/>
          </a:prstGeom>
        </p:spPr>
      </p:pic>
    </p:spTree>
    <p:extLst>
      <p:ext uri="{BB962C8B-B14F-4D97-AF65-F5344CB8AC3E}">
        <p14:creationId xmlns:p14="http://schemas.microsoft.com/office/powerpoint/2010/main" val="332796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screenshot of a computer&#10;&#10;Description automatically generated">
            <a:hlinkClick r:id="rId3" action="ppaction://hlinksldjump"/>
            <a:extLst>
              <a:ext uri="{FF2B5EF4-FFF2-40B4-BE49-F238E27FC236}">
                <a16:creationId xmlns:a16="http://schemas.microsoft.com/office/drawing/2014/main" id="{BA0F9867-23D7-B446-2978-DB96EF898C3C}"/>
              </a:ext>
            </a:extLst>
          </p:cNvPr>
          <p:cNvPicPr>
            <a:picLocks noChangeAspect="1"/>
          </p:cNvPicPr>
          <p:nvPr/>
        </p:nvPicPr>
        <p:blipFill>
          <a:blip r:embed="rId4"/>
          <a:stretch>
            <a:fillRect/>
          </a:stretch>
        </p:blipFill>
        <p:spPr>
          <a:xfrm>
            <a:off x="1563510" y="1212601"/>
            <a:ext cx="6299199" cy="3543299"/>
          </a:xfrm>
          <a:prstGeom prst="rect">
            <a:avLst/>
          </a:prstGeom>
        </p:spPr>
      </p:pic>
      <p:sp>
        <p:nvSpPr>
          <p:cNvPr id="6" name="Rectangle 5">
            <a:hlinkClick r:id="rId5" action="ppaction://hlinksldjump"/>
            <a:extLst>
              <a:ext uri="{FF2B5EF4-FFF2-40B4-BE49-F238E27FC236}">
                <a16:creationId xmlns:a16="http://schemas.microsoft.com/office/drawing/2014/main" id="{7C5420FE-A499-4D42-FCF4-7D3099455606}"/>
              </a:ext>
            </a:extLst>
          </p:cNvPr>
          <p:cNvSpPr/>
          <p:nvPr/>
        </p:nvSpPr>
        <p:spPr>
          <a:xfrm>
            <a:off x="4432300" y="332105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6E6CDC23-E286-654A-9761-1FB093E80B81}"/>
              </a:ext>
            </a:extLst>
          </p:cNvPr>
          <p:cNvSpPr/>
          <p:nvPr/>
        </p:nvSpPr>
        <p:spPr>
          <a:xfrm>
            <a:off x="4407604" y="383210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762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5" name="Picture 4" descr="A screenshot of a computer&#10;&#10;Description automatically generated">
            <a:extLst>
              <a:ext uri="{FF2B5EF4-FFF2-40B4-BE49-F238E27FC236}">
                <a16:creationId xmlns:a16="http://schemas.microsoft.com/office/drawing/2014/main" id="{745804DE-FD65-1B5B-D31F-F49FFAB8F2A1}"/>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37444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7496F89-51A6-4C2B-16A6-BEF8BBA63646}"/>
              </a:ext>
            </a:extLst>
          </p:cNvPr>
          <p:cNvPicPr>
            <a:picLocks noChangeAspect="1"/>
          </p:cNvPicPr>
          <p:nvPr/>
        </p:nvPicPr>
        <p:blipFill>
          <a:blip r:embed="rId2"/>
          <a:stretch>
            <a:fillRect/>
          </a:stretch>
        </p:blipFill>
        <p:spPr>
          <a:xfrm>
            <a:off x="1564409" y="1213101"/>
            <a:ext cx="6298046" cy="3542798"/>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circular arrow in a circle&#10;&#10;Description automatically generated">
            <a:hlinkClick r:id="rId3" action="ppaction://hlinksldjump"/>
            <a:extLst>
              <a:ext uri="{FF2B5EF4-FFF2-40B4-BE49-F238E27FC236}">
                <a16:creationId xmlns:a16="http://schemas.microsoft.com/office/drawing/2014/main" id="{0735E8F3-3206-F2ED-02BA-064DD1D62FA5}"/>
              </a:ext>
            </a:extLst>
          </p:cNvPr>
          <p:cNvPicPr>
            <a:picLocks noChangeAspect="1"/>
          </p:cNvPicPr>
          <p:nvPr/>
        </p:nvPicPr>
        <p:blipFill>
          <a:blip r:embed="rId4"/>
          <a:stretch>
            <a:fillRect/>
          </a:stretch>
        </p:blipFill>
        <p:spPr>
          <a:xfrm>
            <a:off x="882148" y="4436624"/>
            <a:ext cx="314865" cy="314865"/>
          </a:xfrm>
          <a:prstGeom prst="rect">
            <a:avLst/>
          </a:prstGeom>
        </p:spPr>
      </p:pic>
    </p:spTree>
    <p:extLst>
      <p:ext uri="{BB962C8B-B14F-4D97-AF65-F5344CB8AC3E}">
        <p14:creationId xmlns:p14="http://schemas.microsoft.com/office/powerpoint/2010/main" val="266486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screenshot of a computer&#10;&#10;Description automatically generated">
            <a:extLst>
              <a:ext uri="{FF2B5EF4-FFF2-40B4-BE49-F238E27FC236}">
                <a16:creationId xmlns:a16="http://schemas.microsoft.com/office/drawing/2014/main" id="{E2EED22A-17B6-F678-E390-B8338B54AD83}"/>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168329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test&#10;&#10;Description automatically generated">
            <a:extLst>
              <a:ext uri="{FF2B5EF4-FFF2-40B4-BE49-F238E27FC236}">
                <a16:creationId xmlns:a16="http://schemas.microsoft.com/office/drawing/2014/main" id="{CF5374AC-A4BF-D2EC-6CBF-7105A5F00271}"/>
              </a:ext>
            </a:extLst>
          </p:cNvPr>
          <p:cNvPicPr>
            <a:picLocks noChangeAspect="1"/>
          </p:cNvPicPr>
          <p:nvPr/>
        </p:nvPicPr>
        <p:blipFill>
          <a:blip r:embed="rId3"/>
          <a:stretch>
            <a:fillRect/>
          </a:stretch>
        </p:blipFill>
        <p:spPr>
          <a:xfrm>
            <a:off x="1563509" y="1212598"/>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spTree>
    <p:extLst>
      <p:ext uri="{BB962C8B-B14F-4D97-AF65-F5344CB8AC3E}">
        <p14:creationId xmlns:p14="http://schemas.microsoft.com/office/powerpoint/2010/main" val="38512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hat&#10;&#10;Description automatically generated">
            <a:extLst>
              <a:ext uri="{FF2B5EF4-FFF2-40B4-BE49-F238E27FC236}">
                <a16:creationId xmlns:a16="http://schemas.microsoft.com/office/drawing/2014/main" id="{21DD8BDE-6967-1924-593C-EE7A54B25266}"/>
              </a:ext>
            </a:extLst>
          </p:cNvPr>
          <p:cNvPicPr>
            <a:picLocks noChangeAspect="1"/>
          </p:cNvPicPr>
          <p:nvPr/>
        </p:nvPicPr>
        <p:blipFill>
          <a:blip r:embed="rId3"/>
          <a:stretch>
            <a:fillRect/>
          </a:stretch>
        </p:blipFill>
        <p:spPr>
          <a:xfrm>
            <a:off x="1563513" y="1212598"/>
            <a:ext cx="6299196" cy="3543298"/>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Chat</a:t>
            </a:r>
          </a:p>
        </p:txBody>
      </p:sp>
    </p:spTree>
    <p:extLst>
      <p:ext uri="{BB962C8B-B14F-4D97-AF65-F5344CB8AC3E}">
        <p14:creationId xmlns:p14="http://schemas.microsoft.com/office/powerpoint/2010/main" val="353570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0E70D5A-48A4-94F4-F0F5-479A7013E15F}"/>
              </a:ext>
            </a:extLst>
          </p:cNvPr>
          <p:cNvPicPr>
            <a:picLocks noChangeAspect="1"/>
          </p:cNvPicPr>
          <p:nvPr/>
        </p:nvPicPr>
        <p:blipFill>
          <a:blip r:embed="rId3"/>
          <a:stretch>
            <a:fillRect/>
          </a:stretch>
        </p:blipFill>
        <p:spPr>
          <a:xfrm>
            <a:off x="1563510" y="1212598"/>
            <a:ext cx="6299198"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Dashboard</a:t>
            </a:r>
          </a:p>
        </p:txBody>
      </p:sp>
    </p:spTree>
    <p:extLst>
      <p:ext uri="{BB962C8B-B14F-4D97-AF65-F5344CB8AC3E}">
        <p14:creationId xmlns:p14="http://schemas.microsoft.com/office/powerpoint/2010/main" val="140409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ChatGPT Prompts</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6" name="Rectangle: Rounded Corners 5">
            <a:extLst>
              <a:ext uri="{FF2B5EF4-FFF2-40B4-BE49-F238E27FC236}">
                <a16:creationId xmlns:a16="http://schemas.microsoft.com/office/drawing/2014/main" id="{6F46540A-8FD0-F844-8FCD-F9EC28082D86}"/>
              </a:ext>
            </a:extLst>
          </p:cNvPr>
          <p:cNvSpPr/>
          <p:nvPr/>
        </p:nvSpPr>
        <p:spPr>
          <a:xfrm>
            <a:off x="2755900" y="1168539"/>
            <a:ext cx="3632200" cy="3708400"/>
          </a:xfrm>
          <a:prstGeom prst="roundRect">
            <a:avLst>
              <a:gd name="adj" fmla="val 2138"/>
            </a:avLst>
          </a:prstGeom>
          <a:blipFill>
            <a:blip r:embed="rId3"/>
            <a:stretch>
              <a:fillRect/>
            </a:stretch>
          </a:blip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401591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a:solidFill>
                  <a:schemeClr val="tx1"/>
                </a:solidFill>
              </a:rPr>
              <a:t>Technology Stack</a:t>
            </a:r>
          </a:p>
        </p:txBody>
      </p:sp>
      <p:sp>
        <p:nvSpPr>
          <p:cNvPr id="4" name="Google Shape;973;p47">
            <a:extLst>
              <a:ext uri="{FF2B5EF4-FFF2-40B4-BE49-F238E27FC236}">
                <a16:creationId xmlns:a16="http://schemas.microsoft.com/office/drawing/2014/main" id="{5FD2D927-E457-6F21-BEE7-FC34C0F2B0C4}"/>
              </a:ext>
            </a:extLst>
          </p:cNvPr>
          <p:cNvSpPr/>
          <p:nvPr/>
        </p:nvSpPr>
        <p:spPr>
          <a:xfrm>
            <a:off x="579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 name="Google Shape;974;p47">
            <a:extLst>
              <a:ext uri="{FF2B5EF4-FFF2-40B4-BE49-F238E27FC236}">
                <a16:creationId xmlns:a16="http://schemas.microsoft.com/office/drawing/2014/main" id="{B342C9E8-86FD-2859-C431-90980B79DE6C}"/>
              </a:ext>
            </a:extLst>
          </p:cNvPr>
          <p:cNvSpPr/>
          <p:nvPr/>
        </p:nvSpPr>
        <p:spPr>
          <a:xfrm>
            <a:off x="2865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975;p47">
            <a:extLst>
              <a:ext uri="{FF2B5EF4-FFF2-40B4-BE49-F238E27FC236}">
                <a16:creationId xmlns:a16="http://schemas.microsoft.com/office/drawing/2014/main" id="{3BADDB7F-C6A7-190D-1646-FF87700A8C75}"/>
              </a:ext>
            </a:extLst>
          </p:cNvPr>
          <p:cNvSpPr/>
          <p:nvPr/>
        </p:nvSpPr>
        <p:spPr>
          <a:xfrm>
            <a:off x="5151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976;p47">
            <a:extLst>
              <a:ext uri="{FF2B5EF4-FFF2-40B4-BE49-F238E27FC236}">
                <a16:creationId xmlns:a16="http://schemas.microsoft.com/office/drawing/2014/main" id="{F3745A84-FF34-0360-BC49-3F522C9D5DE7}"/>
              </a:ext>
            </a:extLst>
          </p:cNvPr>
          <p:cNvSpPr txBox="1">
            <a:spLocks/>
          </p:cNvSpPr>
          <p:nvPr/>
        </p:nvSpPr>
        <p:spPr>
          <a:xfrm>
            <a:off x="57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Angular</a:t>
            </a:r>
          </a:p>
        </p:txBody>
      </p:sp>
      <p:sp>
        <p:nvSpPr>
          <p:cNvPr id="8" name="Google Shape;978;p47">
            <a:extLst>
              <a:ext uri="{FF2B5EF4-FFF2-40B4-BE49-F238E27FC236}">
                <a16:creationId xmlns:a16="http://schemas.microsoft.com/office/drawing/2014/main" id="{7D460DBD-FBC8-A138-6EAB-13925B0FEDE3}"/>
              </a:ext>
            </a:extLst>
          </p:cNvPr>
          <p:cNvSpPr txBox="1">
            <a:spLocks/>
          </p:cNvSpPr>
          <p:nvPr/>
        </p:nvSpPr>
        <p:spPr>
          <a:xfrm>
            <a:off x="57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For responsive and dynamic UI</a:t>
            </a:r>
          </a:p>
        </p:txBody>
      </p:sp>
      <p:sp>
        <p:nvSpPr>
          <p:cNvPr id="9" name="Google Shape;979;p47">
            <a:extLst>
              <a:ext uri="{FF2B5EF4-FFF2-40B4-BE49-F238E27FC236}">
                <a16:creationId xmlns:a16="http://schemas.microsoft.com/office/drawing/2014/main" id="{E4D0D8FF-AC28-93FB-2ACD-670B6BD38B49}"/>
              </a:ext>
            </a:extLst>
          </p:cNvPr>
          <p:cNvSpPr txBox="1">
            <a:spLocks/>
          </p:cNvSpPr>
          <p:nvPr/>
        </p:nvSpPr>
        <p:spPr>
          <a:xfrm>
            <a:off x="2343850" y="2739437"/>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Express.js</a:t>
            </a:r>
          </a:p>
        </p:txBody>
      </p:sp>
      <p:sp>
        <p:nvSpPr>
          <p:cNvPr id="10" name="Google Shape;980;p47">
            <a:extLst>
              <a:ext uri="{FF2B5EF4-FFF2-40B4-BE49-F238E27FC236}">
                <a16:creationId xmlns:a16="http://schemas.microsoft.com/office/drawing/2014/main" id="{7A0A8B5C-7EAA-A180-C0AC-89FA3943DB7B}"/>
              </a:ext>
            </a:extLst>
          </p:cNvPr>
          <p:cNvSpPr txBox="1">
            <a:spLocks/>
          </p:cNvSpPr>
          <p:nvPr/>
        </p:nvSpPr>
        <p:spPr>
          <a:xfrm>
            <a:off x="2343850" y="3110888"/>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Efficient server-side logic</a:t>
            </a:r>
          </a:p>
        </p:txBody>
      </p:sp>
      <p:sp>
        <p:nvSpPr>
          <p:cNvPr id="11" name="Google Shape;981;p47">
            <a:extLst>
              <a:ext uri="{FF2B5EF4-FFF2-40B4-BE49-F238E27FC236}">
                <a16:creationId xmlns:a16="http://schemas.microsoft.com/office/drawing/2014/main" id="{981A11F0-56A5-F900-0222-90CFEBD60C05}"/>
              </a:ext>
            </a:extLst>
          </p:cNvPr>
          <p:cNvSpPr txBox="1">
            <a:spLocks/>
          </p:cNvSpPr>
          <p:nvPr/>
        </p:nvSpPr>
        <p:spPr>
          <a:xfrm>
            <a:off x="4629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MongoDB</a:t>
            </a:r>
          </a:p>
        </p:txBody>
      </p:sp>
      <p:sp>
        <p:nvSpPr>
          <p:cNvPr id="12" name="Google Shape;982;p47">
            <a:extLst>
              <a:ext uri="{FF2B5EF4-FFF2-40B4-BE49-F238E27FC236}">
                <a16:creationId xmlns:a16="http://schemas.microsoft.com/office/drawing/2014/main" id="{79B0DC8F-3E75-F5C4-C96F-560A9628F5E7}"/>
              </a:ext>
            </a:extLst>
          </p:cNvPr>
          <p:cNvSpPr txBox="1">
            <a:spLocks/>
          </p:cNvSpPr>
          <p:nvPr/>
        </p:nvSpPr>
        <p:spPr>
          <a:xfrm>
            <a:off x="4629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Flexible data storage</a:t>
            </a:r>
          </a:p>
        </p:txBody>
      </p:sp>
      <p:sp>
        <p:nvSpPr>
          <p:cNvPr id="13" name="Google Shape;975;p47">
            <a:extLst>
              <a:ext uri="{FF2B5EF4-FFF2-40B4-BE49-F238E27FC236}">
                <a16:creationId xmlns:a16="http://schemas.microsoft.com/office/drawing/2014/main" id="{58854D0A-A56A-FB1F-A172-08F94594981A}"/>
              </a:ext>
            </a:extLst>
          </p:cNvPr>
          <p:cNvSpPr/>
          <p:nvPr/>
        </p:nvSpPr>
        <p:spPr>
          <a:xfrm>
            <a:off x="744020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981;p47">
            <a:extLst>
              <a:ext uri="{FF2B5EF4-FFF2-40B4-BE49-F238E27FC236}">
                <a16:creationId xmlns:a16="http://schemas.microsoft.com/office/drawing/2014/main" id="{784CEFEE-DCFC-E75C-16B8-13824538A604}"/>
              </a:ext>
            </a:extLst>
          </p:cNvPr>
          <p:cNvSpPr txBox="1">
            <a:spLocks/>
          </p:cNvSpPr>
          <p:nvPr/>
        </p:nvSpPr>
        <p:spPr>
          <a:xfrm>
            <a:off x="691880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ChatGPT</a:t>
            </a:r>
          </a:p>
        </p:txBody>
      </p:sp>
      <p:sp>
        <p:nvSpPr>
          <p:cNvPr id="15" name="Google Shape;982;p47">
            <a:extLst>
              <a:ext uri="{FF2B5EF4-FFF2-40B4-BE49-F238E27FC236}">
                <a16:creationId xmlns:a16="http://schemas.microsoft.com/office/drawing/2014/main" id="{BBF05907-FB7B-7FC6-AE69-76E13A91260E}"/>
              </a:ext>
            </a:extLst>
          </p:cNvPr>
          <p:cNvSpPr txBox="1">
            <a:spLocks/>
          </p:cNvSpPr>
          <p:nvPr/>
        </p:nvSpPr>
        <p:spPr>
          <a:xfrm>
            <a:off x="691880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Interactive content generation</a:t>
            </a:r>
          </a:p>
        </p:txBody>
      </p:sp>
      <p:pic>
        <p:nvPicPr>
          <p:cNvPr id="17" name="Graphic 16">
            <a:extLst>
              <a:ext uri="{FF2B5EF4-FFF2-40B4-BE49-F238E27FC236}">
                <a16:creationId xmlns:a16="http://schemas.microsoft.com/office/drawing/2014/main" id="{3278FC4F-970C-D7BC-8EC1-0E7698F0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666" y="1557519"/>
            <a:ext cx="1055667" cy="1055667"/>
          </a:xfrm>
          <a:prstGeom prst="rect">
            <a:avLst/>
          </a:prstGeom>
        </p:spPr>
      </p:pic>
      <p:pic>
        <p:nvPicPr>
          <p:cNvPr id="19" name="Graphic 18">
            <a:extLst>
              <a:ext uri="{FF2B5EF4-FFF2-40B4-BE49-F238E27FC236}">
                <a16:creationId xmlns:a16="http://schemas.microsoft.com/office/drawing/2014/main" id="{84C9F329-3B78-559E-465F-C02189F24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6350" y="1647202"/>
            <a:ext cx="876300" cy="876300"/>
          </a:xfrm>
          <a:prstGeom prst="rect">
            <a:avLst/>
          </a:prstGeom>
        </p:spPr>
      </p:pic>
      <p:pic>
        <p:nvPicPr>
          <p:cNvPr id="21" name="Graphic 20">
            <a:extLst>
              <a:ext uri="{FF2B5EF4-FFF2-40B4-BE49-F238E27FC236}">
                <a16:creationId xmlns:a16="http://schemas.microsoft.com/office/drawing/2014/main" id="{CB5C7304-AA9E-0F24-6565-56BEC6A53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25" y="1624977"/>
            <a:ext cx="920750" cy="920750"/>
          </a:xfrm>
          <a:prstGeom prst="rect">
            <a:avLst/>
          </a:prstGeom>
        </p:spPr>
      </p:pic>
      <p:pic>
        <p:nvPicPr>
          <p:cNvPr id="23" name="Graphic 22">
            <a:extLst>
              <a:ext uri="{FF2B5EF4-FFF2-40B4-BE49-F238E27FC236}">
                <a16:creationId xmlns:a16="http://schemas.microsoft.com/office/drawing/2014/main" id="{F37C4565-A057-FFD7-D7BE-8B2F7802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2583" y="1658318"/>
            <a:ext cx="853734" cy="865184"/>
          </a:xfrm>
          <a:prstGeom prst="rect">
            <a:avLst/>
          </a:prstGeom>
        </p:spPr>
      </p:pic>
    </p:spTree>
    <p:extLst>
      <p:ext uri="{BB962C8B-B14F-4D97-AF65-F5344CB8AC3E}">
        <p14:creationId xmlns:p14="http://schemas.microsoft.com/office/powerpoint/2010/main" val="40348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4" name="Google Shape;824;p42"/>
          <p:cNvSpPr/>
          <p:nvPr/>
        </p:nvSpPr>
        <p:spPr>
          <a:xfrm>
            <a:off x="62636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74451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983345"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txBox="1">
            <a:spLocks noGrp="1"/>
          </p:cNvSpPr>
          <p:nvPr>
            <p:ph type="title"/>
          </p:nvPr>
        </p:nvSpPr>
        <p:spPr>
          <a:xfrm>
            <a:off x="75266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8" name="Google Shape;828;p42"/>
          <p:cNvSpPr txBox="1">
            <a:spLocks noGrp="1"/>
          </p:cNvSpPr>
          <p:nvPr>
            <p:ph type="subTitle" idx="1"/>
          </p:nvPr>
        </p:nvSpPr>
        <p:spPr>
          <a:xfrm>
            <a:off x="100176" y="3014537"/>
            <a:ext cx="2181300" cy="37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Introduction</a:t>
            </a:r>
          </a:p>
        </p:txBody>
      </p:sp>
      <p:sp>
        <p:nvSpPr>
          <p:cNvPr id="830" name="Google Shape;830;p42"/>
          <p:cNvSpPr txBox="1">
            <a:spLocks noGrp="1"/>
          </p:cNvSpPr>
          <p:nvPr>
            <p:ph type="title" idx="3"/>
          </p:nvPr>
        </p:nvSpPr>
        <p:spPr>
          <a:xfrm>
            <a:off x="287081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1" name="Google Shape;831;p42"/>
          <p:cNvSpPr txBox="1">
            <a:spLocks noGrp="1"/>
          </p:cNvSpPr>
          <p:nvPr>
            <p:ph type="subTitle" idx="4"/>
          </p:nvPr>
        </p:nvSpPr>
        <p:spPr>
          <a:xfrm>
            <a:off x="2223113"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833" name="Google Shape;833;p42"/>
          <p:cNvSpPr txBox="1">
            <a:spLocks noGrp="1"/>
          </p:cNvSpPr>
          <p:nvPr>
            <p:ph type="title" idx="6"/>
          </p:nvPr>
        </p:nvSpPr>
        <p:spPr>
          <a:xfrm>
            <a:off x="5109645"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4" name="Google Shape;834;p42"/>
          <p:cNvSpPr txBox="1">
            <a:spLocks noGrp="1"/>
          </p:cNvSpPr>
          <p:nvPr>
            <p:ph type="subTitle" idx="7"/>
          </p:nvPr>
        </p:nvSpPr>
        <p:spPr>
          <a:xfrm>
            <a:off x="4461945"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 </a:t>
            </a:r>
            <a:r>
              <a:rPr lang="en" dirty="0"/>
              <a:t>Architecture</a:t>
            </a:r>
            <a:endParaRPr dirty="0"/>
          </a:p>
        </p:txBody>
      </p:sp>
      <p:sp>
        <p:nvSpPr>
          <p:cNvPr id="2" name="Google Shape;826;p42">
            <a:extLst>
              <a:ext uri="{FF2B5EF4-FFF2-40B4-BE49-F238E27FC236}">
                <a16:creationId xmlns:a16="http://schemas.microsoft.com/office/drawing/2014/main" id="{82CC75F4-CD25-8500-942F-1C588B1297BF}"/>
              </a:ext>
            </a:extLst>
          </p:cNvPr>
          <p:cNvSpPr/>
          <p:nvPr/>
        </p:nvSpPr>
        <p:spPr>
          <a:xfrm>
            <a:off x="7285500"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33;p42">
            <a:extLst>
              <a:ext uri="{FF2B5EF4-FFF2-40B4-BE49-F238E27FC236}">
                <a16:creationId xmlns:a16="http://schemas.microsoft.com/office/drawing/2014/main" id="{D0D54B40-9489-7139-08C8-6D9710DE1F48}"/>
              </a:ext>
            </a:extLst>
          </p:cNvPr>
          <p:cNvSpPr txBox="1">
            <a:spLocks/>
          </p:cNvSpPr>
          <p:nvPr/>
        </p:nvSpPr>
        <p:spPr>
          <a:xfrm>
            <a:off x="7411800" y="2066258"/>
            <a:ext cx="885900" cy="65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9pPr>
          </a:lstStyle>
          <a:p>
            <a:r>
              <a:rPr lang="en"/>
              <a:t>04</a:t>
            </a:r>
          </a:p>
        </p:txBody>
      </p:sp>
      <p:sp>
        <p:nvSpPr>
          <p:cNvPr id="4" name="Google Shape;834;p42">
            <a:extLst>
              <a:ext uri="{FF2B5EF4-FFF2-40B4-BE49-F238E27FC236}">
                <a16:creationId xmlns:a16="http://schemas.microsoft.com/office/drawing/2014/main" id="{A9AD694E-5FC3-F507-FF2E-33CF891743C4}"/>
              </a:ext>
            </a:extLst>
          </p:cNvPr>
          <p:cNvSpPr txBox="1">
            <a:spLocks/>
          </p:cNvSpPr>
          <p:nvPr/>
        </p:nvSpPr>
        <p:spPr>
          <a:xfrm>
            <a:off x="6764100" y="3014537"/>
            <a:ext cx="21813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a:buNone/>
              <a:defRPr sz="20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2pPr>
            <a:lvl3pPr marL="1371600" marR="0" lvl="2"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3pPr>
            <a:lvl4pPr marL="1828800" marR="0" lvl="3"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4pPr>
            <a:lvl5pPr marL="2286000" marR="0" lvl="4"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5pPr>
            <a:lvl6pPr marL="2743200" marR="0" lvl="5"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6pPr>
            <a:lvl7pPr marL="3200400" marR="0" lvl="6"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7pPr>
            <a:lvl8pPr marL="3657600" marR="0" lvl="7"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8pPr>
            <a:lvl9pPr marL="4114800" marR="0" lvl="8"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9pPr>
          </a:lstStyle>
          <a:p>
            <a:pPr marL="0" indent="0"/>
            <a:r>
              <a:rPr lang="en-US"/>
              <a:t>Challenges</a:t>
            </a:r>
          </a:p>
        </p:txBody>
      </p:sp>
    </p:spTree>
    <p:extLst>
      <p:ext uri="{BB962C8B-B14F-4D97-AF65-F5344CB8AC3E}">
        <p14:creationId xmlns:p14="http://schemas.microsoft.com/office/powerpoint/2010/main" val="288023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7F6E1-93E6-4E2B-9E64-5A8F6F3CC026}"/>
              </a:ext>
            </a:extLst>
          </p:cNvPr>
          <p:cNvSpPr>
            <a:spLocks noGrp="1"/>
          </p:cNvSpPr>
          <p:nvPr>
            <p:ph type="title"/>
          </p:nvPr>
        </p:nvSpPr>
        <p:spPr>
          <a:xfrm>
            <a:off x="720000" y="1107804"/>
            <a:ext cx="4869142" cy="2400900"/>
          </a:xfrm>
        </p:spPr>
        <p:txBody>
          <a:bodyPr/>
          <a:lstStyle/>
          <a:p>
            <a:r>
              <a:rPr lang="en-US"/>
              <a:t>Application Architecture</a:t>
            </a:r>
          </a:p>
        </p:txBody>
      </p:sp>
    </p:spTree>
    <p:extLst>
      <p:ext uri="{BB962C8B-B14F-4D97-AF65-F5344CB8AC3E}">
        <p14:creationId xmlns:p14="http://schemas.microsoft.com/office/powerpoint/2010/main" val="66100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61A0F3-665D-485B-A95F-D6896177CBB5}"/>
              </a:ext>
            </a:extLst>
          </p:cNvPr>
          <p:cNvSpPr>
            <a:spLocks noGrp="1"/>
          </p:cNvSpPr>
          <p:nvPr>
            <p:ph type="title"/>
          </p:nvPr>
        </p:nvSpPr>
        <p:spPr>
          <a:xfrm>
            <a:off x="719999" y="387600"/>
            <a:ext cx="7114045" cy="612600"/>
          </a:xfrm>
        </p:spPr>
        <p:txBody>
          <a:bodyPr/>
          <a:lstStyle/>
          <a:p>
            <a:r>
              <a:rPr lang="en-US"/>
              <a:t>Application Architecture</a:t>
            </a:r>
          </a:p>
        </p:txBody>
      </p:sp>
      <p:grpSp>
        <p:nvGrpSpPr>
          <p:cNvPr id="11" name="Google Shape;689;p38">
            <a:extLst>
              <a:ext uri="{FF2B5EF4-FFF2-40B4-BE49-F238E27FC236}">
                <a16:creationId xmlns:a16="http://schemas.microsoft.com/office/drawing/2014/main" id="{F50D216B-526D-4B3F-A9AB-95CD645CC81E}"/>
              </a:ext>
            </a:extLst>
          </p:cNvPr>
          <p:cNvGrpSpPr/>
          <p:nvPr/>
        </p:nvGrpSpPr>
        <p:grpSpPr>
          <a:xfrm>
            <a:off x="391213" y="2328347"/>
            <a:ext cx="543508" cy="751465"/>
            <a:chOff x="7638902" y="3559731"/>
            <a:chExt cx="755319" cy="1044322"/>
          </a:xfrm>
        </p:grpSpPr>
        <p:sp>
          <p:nvSpPr>
            <p:cNvPr id="13" name="Google Shape;690;p38">
              <a:extLst>
                <a:ext uri="{FF2B5EF4-FFF2-40B4-BE49-F238E27FC236}">
                  <a16:creationId xmlns:a16="http://schemas.microsoft.com/office/drawing/2014/main" id="{30D75FC4-A109-476C-8EDE-01D018D92426}"/>
                </a:ext>
              </a:extLst>
            </p:cNvPr>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1;p38">
              <a:extLst>
                <a:ext uri="{FF2B5EF4-FFF2-40B4-BE49-F238E27FC236}">
                  <a16:creationId xmlns:a16="http://schemas.microsoft.com/office/drawing/2014/main" id="{B24B29FF-20DE-454D-A5BC-4D5D140CBE27}"/>
                </a:ext>
              </a:extLst>
            </p:cNvPr>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p38">
              <a:extLst>
                <a:ext uri="{FF2B5EF4-FFF2-40B4-BE49-F238E27FC236}">
                  <a16:creationId xmlns:a16="http://schemas.microsoft.com/office/drawing/2014/main" id="{33E3A45D-AA6A-4B9C-8A61-D6A5787878DA}"/>
                </a:ext>
              </a:extLst>
            </p:cNvPr>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3;p38">
              <a:extLst>
                <a:ext uri="{FF2B5EF4-FFF2-40B4-BE49-F238E27FC236}">
                  <a16:creationId xmlns:a16="http://schemas.microsoft.com/office/drawing/2014/main" id="{789C804E-2E83-4C8B-873D-C3C5CA21E930}"/>
                </a:ext>
              </a:extLst>
            </p:cNvPr>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38">
              <a:extLst>
                <a:ext uri="{FF2B5EF4-FFF2-40B4-BE49-F238E27FC236}">
                  <a16:creationId xmlns:a16="http://schemas.microsoft.com/office/drawing/2014/main" id="{51032FB2-605F-42A1-B93F-6551157FC0C0}"/>
                </a:ext>
              </a:extLst>
            </p:cNvPr>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5;p38">
              <a:extLst>
                <a:ext uri="{FF2B5EF4-FFF2-40B4-BE49-F238E27FC236}">
                  <a16:creationId xmlns:a16="http://schemas.microsoft.com/office/drawing/2014/main" id="{FF1D9519-42FA-4E16-AE59-B038BBB833A5}"/>
                </a:ext>
              </a:extLst>
            </p:cNvPr>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6;p38">
              <a:extLst>
                <a:ext uri="{FF2B5EF4-FFF2-40B4-BE49-F238E27FC236}">
                  <a16:creationId xmlns:a16="http://schemas.microsoft.com/office/drawing/2014/main" id="{2021E4ED-D309-45BC-9590-39D47C958AAE}"/>
                </a:ext>
              </a:extLst>
            </p:cNvPr>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7;p38">
              <a:extLst>
                <a:ext uri="{FF2B5EF4-FFF2-40B4-BE49-F238E27FC236}">
                  <a16:creationId xmlns:a16="http://schemas.microsoft.com/office/drawing/2014/main" id="{2742A2DE-818A-4697-A857-7696F95A8CB8}"/>
                </a:ext>
              </a:extLst>
            </p:cNvPr>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8;p38">
              <a:extLst>
                <a:ext uri="{FF2B5EF4-FFF2-40B4-BE49-F238E27FC236}">
                  <a16:creationId xmlns:a16="http://schemas.microsoft.com/office/drawing/2014/main" id="{50A90922-EC5A-4B32-8460-D1E6CCC26E6D}"/>
                </a:ext>
              </a:extLst>
            </p:cNvPr>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p38">
              <a:extLst>
                <a:ext uri="{FF2B5EF4-FFF2-40B4-BE49-F238E27FC236}">
                  <a16:creationId xmlns:a16="http://schemas.microsoft.com/office/drawing/2014/main" id="{B55815A9-E493-410A-93AF-7CC4BF2186D4}"/>
                </a:ext>
              </a:extLst>
            </p:cNvPr>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38">
              <a:extLst>
                <a:ext uri="{FF2B5EF4-FFF2-40B4-BE49-F238E27FC236}">
                  <a16:creationId xmlns:a16="http://schemas.microsoft.com/office/drawing/2014/main" id="{9E5544B8-0966-418E-B7DB-329B56AF733B}"/>
                </a:ext>
              </a:extLst>
            </p:cNvPr>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1;p38">
              <a:extLst>
                <a:ext uri="{FF2B5EF4-FFF2-40B4-BE49-F238E27FC236}">
                  <a16:creationId xmlns:a16="http://schemas.microsoft.com/office/drawing/2014/main" id="{76868A9E-8A02-48A2-B440-09ED74DC6443}"/>
                </a:ext>
              </a:extLst>
            </p:cNvPr>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E34D0777-6929-4FDF-A1F7-752ECAE400E4}"/>
              </a:ext>
            </a:extLst>
          </p:cNvPr>
          <p:cNvGrpSpPr/>
          <p:nvPr/>
        </p:nvGrpSpPr>
        <p:grpSpPr>
          <a:xfrm>
            <a:off x="4417547" y="2323267"/>
            <a:ext cx="1383814" cy="747319"/>
            <a:chOff x="3840480" y="1229807"/>
            <a:chExt cx="1383814" cy="747319"/>
          </a:xfrm>
        </p:grpSpPr>
        <p:sp>
          <p:nvSpPr>
            <p:cNvPr id="117" name="Flowchart: Alternate Process 116">
              <a:extLst>
                <a:ext uri="{FF2B5EF4-FFF2-40B4-BE49-F238E27FC236}">
                  <a16:creationId xmlns:a16="http://schemas.microsoft.com/office/drawing/2014/main" id="{FD768D72-EB4D-4A2E-A23D-836D3EBD3BAC}"/>
                </a:ext>
              </a:extLst>
            </p:cNvPr>
            <p:cNvSpPr/>
            <p:nvPr/>
          </p:nvSpPr>
          <p:spPr>
            <a:xfrm>
              <a:off x="3840480" y="1229807"/>
              <a:ext cx="1383814"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Server</a:t>
              </a:r>
              <a:endParaRPr lang="en-US">
                <a:solidFill>
                  <a:schemeClr val="tx1"/>
                </a:solidFill>
                <a:latin typeface="Roboto" panose="02000000000000000000" pitchFamily="2" charset="0"/>
                <a:ea typeface="Roboto" panose="02000000000000000000" pitchFamily="2" charset="0"/>
              </a:endParaRPr>
            </a:p>
          </p:txBody>
        </p:sp>
        <p:grpSp>
          <p:nvGrpSpPr>
            <p:cNvPr id="120" name="Google Shape;9536;p90">
              <a:extLst>
                <a:ext uri="{FF2B5EF4-FFF2-40B4-BE49-F238E27FC236}">
                  <a16:creationId xmlns:a16="http://schemas.microsoft.com/office/drawing/2014/main" id="{3CC9EC23-063B-4DEC-97F7-E3C5FF30B7D1}"/>
                </a:ext>
              </a:extLst>
            </p:cNvPr>
            <p:cNvGrpSpPr/>
            <p:nvPr/>
          </p:nvGrpSpPr>
          <p:grpSpPr>
            <a:xfrm>
              <a:off x="3951799" y="1390151"/>
              <a:ext cx="420811" cy="419659"/>
              <a:chOff x="-2671375" y="3597450"/>
              <a:chExt cx="292250" cy="291450"/>
            </a:xfrm>
            <a:solidFill>
              <a:srgbClr val="2A284C"/>
            </a:solidFill>
          </p:grpSpPr>
          <p:sp>
            <p:nvSpPr>
              <p:cNvPr id="121" name="Google Shape;9537;p90">
                <a:extLst>
                  <a:ext uri="{FF2B5EF4-FFF2-40B4-BE49-F238E27FC236}">
                    <a16:creationId xmlns:a16="http://schemas.microsoft.com/office/drawing/2014/main" id="{78F7526E-6A4C-433E-AB3D-BD54FFCA03EE}"/>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38;p90">
                <a:extLst>
                  <a:ext uri="{FF2B5EF4-FFF2-40B4-BE49-F238E27FC236}">
                    <a16:creationId xmlns:a16="http://schemas.microsoft.com/office/drawing/2014/main" id="{B8BF4AE8-C8AB-4176-BC2D-6FCBF22E091F}"/>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roup 140">
            <a:extLst>
              <a:ext uri="{FF2B5EF4-FFF2-40B4-BE49-F238E27FC236}">
                <a16:creationId xmlns:a16="http://schemas.microsoft.com/office/drawing/2014/main" id="{F42850FC-03D2-4026-9117-8BB6CC4D51A8}"/>
              </a:ext>
            </a:extLst>
          </p:cNvPr>
          <p:cNvGrpSpPr/>
          <p:nvPr/>
        </p:nvGrpSpPr>
        <p:grpSpPr>
          <a:xfrm>
            <a:off x="6933619" y="3831557"/>
            <a:ext cx="1668433" cy="747319"/>
            <a:chOff x="3840479" y="4201676"/>
            <a:chExt cx="1668433" cy="747319"/>
          </a:xfrm>
        </p:grpSpPr>
        <p:sp>
          <p:nvSpPr>
            <p:cNvPr id="119" name="Flowchart: Alternate Process 118">
              <a:extLst>
                <a:ext uri="{FF2B5EF4-FFF2-40B4-BE49-F238E27FC236}">
                  <a16:creationId xmlns:a16="http://schemas.microsoft.com/office/drawing/2014/main" id="{C1C55A5D-97C8-4CA8-AACE-EECA4ECCC4DF}"/>
                </a:ext>
              </a:extLst>
            </p:cNvPr>
            <p:cNvSpPr/>
            <p:nvPr/>
          </p:nvSpPr>
          <p:spPr>
            <a:xfrm>
              <a:off x="3840479" y="4201676"/>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Database</a:t>
              </a:r>
              <a:endParaRPr lang="en-US">
                <a:solidFill>
                  <a:schemeClr val="tx1"/>
                </a:solidFill>
                <a:latin typeface="Roboto" panose="02000000000000000000" pitchFamily="2" charset="0"/>
                <a:ea typeface="Roboto" panose="02000000000000000000" pitchFamily="2" charset="0"/>
              </a:endParaRPr>
            </a:p>
          </p:txBody>
        </p:sp>
        <p:grpSp>
          <p:nvGrpSpPr>
            <p:cNvPr id="125" name="Google Shape;9611;p90">
              <a:extLst>
                <a:ext uri="{FF2B5EF4-FFF2-40B4-BE49-F238E27FC236}">
                  <a16:creationId xmlns:a16="http://schemas.microsoft.com/office/drawing/2014/main" id="{AA2C3265-1C8E-4B73-B911-269D74433258}"/>
                </a:ext>
              </a:extLst>
            </p:cNvPr>
            <p:cNvGrpSpPr/>
            <p:nvPr/>
          </p:nvGrpSpPr>
          <p:grpSpPr>
            <a:xfrm>
              <a:off x="3988536" y="4365091"/>
              <a:ext cx="419443" cy="420487"/>
              <a:chOff x="-3771675" y="3971775"/>
              <a:chExt cx="291300" cy="292025"/>
            </a:xfrm>
            <a:solidFill>
              <a:srgbClr val="2A284C"/>
            </a:solidFill>
          </p:grpSpPr>
          <p:sp>
            <p:nvSpPr>
              <p:cNvPr id="126" name="Google Shape;9612;p90">
                <a:extLst>
                  <a:ext uri="{FF2B5EF4-FFF2-40B4-BE49-F238E27FC236}">
                    <a16:creationId xmlns:a16="http://schemas.microsoft.com/office/drawing/2014/main" id="{907BE427-ADD7-417B-8929-1D989053BC9D}"/>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13;p90">
                <a:extLst>
                  <a:ext uri="{FF2B5EF4-FFF2-40B4-BE49-F238E27FC236}">
                    <a16:creationId xmlns:a16="http://schemas.microsoft.com/office/drawing/2014/main" id="{027C8A1C-9E69-497B-B55F-EF29F3CBCA0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14;p90">
                <a:extLst>
                  <a:ext uri="{FF2B5EF4-FFF2-40B4-BE49-F238E27FC236}">
                    <a16:creationId xmlns:a16="http://schemas.microsoft.com/office/drawing/2014/main" id="{43788122-9D93-40BD-BDC5-D3DC1D154AD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15;p90">
                <a:extLst>
                  <a:ext uri="{FF2B5EF4-FFF2-40B4-BE49-F238E27FC236}">
                    <a16:creationId xmlns:a16="http://schemas.microsoft.com/office/drawing/2014/main" id="{BB195434-AFA4-4DA2-A2A0-D3FA1CD6025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616;p90">
                <a:extLst>
                  <a:ext uri="{FF2B5EF4-FFF2-40B4-BE49-F238E27FC236}">
                    <a16:creationId xmlns:a16="http://schemas.microsoft.com/office/drawing/2014/main" id="{ABE2BAA3-D056-4E3A-9823-872FBFCD3BCA}"/>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roup 138">
            <a:extLst>
              <a:ext uri="{FF2B5EF4-FFF2-40B4-BE49-F238E27FC236}">
                <a16:creationId xmlns:a16="http://schemas.microsoft.com/office/drawing/2014/main" id="{C088F211-2110-4048-A886-F717A20E302D}"/>
              </a:ext>
            </a:extLst>
          </p:cNvPr>
          <p:cNvGrpSpPr/>
          <p:nvPr/>
        </p:nvGrpSpPr>
        <p:grpSpPr>
          <a:xfrm>
            <a:off x="1715991" y="2321592"/>
            <a:ext cx="1394681" cy="747319"/>
            <a:chOff x="3840479" y="2232744"/>
            <a:chExt cx="1394681" cy="747319"/>
          </a:xfrm>
        </p:grpSpPr>
        <p:sp>
          <p:nvSpPr>
            <p:cNvPr id="2" name="Flowchart: Alternate Process 1">
              <a:extLst>
                <a:ext uri="{FF2B5EF4-FFF2-40B4-BE49-F238E27FC236}">
                  <a16:creationId xmlns:a16="http://schemas.microsoft.com/office/drawing/2014/main" id="{CCE4903E-173C-4DC5-90C2-C542BAFD9FA4}"/>
                </a:ext>
              </a:extLst>
            </p:cNvPr>
            <p:cNvSpPr/>
            <p:nvPr/>
          </p:nvSpPr>
          <p:spPr>
            <a:xfrm>
              <a:off x="3840479" y="2232744"/>
              <a:ext cx="1394681"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Client</a:t>
              </a:r>
              <a:endParaRPr lang="en-US">
                <a:solidFill>
                  <a:schemeClr val="tx1"/>
                </a:solidFill>
                <a:latin typeface="Roboto" panose="02000000000000000000" pitchFamily="2" charset="0"/>
                <a:ea typeface="Roboto" panose="02000000000000000000" pitchFamily="2" charset="0"/>
              </a:endParaRPr>
            </a:p>
          </p:txBody>
        </p:sp>
        <p:grpSp>
          <p:nvGrpSpPr>
            <p:cNvPr id="131" name="Google Shape;6842;p84">
              <a:extLst>
                <a:ext uri="{FF2B5EF4-FFF2-40B4-BE49-F238E27FC236}">
                  <a16:creationId xmlns:a16="http://schemas.microsoft.com/office/drawing/2014/main" id="{2C58A016-22B3-45C8-A56C-55C184CDF255}"/>
                </a:ext>
              </a:extLst>
            </p:cNvPr>
            <p:cNvGrpSpPr/>
            <p:nvPr/>
          </p:nvGrpSpPr>
          <p:grpSpPr>
            <a:xfrm>
              <a:off x="3936967" y="2392427"/>
              <a:ext cx="448117" cy="420100"/>
              <a:chOff x="5049725" y="2635825"/>
              <a:chExt cx="481825" cy="451700"/>
            </a:xfrm>
            <a:solidFill>
              <a:srgbClr val="2A284C"/>
            </a:solidFill>
          </p:grpSpPr>
          <p:sp>
            <p:nvSpPr>
              <p:cNvPr id="132" name="Google Shape;6843;p84">
                <a:extLst>
                  <a:ext uri="{FF2B5EF4-FFF2-40B4-BE49-F238E27FC236}">
                    <a16:creationId xmlns:a16="http://schemas.microsoft.com/office/drawing/2014/main" id="{3BABBAEA-ADB0-40DD-B77C-CEC4A44D99F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 name="Google Shape;6844;p84">
                <a:extLst>
                  <a:ext uri="{FF2B5EF4-FFF2-40B4-BE49-F238E27FC236}">
                    <a16:creationId xmlns:a16="http://schemas.microsoft.com/office/drawing/2014/main" id="{7B4139F8-4472-4D30-B546-A339F8315FB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 name="Google Shape;6845;p84">
                <a:extLst>
                  <a:ext uri="{FF2B5EF4-FFF2-40B4-BE49-F238E27FC236}">
                    <a16:creationId xmlns:a16="http://schemas.microsoft.com/office/drawing/2014/main" id="{A3799495-A3AE-4995-ADF6-3853EF26EB3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40" name="Group 139">
            <a:extLst>
              <a:ext uri="{FF2B5EF4-FFF2-40B4-BE49-F238E27FC236}">
                <a16:creationId xmlns:a16="http://schemas.microsoft.com/office/drawing/2014/main" id="{4C8BCACA-00F1-4411-875B-BB08379DF4DF}"/>
              </a:ext>
            </a:extLst>
          </p:cNvPr>
          <p:cNvGrpSpPr/>
          <p:nvPr/>
        </p:nvGrpSpPr>
        <p:grpSpPr>
          <a:xfrm>
            <a:off x="6933618" y="1131269"/>
            <a:ext cx="1668433" cy="747319"/>
            <a:chOff x="3840479" y="3261724"/>
            <a:chExt cx="1668433" cy="747319"/>
          </a:xfrm>
        </p:grpSpPr>
        <p:sp>
          <p:nvSpPr>
            <p:cNvPr id="118" name="Flowchart: Alternate Process 117">
              <a:extLst>
                <a:ext uri="{FF2B5EF4-FFF2-40B4-BE49-F238E27FC236}">
                  <a16:creationId xmlns:a16="http://schemas.microsoft.com/office/drawing/2014/main" id="{9C66D186-6959-48A2-9176-D3FEB046AD3F}"/>
                </a:ext>
              </a:extLst>
            </p:cNvPr>
            <p:cNvSpPr/>
            <p:nvPr/>
          </p:nvSpPr>
          <p:spPr>
            <a:xfrm>
              <a:off x="3840479" y="3261724"/>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ChatGPT</a:t>
              </a:r>
              <a:endParaRPr lang="en-US">
                <a:solidFill>
                  <a:schemeClr val="tx1"/>
                </a:solidFill>
                <a:latin typeface="Roboto" panose="02000000000000000000" pitchFamily="2" charset="0"/>
                <a:ea typeface="Roboto" panose="02000000000000000000" pitchFamily="2" charset="0"/>
              </a:endParaRPr>
            </a:p>
          </p:txBody>
        </p:sp>
        <p:pic>
          <p:nvPicPr>
            <p:cNvPr id="137" name="Picture 136">
              <a:extLst>
                <a:ext uri="{FF2B5EF4-FFF2-40B4-BE49-F238E27FC236}">
                  <a16:creationId xmlns:a16="http://schemas.microsoft.com/office/drawing/2014/main" id="{69342002-C590-4443-B75B-0D8A96707B2E}"/>
                </a:ext>
              </a:extLst>
            </p:cNvPr>
            <p:cNvPicPr>
              <a:picLocks noChangeAspect="1"/>
            </p:cNvPicPr>
            <p:nvPr/>
          </p:nvPicPr>
          <p:blipFill>
            <a:blip r:embed="rId2"/>
            <a:stretch>
              <a:fillRect/>
            </a:stretch>
          </p:blipFill>
          <p:spPr>
            <a:xfrm>
              <a:off x="3953911" y="3402043"/>
              <a:ext cx="431173" cy="431173"/>
            </a:xfrm>
            <a:prstGeom prst="rect">
              <a:avLst/>
            </a:prstGeom>
          </p:spPr>
        </p:pic>
      </p:grpSp>
      <p:cxnSp>
        <p:nvCxnSpPr>
          <p:cNvPr id="143" name="Straight Arrow Connector 142">
            <a:extLst>
              <a:ext uri="{FF2B5EF4-FFF2-40B4-BE49-F238E27FC236}">
                <a16:creationId xmlns:a16="http://schemas.microsoft.com/office/drawing/2014/main" id="{FA0E5B7A-21D5-4DE1-A5AA-614AC8729A93}"/>
              </a:ext>
            </a:extLst>
          </p:cNvPr>
          <p:cNvCxnSpPr>
            <a:cxnSpLocks/>
          </p:cNvCxnSpPr>
          <p:nvPr/>
        </p:nvCxnSpPr>
        <p:spPr>
          <a:xfrm flipV="1">
            <a:off x="992301" y="2680324"/>
            <a:ext cx="706898" cy="576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45" name="Straight Arrow Connector 144">
            <a:extLst>
              <a:ext uri="{FF2B5EF4-FFF2-40B4-BE49-F238E27FC236}">
                <a16:creationId xmlns:a16="http://schemas.microsoft.com/office/drawing/2014/main" id="{B77C97B5-38E3-4824-84C9-67CDA7E9EB06}"/>
              </a:ext>
            </a:extLst>
          </p:cNvPr>
          <p:cNvCxnSpPr>
            <a:cxnSpLocks/>
            <a:stCxn id="2" idx="3"/>
            <a:endCxn id="117" idx="1"/>
          </p:cNvCxnSpPr>
          <p:nvPr/>
        </p:nvCxnSpPr>
        <p:spPr>
          <a:xfrm>
            <a:off x="3110672" y="2695252"/>
            <a:ext cx="1306875" cy="1675"/>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36D1A03F-9062-45CA-BB93-D07CAF61895F}"/>
              </a:ext>
            </a:extLst>
          </p:cNvPr>
          <p:cNvCxnSpPr>
            <a:cxnSpLocks/>
            <a:stCxn id="117" idx="3"/>
            <a:endCxn id="118" idx="1"/>
          </p:cNvCxnSpPr>
          <p:nvPr/>
        </p:nvCxnSpPr>
        <p:spPr>
          <a:xfrm flipV="1">
            <a:off x="5801361" y="1504929"/>
            <a:ext cx="1132257" cy="1191998"/>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C3B60AB8-FD14-44AC-8530-94211175333A}"/>
              </a:ext>
            </a:extLst>
          </p:cNvPr>
          <p:cNvCxnSpPr>
            <a:cxnSpLocks/>
            <a:stCxn id="117" idx="3"/>
            <a:endCxn id="119" idx="1"/>
          </p:cNvCxnSpPr>
          <p:nvPr/>
        </p:nvCxnSpPr>
        <p:spPr>
          <a:xfrm>
            <a:off x="5801361" y="2696927"/>
            <a:ext cx="1132258" cy="150829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52" name="TextBox 151">
            <a:extLst>
              <a:ext uri="{FF2B5EF4-FFF2-40B4-BE49-F238E27FC236}">
                <a16:creationId xmlns:a16="http://schemas.microsoft.com/office/drawing/2014/main" id="{802A20E2-3BB6-4476-86E9-D52117B2981A}"/>
              </a:ext>
            </a:extLst>
          </p:cNvPr>
          <p:cNvSpPr txBox="1"/>
          <p:nvPr/>
        </p:nvSpPr>
        <p:spPr>
          <a:xfrm>
            <a:off x="3164907" y="2186333"/>
            <a:ext cx="1202573"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Send / Receive</a:t>
            </a:r>
          </a:p>
          <a:p>
            <a:pPr algn="ctr"/>
            <a:r>
              <a:rPr lang="en-US" sz="1200">
                <a:solidFill>
                  <a:schemeClr val="tx1"/>
                </a:solidFill>
                <a:latin typeface="Roboto" panose="02000000000000000000" pitchFamily="2" charset="0"/>
                <a:ea typeface="Roboto" panose="02000000000000000000" pitchFamily="2" charset="0"/>
              </a:rPr>
              <a:t>requests</a:t>
            </a:r>
          </a:p>
        </p:txBody>
      </p:sp>
      <p:sp>
        <p:nvSpPr>
          <p:cNvPr id="154" name="TextBox 153">
            <a:extLst>
              <a:ext uri="{FF2B5EF4-FFF2-40B4-BE49-F238E27FC236}">
                <a16:creationId xmlns:a16="http://schemas.microsoft.com/office/drawing/2014/main" id="{5DCFDDA5-5998-4D0E-9F52-AA23EEEEDC76}"/>
              </a:ext>
            </a:extLst>
          </p:cNvPr>
          <p:cNvSpPr txBox="1"/>
          <p:nvPr/>
        </p:nvSpPr>
        <p:spPr>
          <a:xfrm>
            <a:off x="959742" y="2186333"/>
            <a:ext cx="739305"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Use the </a:t>
            </a:r>
          </a:p>
          <a:p>
            <a:pPr algn="ctr"/>
            <a:r>
              <a:rPr lang="en-US" sz="1200">
                <a:solidFill>
                  <a:schemeClr val="tx1"/>
                </a:solidFill>
                <a:latin typeface="Roboto" panose="02000000000000000000" pitchFamily="2" charset="0"/>
                <a:ea typeface="Roboto" panose="02000000000000000000" pitchFamily="2" charset="0"/>
              </a:rPr>
              <a:t>website</a:t>
            </a:r>
          </a:p>
        </p:txBody>
      </p:sp>
      <p:sp>
        <p:nvSpPr>
          <p:cNvPr id="155" name="TextBox 154">
            <a:extLst>
              <a:ext uri="{FF2B5EF4-FFF2-40B4-BE49-F238E27FC236}">
                <a16:creationId xmlns:a16="http://schemas.microsoft.com/office/drawing/2014/main" id="{81F2AC49-A11A-407E-AB96-25853D2F6A3B}"/>
              </a:ext>
            </a:extLst>
          </p:cNvPr>
          <p:cNvSpPr txBox="1"/>
          <p:nvPr/>
        </p:nvSpPr>
        <p:spPr>
          <a:xfrm>
            <a:off x="5202397" y="1398825"/>
            <a:ext cx="1471878"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Send prompts /</a:t>
            </a:r>
          </a:p>
          <a:p>
            <a:pPr algn="ctr"/>
            <a:r>
              <a:rPr lang="en-US" sz="1200">
                <a:solidFill>
                  <a:schemeClr val="tx1"/>
                </a:solidFill>
                <a:latin typeface="Roboto" panose="02000000000000000000" pitchFamily="2" charset="0"/>
                <a:ea typeface="Roboto" panose="02000000000000000000" pitchFamily="2" charset="0"/>
              </a:rPr>
              <a:t>Receive responses</a:t>
            </a:r>
          </a:p>
        </p:txBody>
      </p:sp>
      <p:sp>
        <p:nvSpPr>
          <p:cNvPr id="156" name="TextBox 155">
            <a:extLst>
              <a:ext uri="{FF2B5EF4-FFF2-40B4-BE49-F238E27FC236}">
                <a16:creationId xmlns:a16="http://schemas.microsoft.com/office/drawing/2014/main" id="{A2A14049-E0B1-4248-ABDF-15B04F1962D3}"/>
              </a:ext>
            </a:extLst>
          </p:cNvPr>
          <p:cNvSpPr txBox="1"/>
          <p:nvPr/>
        </p:nvSpPr>
        <p:spPr>
          <a:xfrm>
            <a:off x="5332241" y="3738948"/>
            <a:ext cx="1212190"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Save / Retrieve</a:t>
            </a:r>
          </a:p>
          <a:p>
            <a:pPr algn="ctr"/>
            <a:r>
              <a:rPr lang="en-US" sz="1200">
                <a:solidFill>
                  <a:schemeClr val="tx1"/>
                </a:solidFill>
                <a:latin typeface="Roboto" panose="02000000000000000000" pitchFamily="2" charset="0"/>
                <a:ea typeface="Roboto" panose="02000000000000000000" pitchFamily="2" charset="0"/>
              </a:rPr>
              <a:t>data</a:t>
            </a:r>
          </a:p>
        </p:txBody>
      </p:sp>
      <p:sp>
        <p:nvSpPr>
          <p:cNvPr id="157" name="TextBox 156">
            <a:extLst>
              <a:ext uri="{FF2B5EF4-FFF2-40B4-BE49-F238E27FC236}">
                <a16:creationId xmlns:a16="http://schemas.microsoft.com/office/drawing/2014/main" id="{032C4C8D-343E-440D-B7EB-5E72ACCCC5F7}"/>
              </a:ext>
            </a:extLst>
          </p:cNvPr>
          <p:cNvSpPr txBox="1"/>
          <p:nvPr/>
        </p:nvSpPr>
        <p:spPr>
          <a:xfrm>
            <a:off x="379656" y="3065475"/>
            <a:ext cx="498855" cy="276999"/>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User</a:t>
            </a:r>
          </a:p>
        </p:txBody>
      </p:sp>
    </p:spTree>
    <p:extLst>
      <p:ext uri="{BB962C8B-B14F-4D97-AF65-F5344CB8AC3E}">
        <p14:creationId xmlns:p14="http://schemas.microsoft.com/office/powerpoint/2010/main" val="87825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7114045" cy="612600"/>
          </a:xfrm>
        </p:spPr>
        <p:txBody>
          <a:bodyPr/>
          <a:lstStyle/>
          <a:p>
            <a:r>
              <a:rPr lang="en-US"/>
              <a:t>Activity Diagram – Learning Session</a:t>
            </a:r>
          </a:p>
        </p:txBody>
      </p:sp>
      <p:pic>
        <p:nvPicPr>
          <p:cNvPr id="1026" name="Picture 2">
            <a:extLst>
              <a:ext uri="{FF2B5EF4-FFF2-40B4-BE49-F238E27FC236}">
                <a16:creationId xmlns:a16="http://schemas.microsoft.com/office/drawing/2014/main" id="{BCD8C147-22E3-41FA-970C-14D0D2ED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96314"/>
            <a:ext cx="6502733" cy="3927093"/>
          </a:xfrm>
          <a:prstGeom prst="rect">
            <a:avLst/>
          </a:prstGeom>
          <a:solidFill>
            <a:schemeClr val="bg1"/>
          </a:solidFill>
        </p:spPr>
      </p:pic>
    </p:spTree>
    <p:extLst>
      <p:ext uri="{BB962C8B-B14F-4D97-AF65-F5344CB8AC3E}">
        <p14:creationId xmlns:p14="http://schemas.microsoft.com/office/powerpoint/2010/main" val="163600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6199645" cy="612600"/>
          </a:xfrm>
        </p:spPr>
        <p:txBody>
          <a:bodyPr/>
          <a:lstStyle/>
          <a:p>
            <a:r>
              <a:rPr lang="en-US"/>
              <a:t>Activity Diagram – Chat Session</a:t>
            </a:r>
          </a:p>
        </p:txBody>
      </p:sp>
      <p:pic>
        <p:nvPicPr>
          <p:cNvPr id="2050" name="Picture 2">
            <a:extLst>
              <a:ext uri="{FF2B5EF4-FFF2-40B4-BE49-F238E27FC236}">
                <a16:creationId xmlns:a16="http://schemas.microsoft.com/office/drawing/2014/main" id="{7F5EBF5F-2854-4117-9D16-79796012B2EB}"/>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19999" y="1096314"/>
            <a:ext cx="5079763" cy="39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A2889-FC70-457F-AAE7-1381BB634371}"/>
              </a:ext>
            </a:extLst>
          </p:cNvPr>
          <p:cNvSpPr>
            <a:spLocks noGrp="1"/>
          </p:cNvSpPr>
          <p:nvPr>
            <p:ph type="title"/>
          </p:nvPr>
        </p:nvSpPr>
        <p:spPr/>
        <p:txBody>
          <a:bodyPr/>
          <a:lstStyle/>
          <a:p>
            <a:r>
              <a:rPr lang="en-US"/>
              <a:t>Verification</a:t>
            </a:r>
          </a:p>
        </p:txBody>
      </p:sp>
      <p:graphicFrame>
        <p:nvGraphicFramePr>
          <p:cNvPr id="6" name="Table 5">
            <a:extLst>
              <a:ext uri="{FF2B5EF4-FFF2-40B4-BE49-F238E27FC236}">
                <a16:creationId xmlns:a16="http://schemas.microsoft.com/office/drawing/2014/main" id="{3EF25925-88AE-46AA-8D95-F48358858DFF}"/>
              </a:ext>
            </a:extLst>
          </p:cNvPr>
          <p:cNvGraphicFramePr>
            <a:graphicFrameLocks noGrp="1"/>
          </p:cNvGraphicFramePr>
          <p:nvPr>
            <p:extLst>
              <p:ext uri="{D42A27DB-BD31-4B8C-83A1-F6EECF244321}">
                <p14:modId xmlns:p14="http://schemas.microsoft.com/office/powerpoint/2010/main" val="2237439942"/>
              </p:ext>
            </p:extLst>
          </p:nvPr>
        </p:nvGraphicFramePr>
        <p:xfrm>
          <a:off x="720000" y="1111959"/>
          <a:ext cx="7497069" cy="3906848"/>
        </p:xfrm>
        <a:graphic>
          <a:graphicData uri="http://schemas.openxmlformats.org/drawingml/2006/table">
            <a:tbl>
              <a:tblPr/>
              <a:tblGrid>
                <a:gridCol w="2499023">
                  <a:extLst>
                    <a:ext uri="{9D8B030D-6E8A-4147-A177-3AD203B41FA5}">
                      <a16:colId xmlns:a16="http://schemas.microsoft.com/office/drawing/2014/main" val="775398603"/>
                    </a:ext>
                  </a:extLst>
                </a:gridCol>
                <a:gridCol w="2499023">
                  <a:extLst>
                    <a:ext uri="{9D8B030D-6E8A-4147-A177-3AD203B41FA5}">
                      <a16:colId xmlns:a16="http://schemas.microsoft.com/office/drawing/2014/main" val="4115187949"/>
                    </a:ext>
                  </a:extLst>
                </a:gridCol>
                <a:gridCol w="2499023">
                  <a:extLst>
                    <a:ext uri="{9D8B030D-6E8A-4147-A177-3AD203B41FA5}">
                      <a16:colId xmlns:a16="http://schemas.microsoft.com/office/drawing/2014/main" val="3438167036"/>
                    </a:ext>
                  </a:extLst>
                </a:gridCol>
              </a:tblGrid>
              <a:tr h="104894">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Test Name</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Description </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Expected Result</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773699"/>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Login &amp; Logout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clicks the login/logout button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system successfully logs the user in/out</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295448"/>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Sidebar navigation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clicks a nav item on the sidebar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is redirected to the relevant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39770"/>
                  </a:ext>
                </a:extLst>
              </a:tr>
              <a:tr h="314683">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Chat mode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“chat with me” page and starts a conversation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successfully completes a conversation with the ChatGPT chatbot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00874"/>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Learn mode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users enters the “learn” page and starts a lesson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completes a full lesson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886784"/>
                  </a:ext>
                </a:extLst>
              </a:tr>
              <a:tr h="314683">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Leaderboard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“leaderboard”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A list of high scores by fellow users is displayed on the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26269"/>
                  </a:ext>
                </a:extLst>
              </a:tr>
              <a:tr h="244754">
                <a:tc>
                  <a:txBody>
                    <a:bodyPr/>
                    <a:lstStyle/>
                    <a:p>
                      <a:pPr algn="l" rtl="1" fontAlgn="base"/>
                      <a:r>
                        <a:rPr lang="en-US" sz="1400" b="0" i="0">
                          <a:effectLst/>
                          <a:latin typeface="Roboto" panose="02000000000000000000" pitchFamily="2" charset="0"/>
                          <a:ea typeface="Roboto" panose="02000000000000000000" pitchFamily="2" charset="0"/>
                          <a:cs typeface="Roboto" panose="02000000000000000000" pitchFamily="2" charset="0"/>
                        </a:rPr>
                        <a:t>My Profile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"My Profile"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Displays the details of the user currently logged in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190958"/>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About page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“About”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Displays technical information about the application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21888"/>
                  </a:ext>
                </a:extLst>
              </a:tr>
            </a:tbl>
          </a:graphicData>
        </a:graphic>
      </p:graphicFrame>
    </p:spTree>
    <p:extLst>
      <p:ext uri="{BB962C8B-B14F-4D97-AF65-F5344CB8AC3E}">
        <p14:creationId xmlns:p14="http://schemas.microsoft.com/office/powerpoint/2010/main" val="195174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66A72-16B9-82AF-D3EC-93CC74E9E96E}"/>
              </a:ext>
            </a:extLst>
          </p:cNvPr>
          <p:cNvSpPr>
            <a:spLocks noGrp="1"/>
          </p:cNvSpPr>
          <p:nvPr>
            <p:ph type="title"/>
          </p:nvPr>
        </p:nvSpPr>
        <p:spPr>
          <a:xfrm>
            <a:off x="720000" y="387600"/>
            <a:ext cx="7704000" cy="612600"/>
          </a:xfrm>
        </p:spPr>
        <p:txBody>
          <a:bodyPr/>
          <a:lstStyle/>
          <a:p>
            <a:r>
              <a:rPr lang="en-US" sz="3600"/>
              <a:t>Challenges</a:t>
            </a:r>
            <a:endParaRPr lang="en-US" sz="4000"/>
          </a:p>
        </p:txBody>
      </p:sp>
      <p:sp>
        <p:nvSpPr>
          <p:cNvPr id="5" name="Subtitle 13">
            <a:extLst>
              <a:ext uri="{FF2B5EF4-FFF2-40B4-BE49-F238E27FC236}">
                <a16:creationId xmlns:a16="http://schemas.microsoft.com/office/drawing/2014/main" id="{F8E59C7C-43B1-2620-81D7-35C7C284D20B}"/>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Integration Complexity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Accuracy and Reliability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Scalability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User Experience</a:t>
            </a:r>
          </a:p>
        </p:txBody>
      </p:sp>
      <p:grpSp>
        <p:nvGrpSpPr>
          <p:cNvPr id="2" name="Google Shape;842;p43">
            <a:extLst>
              <a:ext uri="{FF2B5EF4-FFF2-40B4-BE49-F238E27FC236}">
                <a16:creationId xmlns:a16="http://schemas.microsoft.com/office/drawing/2014/main" id="{04AB5E63-51FA-DD75-7B44-3AB0C9538BEF}"/>
              </a:ext>
            </a:extLst>
          </p:cNvPr>
          <p:cNvGrpSpPr/>
          <p:nvPr/>
        </p:nvGrpSpPr>
        <p:grpSpPr>
          <a:xfrm>
            <a:off x="6127929" y="1077048"/>
            <a:ext cx="2428624" cy="4066452"/>
            <a:chOff x="5116252" y="540001"/>
            <a:chExt cx="2428624" cy="4066452"/>
          </a:xfrm>
        </p:grpSpPr>
        <p:grpSp>
          <p:nvGrpSpPr>
            <p:cNvPr id="3" name="Google Shape;843;p43">
              <a:extLst>
                <a:ext uri="{FF2B5EF4-FFF2-40B4-BE49-F238E27FC236}">
                  <a16:creationId xmlns:a16="http://schemas.microsoft.com/office/drawing/2014/main" id="{4D8A5D8F-FFE9-CA36-F1B7-F01D1C93BCE2}"/>
                </a:ext>
              </a:extLst>
            </p:cNvPr>
            <p:cNvGrpSpPr/>
            <p:nvPr/>
          </p:nvGrpSpPr>
          <p:grpSpPr>
            <a:xfrm>
              <a:off x="5451120" y="1310919"/>
              <a:ext cx="2093755" cy="3295535"/>
              <a:chOff x="6619444" y="1494648"/>
              <a:chExt cx="932298" cy="1467487"/>
            </a:xfrm>
          </p:grpSpPr>
          <p:sp>
            <p:nvSpPr>
              <p:cNvPr id="7" name="Google Shape;844;p43">
                <a:extLst>
                  <a:ext uri="{FF2B5EF4-FFF2-40B4-BE49-F238E27FC236}">
                    <a16:creationId xmlns:a16="http://schemas.microsoft.com/office/drawing/2014/main" id="{7C4078D6-A678-7ADB-CBE1-308F69B723C6}"/>
                  </a:ext>
                </a:extLst>
              </p:cNvPr>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5;p43">
                <a:extLst>
                  <a:ext uri="{FF2B5EF4-FFF2-40B4-BE49-F238E27FC236}">
                    <a16:creationId xmlns:a16="http://schemas.microsoft.com/office/drawing/2014/main" id="{7F535C3F-49BF-5DEA-6578-9340A380C527}"/>
                  </a:ext>
                </a:extLst>
              </p:cNvPr>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6;p43">
                <a:extLst>
                  <a:ext uri="{FF2B5EF4-FFF2-40B4-BE49-F238E27FC236}">
                    <a16:creationId xmlns:a16="http://schemas.microsoft.com/office/drawing/2014/main" id="{6D471E9F-EF41-10D7-A7CA-4F5E492F78F6}"/>
                  </a:ext>
                </a:extLst>
              </p:cNvPr>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7;p43">
                <a:extLst>
                  <a:ext uri="{FF2B5EF4-FFF2-40B4-BE49-F238E27FC236}">
                    <a16:creationId xmlns:a16="http://schemas.microsoft.com/office/drawing/2014/main" id="{5F5AFB41-F53E-F544-EC7A-C3F2C6F84F7B}"/>
                  </a:ext>
                </a:extLst>
              </p:cNvPr>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8;p43">
                <a:extLst>
                  <a:ext uri="{FF2B5EF4-FFF2-40B4-BE49-F238E27FC236}">
                    <a16:creationId xmlns:a16="http://schemas.microsoft.com/office/drawing/2014/main" id="{4388219E-BE07-8752-DD91-ECD09BDA9DDA}"/>
                  </a:ext>
                </a:extLst>
              </p:cNvPr>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9;p43">
                <a:extLst>
                  <a:ext uri="{FF2B5EF4-FFF2-40B4-BE49-F238E27FC236}">
                    <a16:creationId xmlns:a16="http://schemas.microsoft.com/office/drawing/2014/main" id="{A5177FB3-639E-8BF9-7233-8E74F1195B91}"/>
                  </a:ext>
                </a:extLst>
              </p:cNvPr>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0;p43">
                <a:extLst>
                  <a:ext uri="{FF2B5EF4-FFF2-40B4-BE49-F238E27FC236}">
                    <a16:creationId xmlns:a16="http://schemas.microsoft.com/office/drawing/2014/main" id="{DAD13D59-A89F-6251-E864-C9955F47A255}"/>
                  </a:ext>
                </a:extLst>
              </p:cNvPr>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1;p43">
                <a:extLst>
                  <a:ext uri="{FF2B5EF4-FFF2-40B4-BE49-F238E27FC236}">
                    <a16:creationId xmlns:a16="http://schemas.microsoft.com/office/drawing/2014/main" id="{BE8FC3DC-32CA-BB9F-B18D-21F121BFC753}"/>
                  </a:ext>
                </a:extLst>
              </p:cNvPr>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2;p43">
                <a:extLst>
                  <a:ext uri="{FF2B5EF4-FFF2-40B4-BE49-F238E27FC236}">
                    <a16:creationId xmlns:a16="http://schemas.microsoft.com/office/drawing/2014/main" id="{97896ABA-3980-E1C5-7BD9-D242542AC364}"/>
                  </a:ext>
                </a:extLst>
              </p:cNvPr>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3;p43">
                <a:extLst>
                  <a:ext uri="{FF2B5EF4-FFF2-40B4-BE49-F238E27FC236}">
                    <a16:creationId xmlns:a16="http://schemas.microsoft.com/office/drawing/2014/main" id="{F006817D-9232-C1FB-5ACC-AC3B41DC35D0}"/>
                  </a:ext>
                </a:extLst>
              </p:cNvPr>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4;p43">
                <a:extLst>
                  <a:ext uri="{FF2B5EF4-FFF2-40B4-BE49-F238E27FC236}">
                    <a16:creationId xmlns:a16="http://schemas.microsoft.com/office/drawing/2014/main" id="{0668C2AC-A144-9A6D-9EE0-D900A31EEA95}"/>
                  </a:ext>
                </a:extLst>
              </p:cNvPr>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5;p43">
                <a:extLst>
                  <a:ext uri="{FF2B5EF4-FFF2-40B4-BE49-F238E27FC236}">
                    <a16:creationId xmlns:a16="http://schemas.microsoft.com/office/drawing/2014/main" id="{EF34061B-8F02-9199-6F0C-949E8611C9A0}"/>
                  </a:ext>
                </a:extLst>
              </p:cNvPr>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6;p43">
                <a:extLst>
                  <a:ext uri="{FF2B5EF4-FFF2-40B4-BE49-F238E27FC236}">
                    <a16:creationId xmlns:a16="http://schemas.microsoft.com/office/drawing/2014/main" id="{47792460-94C8-D806-A6A9-FF101BA18AFE}"/>
                  </a:ext>
                </a:extLst>
              </p:cNvPr>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7;p43">
                <a:extLst>
                  <a:ext uri="{FF2B5EF4-FFF2-40B4-BE49-F238E27FC236}">
                    <a16:creationId xmlns:a16="http://schemas.microsoft.com/office/drawing/2014/main" id="{44B275B1-3564-08C6-991B-D13FF93A27BB}"/>
                  </a:ext>
                </a:extLst>
              </p:cNvPr>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8;p43">
                <a:extLst>
                  <a:ext uri="{FF2B5EF4-FFF2-40B4-BE49-F238E27FC236}">
                    <a16:creationId xmlns:a16="http://schemas.microsoft.com/office/drawing/2014/main" id="{0528E757-DBE3-5334-15C4-6A1BD31FE4E2}"/>
                  </a:ext>
                </a:extLst>
              </p:cNvPr>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9;p43">
                <a:extLst>
                  <a:ext uri="{FF2B5EF4-FFF2-40B4-BE49-F238E27FC236}">
                    <a16:creationId xmlns:a16="http://schemas.microsoft.com/office/drawing/2014/main" id="{B48B33C9-A918-E0BE-A6E8-DB54465DAF03}"/>
                  </a:ext>
                </a:extLst>
              </p:cNvPr>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p43">
                <a:extLst>
                  <a:ext uri="{FF2B5EF4-FFF2-40B4-BE49-F238E27FC236}">
                    <a16:creationId xmlns:a16="http://schemas.microsoft.com/office/drawing/2014/main" id="{A78D11ED-FC62-A766-024A-0E5D1E7CDEBD}"/>
                  </a:ext>
                </a:extLst>
              </p:cNvPr>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1;p43">
                <a:extLst>
                  <a:ext uri="{FF2B5EF4-FFF2-40B4-BE49-F238E27FC236}">
                    <a16:creationId xmlns:a16="http://schemas.microsoft.com/office/drawing/2014/main" id="{A8634595-84BB-9C4F-E958-EFE2A716738A}"/>
                  </a:ext>
                </a:extLst>
              </p:cNvPr>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2;p43">
                <a:extLst>
                  <a:ext uri="{FF2B5EF4-FFF2-40B4-BE49-F238E27FC236}">
                    <a16:creationId xmlns:a16="http://schemas.microsoft.com/office/drawing/2014/main" id="{6E63F058-3B64-D569-4869-A6E9F50D8044}"/>
                  </a:ext>
                </a:extLst>
              </p:cNvPr>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3;p43">
                <a:extLst>
                  <a:ext uri="{FF2B5EF4-FFF2-40B4-BE49-F238E27FC236}">
                    <a16:creationId xmlns:a16="http://schemas.microsoft.com/office/drawing/2014/main" id="{89FDBB74-4C34-ECD3-9AF3-C7AB3ED21686}"/>
                  </a:ext>
                </a:extLst>
              </p:cNvPr>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4;p43">
                <a:extLst>
                  <a:ext uri="{FF2B5EF4-FFF2-40B4-BE49-F238E27FC236}">
                    <a16:creationId xmlns:a16="http://schemas.microsoft.com/office/drawing/2014/main" id="{D481E8E1-3440-AFD8-C7AA-B8EF58187DB1}"/>
                  </a:ext>
                </a:extLst>
              </p:cNvPr>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5;p43">
                <a:extLst>
                  <a:ext uri="{FF2B5EF4-FFF2-40B4-BE49-F238E27FC236}">
                    <a16:creationId xmlns:a16="http://schemas.microsoft.com/office/drawing/2014/main" id="{C6AF87C1-A744-2CFD-2854-25563305C1B1}"/>
                  </a:ext>
                </a:extLst>
              </p:cNvPr>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66;p43">
              <a:extLst>
                <a:ext uri="{FF2B5EF4-FFF2-40B4-BE49-F238E27FC236}">
                  <a16:creationId xmlns:a16="http://schemas.microsoft.com/office/drawing/2014/main" id="{F8BFFFEB-8557-BA35-0164-4BDB2126FA88}"/>
                </a:ext>
              </a:extLst>
            </p:cNvPr>
            <p:cNvSpPr/>
            <p:nvPr/>
          </p:nvSpPr>
          <p:spPr>
            <a:xfrm>
              <a:off x="5116252" y="540001"/>
              <a:ext cx="1116972" cy="1197930"/>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endParaRPr sz="3000">
                <a:solidFill>
                  <a:schemeClr val="dk1"/>
                </a:solidFill>
                <a:latin typeface="Oswald"/>
                <a:ea typeface="Oswald"/>
                <a:cs typeface="Oswald"/>
                <a:sym typeface="Oswald"/>
              </a:endParaRPr>
            </a:p>
          </p:txBody>
        </p:sp>
      </p:grpSp>
      <p:pic>
        <p:nvPicPr>
          <p:cNvPr id="32" name="Graphic 31">
            <a:extLst>
              <a:ext uri="{FF2B5EF4-FFF2-40B4-BE49-F238E27FC236}">
                <a16:creationId xmlns:a16="http://schemas.microsoft.com/office/drawing/2014/main" id="{24D43124-190D-F953-DB5E-4EBA2B82D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5287" y="1329580"/>
            <a:ext cx="609600" cy="609600"/>
          </a:xfrm>
          <a:prstGeom prst="rect">
            <a:avLst/>
          </a:prstGeom>
        </p:spPr>
      </p:pic>
    </p:spTree>
    <p:extLst>
      <p:ext uri="{BB962C8B-B14F-4D97-AF65-F5344CB8AC3E}">
        <p14:creationId xmlns:p14="http://schemas.microsoft.com/office/powerpoint/2010/main" val="196290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8;p71">
            <a:extLst>
              <a:ext uri="{FF2B5EF4-FFF2-40B4-BE49-F238E27FC236}">
                <a16:creationId xmlns:a16="http://schemas.microsoft.com/office/drawing/2014/main" id="{CCCA55E1-B328-5A81-99F1-614C312C2939}"/>
              </a:ext>
            </a:extLst>
          </p:cNvPr>
          <p:cNvSpPr txBox="1">
            <a:spLocks noGrp="1"/>
          </p:cNvSpPr>
          <p:nvPr>
            <p:ph type="title"/>
          </p:nvPr>
        </p:nvSpPr>
        <p:spPr>
          <a:xfrm>
            <a:off x="612050" y="227000"/>
            <a:ext cx="3737700" cy="3398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a:t>THANK</a:t>
            </a:r>
            <a:br>
              <a:rPr lang="en" sz="5000"/>
            </a:br>
            <a:r>
              <a:rPr lang="en" sz="5000"/>
              <a:t>YOU</a:t>
            </a:r>
            <a:br>
              <a:rPr lang="en" sz="5000"/>
            </a:br>
            <a:r>
              <a:rPr lang="en" sz="5000"/>
              <a:t>FOR</a:t>
            </a:r>
            <a:br>
              <a:rPr lang="en" sz="5000"/>
            </a:br>
            <a:r>
              <a:rPr lang="en" sz="5000"/>
              <a:t>LISTENING</a:t>
            </a:r>
            <a:endParaRPr sz="5000"/>
          </a:p>
        </p:txBody>
      </p:sp>
      <p:pic>
        <p:nvPicPr>
          <p:cNvPr id="76" name="Picture 75" descr="A cartoon of a robot&#10;&#10;Description automatically generated">
            <a:extLst>
              <a:ext uri="{FF2B5EF4-FFF2-40B4-BE49-F238E27FC236}">
                <a16:creationId xmlns:a16="http://schemas.microsoft.com/office/drawing/2014/main" id="{54DF73AE-55D8-8AFD-7B69-A362D937638B}"/>
              </a:ext>
            </a:extLst>
          </p:cNvPr>
          <p:cNvPicPr>
            <a:picLocks noChangeAspect="1"/>
          </p:cNvPicPr>
          <p:nvPr/>
        </p:nvPicPr>
        <p:blipFill>
          <a:blip r:embed="rId3"/>
          <a:stretch>
            <a:fillRect/>
          </a:stretch>
        </p:blipFill>
        <p:spPr>
          <a:xfrm>
            <a:off x="5751258" y="3154252"/>
            <a:ext cx="1926839" cy="2571750"/>
          </a:xfrm>
          <a:prstGeom prst="rect">
            <a:avLst/>
          </a:prstGeom>
        </p:spPr>
      </p:pic>
      <p:sp>
        <p:nvSpPr>
          <p:cNvPr id="77" name="Google Shape;1653;p71">
            <a:extLst>
              <a:ext uri="{FF2B5EF4-FFF2-40B4-BE49-F238E27FC236}">
                <a16:creationId xmlns:a16="http://schemas.microsoft.com/office/drawing/2014/main" id="{6B9F0A4B-1AF8-43E4-9E4F-6B752F643A50}"/>
              </a:ext>
            </a:extLst>
          </p:cNvPr>
          <p:cNvSpPr/>
          <p:nvPr/>
        </p:nvSpPr>
        <p:spPr>
          <a:xfrm>
            <a:off x="5562355" y="3001772"/>
            <a:ext cx="1003722" cy="55896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600">
                <a:solidFill>
                  <a:schemeClr val="dk1"/>
                </a:solidFill>
                <a:latin typeface="Oswald"/>
                <a:ea typeface="Oswald"/>
                <a:cs typeface="Oswald"/>
                <a:sym typeface="Oswald"/>
              </a:rPr>
              <a:t>Goodbye!</a:t>
            </a:r>
            <a:endParaRPr sz="1600"/>
          </a:p>
        </p:txBody>
      </p:sp>
    </p:spTree>
    <p:extLst>
      <p:ext uri="{BB962C8B-B14F-4D97-AF65-F5344CB8AC3E}">
        <p14:creationId xmlns:p14="http://schemas.microsoft.com/office/powerpoint/2010/main" val="19081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a:t>Introduction</a:t>
            </a:r>
          </a:p>
        </p:txBody>
      </p:sp>
    </p:spTree>
    <p:extLst>
      <p:ext uri="{BB962C8B-B14F-4D97-AF65-F5344CB8AC3E}">
        <p14:creationId xmlns:p14="http://schemas.microsoft.com/office/powerpoint/2010/main" val="42503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E97036D7-41DC-480F-B126-240B41A07183}"/>
              </a:ext>
            </a:extLst>
          </p:cNvPr>
          <p:cNvSpPr>
            <a:spLocks noGrp="1"/>
          </p:cNvSpPr>
          <p:nvPr>
            <p:ph type="subTitle" idx="1"/>
          </p:nvPr>
        </p:nvSpPr>
        <p:spPr>
          <a:xfrm>
            <a:off x="720000" y="1200289"/>
            <a:ext cx="4935924" cy="3346025"/>
          </a:xfrm>
        </p:spPr>
        <p:txBody>
          <a:bodyPr/>
          <a:lstStyle/>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An estimated half of the world’s population is bilingual</a:t>
            </a:r>
          </a:p>
          <a:p>
            <a:pPr>
              <a:buFont typeface="Arial" panose="020B0604020202020204" pitchFamily="34" charset="0"/>
              <a:buChar char="•"/>
            </a:pPr>
            <a:endParaRPr lang="en-US">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Learning new </a:t>
            </a:r>
            <a:r>
              <a:rPr lang="en-US">
                <a:effectLst/>
                <a:latin typeface="Roboto" panose="02000000000000000000" pitchFamily="2" charset="0"/>
                <a:ea typeface="Roboto" panose="02000000000000000000" pitchFamily="2" charset="0"/>
                <a:cs typeface="Roboto" panose="02000000000000000000" pitchFamily="2" charset="0"/>
              </a:rPr>
              <a:t>languages is standard in primary and secondary education across the globe</a:t>
            </a:r>
          </a:p>
          <a:p>
            <a:pPr>
              <a:buFont typeface="Arial" panose="020B0604020202020204" pitchFamily="34" charset="0"/>
              <a:buChar char="•"/>
            </a:pPr>
            <a:endParaRPr lang="en-US">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Online learning courses typically suffer from low retention rates</a:t>
            </a:r>
          </a:p>
          <a:p>
            <a:pPr>
              <a:buFont typeface="Arial" panose="020B0604020202020204" pitchFamily="34" charset="0"/>
              <a:buChar char="•"/>
            </a:pPr>
            <a:endParaRPr lang="en-US">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Courses often lack clear instructions, examples and support for the students</a:t>
            </a:r>
          </a:p>
        </p:txBody>
      </p:sp>
      <p:sp>
        <p:nvSpPr>
          <p:cNvPr id="13" name="Title 12">
            <a:extLst>
              <a:ext uri="{FF2B5EF4-FFF2-40B4-BE49-F238E27FC236}">
                <a16:creationId xmlns:a16="http://schemas.microsoft.com/office/drawing/2014/main" id="{089820D3-0E16-4F9F-82DF-EBB9271A3372}"/>
              </a:ext>
            </a:extLst>
          </p:cNvPr>
          <p:cNvSpPr>
            <a:spLocks noGrp="1"/>
          </p:cNvSpPr>
          <p:nvPr>
            <p:ph type="title"/>
          </p:nvPr>
        </p:nvSpPr>
        <p:spPr>
          <a:xfrm>
            <a:off x="720000" y="310327"/>
            <a:ext cx="2965500" cy="1211100"/>
          </a:xfrm>
        </p:spPr>
        <p:txBody>
          <a:bodyPr/>
          <a:lstStyle/>
          <a:p>
            <a:r>
              <a:rPr lang="en-US"/>
              <a:t>Introduction</a:t>
            </a:r>
          </a:p>
        </p:txBody>
      </p:sp>
      <p:grpSp>
        <p:nvGrpSpPr>
          <p:cNvPr id="15" name="Google Shape;8126;p87">
            <a:extLst>
              <a:ext uri="{FF2B5EF4-FFF2-40B4-BE49-F238E27FC236}">
                <a16:creationId xmlns:a16="http://schemas.microsoft.com/office/drawing/2014/main" id="{57866776-C0FE-4FD4-89ED-43E30BD971BA}"/>
              </a:ext>
            </a:extLst>
          </p:cNvPr>
          <p:cNvGrpSpPr/>
          <p:nvPr/>
        </p:nvGrpSpPr>
        <p:grpSpPr>
          <a:xfrm>
            <a:off x="6336673" y="1200289"/>
            <a:ext cx="2174658" cy="2178016"/>
            <a:chOff x="-31093575" y="3552550"/>
            <a:chExt cx="291450" cy="291900"/>
          </a:xfrm>
          <a:solidFill>
            <a:srgbClr val="2A284C"/>
          </a:solidFill>
        </p:grpSpPr>
        <p:sp>
          <p:nvSpPr>
            <p:cNvPr id="16" name="Google Shape;8127;p87">
              <a:extLst>
                <a:ext uri="{FF2B5EF4-FFF2-40B4-BE49-F238E27FC236}">
                  <a16:creationId xmlns:a16="http://schemas.microsoft.com/office/drawing/2014/main" id="{72043A86-3CF0-4164-874E-8026A5A48FFE}"/>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8;p87">
              <a:extLst>
                <a:ext uri="{FF2B5EF4-FFF2-40B4-BE49-F238E27FC236}">
                  <a16:creationId xmlns:a16="http://schemas.microsoft.com/office/drawing/2014/main" id="{C377D29F-5C76-4BDE-87D3-28678D6F0848}"/>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29;p87">
              <a:extLst>
                <a:ext uri="{FF2B5EF4-FFF2-40B4-BE49-F238E27FC236}">
                  <a16:creationId xmlns:a16="http://schemas.microsoft.com/office/drawing/2014/main" id="{7EF1D647-4E23-4F0B-AA04-544EC84FB6FC}"/>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30;p87">
              <a:extLst>
                <a:ext uri="{FF2B5EF4-FFF2-40B4-BE49-F238E27FC236}">
                  <a16:creationId xmlns:a16="http://schemas.microsoft.com/office/drawing/2014/main" id="{BA0CE1B5-5E23-47FE-B1F6-BB893DB71F43}"/>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69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E935FCF-FB92-4DDA-BDC7-0EC5177E4EB0}"/>
              </a:ext>
            </a:extLst>
          </p:cNvPr>
          <p:cNvSpPr>
            <a:spLocks noGrp="1"/>
          </p:cNvSpPr>
          <p:nvPr>
            <p:ph type="subTitle" idx="2"/>
          </p:nvPr>
        </p:nvSpPr>
        <p:spPr>
          <a:xfrm>
            <a:off x="513546" y="2585395"/>
            <a:ext cx="2644657" cy="1627917"/>
          </a:xfrm>
        </p:spPr>
        <p:txBody>
          <a:bodyPr/>
          <a:lstStyle/>
          <a:p>
            <a:pPr algn="l">
              <a:buFont typeface="Arial" panose="020B0604020202020204" pitchFamily="34" charset="0"/>
              <a:buChar char="•"/>
            </a:pPr>
            <a:r>
              <a:rPr lang="en-US"/>
              <a:t>Amount of content varies from one language to another</a:t>
            </a:r>
          </a:p>
          <a:p>
            <a:pPr algn="l">
              <a:buFont typeface="Arial" panose="020B0604020202020204" pitchFamily="34" charset="0"/>
              <a:buChar char="•"/>
            </a:pPr>
            <a:r>
              <a:rPr lang="en-US"/>
              <a:t>Reliance on repetition</a:t>
            </a:r>
          </a:p>
        </p:txBody>
      </p:sp>
      <p:sp>
        <p:nvSpPr>
          <p:cNvPr id="9" name="Subtitle 8">
            <a:extLst>
              <a:ext uri="{FF2B5EF4-FFF2-40B4-BE49-F238E27FC236}">
                <a16:creationId xmlns:a16="http://schemas.microsoft.com/office/drawing/2014/main" id="{532F2209-D4A1-4A1F-8FDE-D79B1FA19388}"/>
              </a:ext>
            </a:extLst>
          </p:cNvPr>
          <p:cNvSpPr>
            <a:spLocks noGrp="1"/>
          </p:cNvSpPr>
          <p:nvPr>
            <p:ph type="subTitle" idx="5"/>
          </p:nvPr>
        </p:nvSpPr>
        <p:spPr>
          <a:xfrm>
            <a:off x="3249671" y="2585711"/>
            <a:ext cx="2644657" cy="1627916"/>
          </a:xfrm>
        </p:spPr>
        <p:txBody>
          <a:bodyPr/>
          <a:lstStyle/>
          <a:p>
            <a:pPr algn="l">
              <a:buFont typeface="Arial" panose="020B0604020202020204" pitchFamily="34" charset="0"/>
              <a:buChar char="•"/>
            </a:pPr>
            <a:r>
              <a:rPr lang="en-US"/>
              <a:t>Limited vocabulary diversity</a:t>
            </a:r>
          </a:p>
          <a:p>
            <a:pPr algn="l">
              <a:buFont typeface="Arial" panose="020B0604020202020204" pitchFamily="34" charset="0"/>
              <a:buChar char="•"/>
            </a:pPr>
            <a:r>
              <a:rPr lang="en-US"/>
              <a:t>Limited Interactive dialogue support</a:t>
            </a:r>
          </a:p>
          <a:p>
            <a:pPr algn="l">
              <a:buFont typeface="Arial" panose="020B0604020202020204" pitchFamily="34" charset="0"/>
              <a:buChar char="•"/>
            </a:pPr>
            <a:endParaRPr lang="en-US"/>
          </a:p>
        </p:txBody>
      </p:sp>
      <p:sp>
        <p:nvSpPr>
          <p:cNvPr id="12" name="Subtitle 11">
            <a:extLst>
              <a:ext uri="{FF2B5EF4-FFF2-40B4-BE49-F238E27FC236}">
                <a16:creationId xmlns:a16="http://schemas.microsoft.com/office/drawing/2014/main" id="{2ABE2E6C-11EF-4D8E-BD7D-2858784AC17F}"/>
              </a:ext>
            </a:extLst>
          </p:cNvPr>
          <p:cNvSpPr>
            <a:spLocks noGrp="1"/>
          </p:cNvSpPr>
          <p:nvPr>
            <p:ph type="subTitle" idx="8"/>
          </p:nvPr>
        </p:nvSpPr>
        <p:spPr>
          <a:xfrm>
            <a:off x="5985796" y="2585396"/>
            <a:ext cx="2644657" cy="1627916"/>
          </a:xfrm>
        </p:spPr>
        <p:txBody>
          <a:bodyPr/>
          <a:lstStyle/>
          <a:p>
            <a:pPr algn="l">
              <a:buFont typeface="Arial" panose="020B0604020202020204" pitchFamily="34" charset="0"/>
              <a:buChar char="•"/>
            </a:pPr>
            <a:r>
              <a:rPr lang="en-US"/>
              <a:t>Limited amount of exercises</a:t>
            </a:r>
          </a:p>
          <a:p>
            <a:pPr algn="l">
              <a:buFont typeface="Arial" panose="020B0604020202020204" pitchFamily="34" charset="0"/>
              <a:buChar char="•"/>
            </a:pPr>
            <a:r>
              <a:rPr lang="en-US"/>
              <a:t>No dialogue practice</a:t>
            </a:r>
          </a:p>
          <a:p>
            <a:pPr algn="l">
              <a:buFont typeface="Arial" panose="020B0604020202020204" pitchFamily="34" charset="0"/>
              <a:buChar char="•"/>
            </a:pPr>
            <a:endParaRPr lang="en-US"/>
          </a:p>
        </p:txBody>
      </p:sp>
      <p:sp>
        <p:nvSpPr>
          <p:cNvPr id="13" name="Title 12">
            <a:extLst>
              <a:ext uri="{FF2B5EF4-FFF2-40B4-BE49-F238E27FC236}">
                <a16:creationId xmlns:a16="http://schemas.microsoft.com/office/drawing/2014/main" id="{716D0728-8A80-44FA-BA33-FB985E4B71F6}"/>
              </a:ext>
            </a:extLst>
          </p:cNvPr>
          <p:cNvSpPr>
            <a:spLocks noGrp="1"/>
          </p:cNvSpPr>
          <p:nvPr>
            <p:ph type="title" idx="9"/>
          </p:nvPr>
        </p:nvSpPr>
        <p:spPr/>
        <p:txBody>
          <a:bodyPr/>
          <a:lstStyle/>
          <a:p>
            <a:r>
              <a:rPr lang="en-US"/>
              <a:t>Existing Solutions</a:t>
            </a:r>
          </a:p>
        </p:txBody>
      </p:sp>
      <p:pic>
        <p:nvPicPr>
          <p:cNvPr id="17" name="Picture 16">
            <a:extLst>
              <a:ext uri="{FF2B5EF4-FFF2-40B4-BE49-F238E27FC236}">
                <a16:creationId xmlns:a16="http://schemas.microsoft.com/office/drawing/2014/main" id="{0921E3A0-1AA8-4936-884F-5450AA8F9A67}"/>
              </a:ext>
            </a:extLst>
          </p:cNvPr>
          <p:cNvPicPr>
            <a:picLocks noChangeAspect="1"/>
          </p:cNvPicPr>
          <p:nvPr/>
        </p:nvPicPr>
        <p:blipFill>
          <a:blip r:embed="rId3"/>
          <a:stretch>
            <a:fillRect/>
          </a:stretch>
        </p:blipFill>
        <p:spPr>
          <a:xfrm>
            <a:off x="720000" y="1686239"/>
            <a:ext cx="2231750" cy="637643"/>
          </a:xfrm>
          <a:prstGeom prst="rect">
            <a:avLst/>
          </a:prstGeom>
        </p:spPr>
      </p:pic>
      <p:pic>
        <p:nvPicPr>
          <p:cNvPr id="19" name="Picture 18">
            <a:extLst>
              <a:ext uri="{FF2B5EF4-FFF2-40B4-BE49-F238E27FC236}">
                <a16:creationId xmlns:a16="http://schemas.microsoft.com/office/drawing/2014/main" id="{424EBC93-FBC0-4FAE-BEE1-840367471287}"/>
              </a:ext>
            </a:extLst>
          </p:cNvPr>
          <p:cNvPicPr>
            <a:picLocks noChangeAspect="1"/>
          </p:cNvPicPr>
          <p:nvPr/>
        </p:nvPicPr>
        <p:blipFill rotWithShape="1">
          <a:blip r:embed="rId4"/>
          <a:srcRect t="73358" b="1636"/>
          <a:stretch/>
        </p:blipFill>
        <p:spPr>
          <a:xfrm>
            <a:off x="6192250" y="1765808"/>
            <a:ext cx="2231750" cy="558074"/>
          </a:xfrm>
          <a:prstGeom prst="rect">
            <a:avLst/>
          </a:prstGeom>
        </p:spPr>
      </p:pic>
      <p:pic>
        <p:nvPicPr>
          <p:cNvPr id="21" name="Picture 20">
            <a:extLst>
              <a:ext uri="{FF2B5EF4-FFF2-40B4-BE49-F238E27FC236}">
                <a16:creationId xmlns:a16="http://schemas.microsoft.com/office/drawing/2014/main" id="{A455A84B-8D76-4138-AA8E-E8DDEFEA4212}"/>
              </a:ext>
            </a:extLst>
          </p:cNvPr>
          <p:cNvPicPr>
            <a:picLocks noChangeAspect="1"/>
          </p:cNvPicPr>
          <p:nvPr/>
        </p:nvPicPr>
        <p:blipFill>
          <a:blip r:embed="rId5"/>
          <a:stretch>
            <a:fillRect/>
          </a:stretch>
        </p:blipFill>
        <p:spPr>
          <a:xfrm>
            <a:off x="3481349" y="1538807"/>
            <a:ext cx="2181300" cy="932506"/>
          </a:xfrm>
          <a:prstGeom prst="rect">
            <a:avLst/>
          </a:prstGeom>
        </p:spPr>
      </p:pic>
    </p:spTree>
    <p:extLst>
      <p:ext uri="{BB962C8B-B14F-4D97-AF65-F5344CB8AC3E}">
        <p14:creationId xmlns:p14="http://schemas.microsoft.com/office/powerpoint/2010/main" val="204936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a:t>Solution</a:t>
            </a:r>
          </a:p>
        </p:txBody>
      </p:sp>
    </p:spTree>
    <p:extLst>
      <p:ext uri="{BB962C8B-B14F-4D97-AF65-F5344CB8AC3E}">
        <p14:creationId xmlns:p14="http://schemas.microsoft.com/office/powerpoint/2010/main" val="360427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AI Driven Application</a:t>
            </a:r>
            <a:endParaRPr sz="6000"/>
          </a:p>
        </p:txBody>
      </p:sp>
      <p:pic>
        <p:nvPicPr>
          <p:cNvPr id="3" name="Picture 2" descr="A cartoon of a robot&#10;&#10;Description automatically generated">
            <a:extLst>
              <a:ext uri="{FF2B5EF4-FFF2-40B4-BE49-F238E27FC236}">
                <a16:creationId xmlns:a16="http://schemas.microsoft.com/office/drawing/2014/main" id="{770ECABB-DD7E-17B6-8B7A-F136CC858315}"/>
              </a:ext>
            </a:extLst>
          </p:cNvPr>
          <p:cNvPicPr>
            <a:picLocks noChangeAspect="1"/>
          </p:cNvPicPr>
          <p:nvPr/>
        </p:nvPicPr>
        <p:blipFill>
          <a:blip r:embed="rId3"/>
          <a:stretch>
            <a:fillRect/>
          </a:stretch>
        </p:blipFill>
        <p:spPr>
          <a:xfrm>
            <a:off x="6595799" y="1405750"/>
            <a:ext cx="1926839" cy="2571750"/>
          </a:xfrm>
          <a:prstGeom prst="rect">
            <a:avLst/>
          </a:prstGeom>
        </p:spPr>
      </p:pic>
      <p:sp>
        <p:nvSpPr>
          <p:cNvPr id="4" name="Google Shape;721;p40">
            <a:extLst>
              <a:ext uri="{FF2B5EF4-FFF2-40B4-BE49-F238E27FC236}">
                <a16:creationId xmlns:a16="http://schemas.microsoft.com/office/drawing/2014/main" id="{380FB0DC-5440-1DC3-D8E1-DF16CF3F5F50}"/>
              </a:ext>
            </a:extLst>
          </p:cNvPr>
          <p:cNvSpPr/>
          <p:nvPr/>
        </p:nvSpPr>
        <p:spPr>
          <a:xfrm>
            <a:off x="6525543" y="1013830"/>
            <a:ext cx="730866" cy="78383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600">
                <a:solidFill>
                  <a:schemeClr val="dk1"/>
                </a:solidFill>
                <a:latin typeface="Oswald"/>
                <a:ea typeface="Oswald"/>
                <a:cs typeface="Oswald"/>
                <a:sym typeface="Oswald"/>
              </a:rPr>
              <a:t>Hi!</a:t>
            </a:r>
            <a:endParaRPr sz="1600">
              <a:solidFill>
                <a:schemeClr val="dk1"/>
              </a:solidFill>
              <a:latin typeface="Oswald"/>
              <a:ea typeface="Oswald"/>
              <a:cs typeface="Oswald"/>
              <a:sym typeface="Oswald"/>
            </a:endParaRPr>
          </a:p>
        </p:txBody>
      </p:sp>
    </p:spTree>
    <p:extLst>
      <p:ext uri="{BB962C8B-B14F-4D97-AF65-F5344CB8AC3E}">
        <p14:creationId xmlns:p14="http://schemas.microsoft.com/office/powerpoint/2010/main" val="69723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Solution</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5014751" cy="334602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The use of personalized language paths, tailored for the user's levels and preferences with the help of AI</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Interactive dialogues with ChatGPT to simulate real conversations</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Daily challenges and quizzes to engage and test users</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Gamification elements like points, badges, and levels to motivate learners</a:t>
            </a:r>
          </a:p>
          <a:p>
            <a:pPr marL="285750" indent="-285750">
              <a:buClr>
                <a:schemeClr val="tx1"/>
              </a:buClr>
              <a:buFont typeface="Arial" panose="020B0604020202020204" pitchFamily="34" charset="0"/>
              <a:buChar char="•"/>
            </a:pP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7" name="Picture 6" descr="A blue chat bubbles with a question mark and a check mark&#10;&#10;Description automatically generated">
            <a:extLst>
              <a:ext uri="{FF2B5EF4-FFF2-40B4-BE49-F238E27FC236}">
                <a16:creationId xmlns:a16="http://schemas.microsoft.com/office/drawing/2014/main" id="{CA69AAA6-EBA6-742E-601A-E8E1B11DE385}"/>
              </a:ext>
            </a:extLst>
          </p:cNvPr>
          <p:cNvPicPr>
            <a:picLocks noChangeAspect="1"/>
          </p:cNvPicPr>
          <p:nvPr/>
        </p:nvPicPr>
        <p:blipFill>
          <a:blip r:embed="rId2"/>
          <a:stretch>
            <a:fillRect/>
          </a:stretch>
        </p:blipFill>
        <p:spPr>
          <a:xfrm>
            <a:off x="6167273" y="1282426"/>
            <a:ext cx="2583575" cy="2583575"/>
          </a:xfrm>
          <a:prstGeom prst="rect">
            <a:avLst/>
          </a:prstGeom>
        </p:spPr>
      </p:pic>
    </p:spTree>
    <p:extLst>
      <p:ext uri="{BB962C8B-B14F-4D97-AF65-F5344CB8AC3E}">
        <p14:creationId xmlns:p14="http://schemas.microsoft.com/office/powerpoint/2010/main" val="144614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2C9277-6649-4362-9755-DE6714B71AEA}"/>
              </a:ext>
            </a:extLst>
          </p:cNvPr>
          <p:cNvSpPr>
            <a:spLocks noGrp="1"/>
          </p:cNvSpPr>
          <p:nvPr>
            <p:ph type="title"/>
          </p:nvPr>
        </p:nvSpPr>
        <p:spPr/>
        <p:txBody>
          <a:bodyPr/>
          <a:lstStyle/>
          <a:p>
            <a:r>
              <a:rPr lang="en-US"/>
              <a:t>Gamification</a:t>
            </a:r>
          </a:p>
        </p:txBody>
      </p:sp>
      <p:sp>
        <p:nvSpPr>
          <p:cNvPr id="13" name="Google Shape;973;p47">
            <a:extLst>
              <a:ext uri="{FF2B5EF4-FFF2-40B4-BE49-F238E27FC236}">
                <a16:creationId xmlns:a16="http://schemas.microsoft.com/office/drawing/2014/main" id="{651A484C-FFD3-4D34-B37A-6BF27AE60900}"/>
              </a:ext>
            </a:extLst>
          </p:cNvPr>
          <p:cNvSpPr/>
          <p:nvPr/>
        </p:nvSpPr>
        <p:spPr>
          <a:xfrm>
            <a:off x="12918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p47">
            <a:extLst>
              <a:ext uri="{FF2B5EF4-FFF2-40B4-BE49-F238E27FC236}">
                <a16:creationId xmlns:a16="http://schemas.microsoft.com/office/drawing/2014/main" id="{D9D365AF-AA92-454C-B0A3-535171843543}"/>
              </a:ext>
            </a:extLst>
          </p:cNvPr>
          <p:cNvSpPr/>
          <p:nvPr/>
        </p:nvSpPr>
        <p:spPr>
          <a:xfrm>
            <a:off x="40027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p47">
            <a:extLst>
              <a:ext uri="{FF2B5EF4-FFF2-40B4-BE49-F238E27FC236}">
                <a16:creationId xmlns:a16="http://schemas.microsoft.com/office/drawing/2014/main" id="{F9E55736-B86C-4F2C-9D89-1061C08CC486}"/>
              </a:ext>
            </a:extLst>
          </p:cNvPr>
          <p:cNvSpPr/>
          <p:nvPr/>
        </p:nvSpPr>
        <p:spPr>
          <a:xfrm>
            <a:off x="67136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6;p47">
            <a:extLst>
              <a:ext uri="{FF2B5EF4-FFF2-40B4-BE49-F238E27FC236}">
                <a16:creationId xmlns:a16="http://schemas.microsoft.com/office/drawing/2014/main" id="{A69EDD34-1A04-4E29-AF04-277E1A4A2C6C}"/>
              </a:ext>
            </a:extLst>
          </p:cNvPr>
          <p:cNvSpPr txBox="1">
            <a:spLocks/>
          </p:cNvSpPr>
          <p:nvPr/>
        </p:nvSpPr>
        <p:spPr>
          <a:xfrm>
            <a:off x="7704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Engagement</a:t>
            </a:r>
          </a:p>
        </p:txBody>
      </p:sp>
      <p:sp>
        <p:nvSpPr>
          <p:cNvPr id="17" name="Google Shape;978;p47">
            <a:extLst>
              <a:ext uri="{FF2B5EF4-FFF2-40B4-BE49-F238E27FC236}">
                <a16:creationId xmlns:a16="http://schemas.microsoft.com/office/drawing/2014/main" id="{835CC64A-2D44-44D0-BA2F-6530AACF5658}"/>
              </a:ext>
            </a:extLst>
          </p:cNvPr>
          <p:cNvSpPr txBox="1">
            <a:spLocks/>
          </p:cNvSpPr>
          <p:nvPr/>
        </p:nvSpPr>
        <p:spPr>
          <a:xfrm>
            <a:off x="686511" y="3236136"/>
            <a:ext cx="2339515"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buClr>
                <a:schemeClr val="dk1"/>
              </a:buClr>
              <a:buSzPts val="1800"/>
            </a:pPr>
            <a:r>
              <a:rPr lang="en-US">
                <a:solidFill>
                  <a:schemeClr val="dk1"/>
                </a:solidFill>
                <a:latin typeface="Roboto"/>
                <a:ea typeface="Roboto"/>
                <a:sym typeface="Roboto"/>
              </a:rPr>
              <a:t>Incorporates elements such as points levels and achievements to make tasks more compelling</a:t>
            </a:r>
          </a:p>
        </p:txBody>
      </p:sp>
      <p:sp>
        <p:nvSpPr>
          <p:cNvPr id="18" name="Google Shape;979;p47">
            <a:extLst>
              <a:ext uri="{FF2B5EF4-FFF2-40B4-BE49-F238E27FC236}">
                <a16:creationId xmlns:a16="http://schemas.microsoft.com/office/drawing/2014/main" id="{1CB32BAC-D1BC-447D-BCDD-20BACD83B4EF}"/>
              </a:ext>
            </a:extLst>
          </p:cNvPr>
          <p:cNvSpPr txBox="1">
            <a:spLocks/>
          </p:cNvSpPr>
          <p:nvPr/>
        </p:nvSpPr>
        <p:spPr>
          <a:xfrm>
            <a:off x="3481350" y="2875092"/>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Motivation</a:t>
            </a:r>
          </a:p>
        </p:txBody>
      </p:sp>
      <p:sp>
        <p:nvSpPr>
          <p:cNvPr id="19" name="Google Shape;980;p47">
            <a:extLst>
              <a:ext uri="{FF2B5EF4-FFF2-40B4-BE49-F238E27FC236}">
                <a16:creationId xmlns:a16="http://schemas.microsoft.com/office/drawing/2014/main" id="{5E38B140-C63A-4009-93A5-525021E579B0}"/>
              </a:ext>
            </a:extLst>
          </p:cNvPr>
          <p:cNvSpPr txBox="1">
            <a:spLocks/>
          </p:cNvSpPr>
          <p:nvPr/>
        </p:nvSpPr>
        <p:spPr>
          <a:xfrm>
            <a:off x="3476518" y="3241465"/>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Challenges, rewards, and personalization encourage the user to keep interacting with the app</a:t>
            </a:r>
          </a:p>
        </p:txBody>
      </p:sp>
      <p:sp>
        <p:nvSpPr>
          <p:cNvPr id="20" name="Google Shape;981;p47">
            <a:extLst>
              <a:ext uri="{FF2B5EF4-FFF2-40B4-BE49-F238E27FC236}">
                <a16:creationId xmlns:a16="http://schemas.microsoft.com/office/drawing/2014/main" id="{B02569C7-AC91-4B23-9F39-A210A97616E3}"/>
              </a:ext>
            </a:extLst>
          </p:cNvPr>
          <p:cNvSpPr txBox="1">
            <a:spLocks/>
          </p:cNvSpPr>
          <p:nvPr/>
        </p:nvSpPr>
        <p:spPr>
          <a:xfrm>
            <a:off x="61922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Learning and Retention</a:t>
            </a:r>
          </a:p>
        </p:txBody>
      </p:sp>
      <p:sp>
        <p:nvSpPr>
          <p:cNvPr id="21" name="Google Shape;982;p47">
            <a:extLst>
              <a:ext uri="{FF2B5EF4-FFF2-40B4-BE49-F238E27FC236}">
                <a16:creationId xmlns:a16="http://schemas.microsoft.com/office/drawing/2014/main" id="{5EA7A3D5-DD2A-4D81-AA1E-D127728C3932}"/>
              </a:ext>
            </a:extLst>
          </p:cNvPr>
          <p:cNvSpPr txBox="1">
            <a:spLocks/>
          </p:cNvSpPr>
          <p:nvPr/>
        </p:nvSpPr>
        <p:spPr>
          <a:xfrm>
            <a:off x="6071237" y="3241465"/>
            <a:ext cx="2429308"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Gamification helps reinforce learning, and its interactive nature improves retention, making the educational experience more enjoyable </a:t>
            </a:r>
          </a:p>
        </p:txBody>
      </p:sp>
      <p:grpSp>
        <p:nvGrpSpPr>
          <p:cNvPr id="37" name="Google Shape;9621;p90">
            <a:extLst>
              <a:ext uri="{FF2B5EF4-FFF2-40B4-BE49-F238E27FC236}">
                <a16:creationId xmlns:a16="http://schemas.microsoft.com/office/drawing/2014/main" id="{C035F338-A995-403C-897B-0F38E1904C9F}"/>
              </a:ext>
            </a:extLst>
          </p:cNvPr>
          <p:cNvGrpSpPr/>
          <p:nvPr/>
        </p:nvGrpSpPr>
        <p:grpSpPr>
          <a:xfrm>
            <a:off x="1631022" y="1948875"/>
            <a:ext cx="551595" cy="544266"/>
            <a:chOff x="-1951475" y="3597450"/>
            <a:chExt cx="295375" cy="291450"/>
          </a:xfrm>
          <a:solidFill>
            <a:srgbClr val="2A284C"/>
          </a:solidFill>
        </p:grpSpPr>
        <p:sp>
          <p:nvSpPr>
            <p:cNvPr id="38" name="Google Shape;9622;p90">
              <a:extLst>
                <a:ext uri="{FF2B5EF4-FFF2-40B4-BE49-F238E27FC236}">
                  <a16:creationId xmlns:a16="http://schemas.microsoft.com/office/drawing/2014/main" id="{6EA3022F-602C-4609-8486-AC402246FAAC}"/>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23;p90">
              <a:extLst>
                <a:ext uri="{FF2B5EF4-FFF2-40B4-BE49-F238E27FC236}">
                  <a16:creationId xmlns:a16="http://schemas.microsoft.com/office/drawing/2014/main" id="{5E783D5E-1996-430A-887C-F188D08A842F}"/>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4;p90">
              <a:extLst>
                <a:ext uri="{FF2B5EF4-FFF2-40B4-BE49-F238E27FC236}">
                  <a16:creationId xmlns:a16="http://schemas.microsoft.com/office/drawing/2014/main" id="{BC8BF507-EA61-4314-B4A7-89CFF0F994C3}"/>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25;p90">
              <a:extLst>
                <a:ext uri="{FF2B5EF4-FFF2-40B4-BE49-F238E27FC236}">
                  <a16:creationId xmlns:a16="http://schemas.microsoft.com/office/drawing/2014/main" id="{D8F7475B-B4EC-4469-885C-C3006A74F258}"/>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50;p90">
            <a:extLst>
              <a:ext uri="{FF2B5EF4-FFF2-40B4-BE49-F238E27FC236}">
                <a16:creationId xmlns:a16="http://schemas.microsoft.com/office/drawing/2014/main" id="{33E0BFDC-9371-412C-B7D1-215E755AF73B}"/>
              </a:ext>
            </a:extLst>
          </p:cNvPr>
          <p:cNvGrpSpPr/>
          <p:nvPr/>
        </p:nvGrpSpPr>
        <p:grpSpPr>
          <a:xfrm>
            <a:off x="4315248" y="1833196"/>
            <a:ext cx="668734" cy="670441"/>
            <a:chOff x="-1591550" y="3597475"/>
            <a:chExt cx="293825" cy="294575"/>
          </a:xfrm>
          <a:solidFill>
            <a:srgbClr val="2A284C"/>
          </a:solidFill>
        </p:grpSpPr>
        <p:sp>
          <p:nvSpPr>
            <p:cNvPr id="43" name="Google Shape;9751;p90">
              <a:extLst>
                <a:ext uri="{FF2B5EF4-FFF2-40B4-BE49-F238E27FC236}">
                  <a16:creationId xmlns:a16="http://schemas.microsoft.com/office/drawing/2014/main" id="{9896D796-DA50-497E-AD91-2FE5AAE553F5}"/>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52;p90">
              <a:extLst>
                <a:ext uri="{FF2B5EF4-FFF2-40B4-BE49-F238E27FC236}">
                  <a16:creationId xmlns:a16="http://schemas.microsoft.com/office/drawing/2014/main" id="{5E6B7DB1-B555-4B5C-9650-54D8A28DC876}"/>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3;p90">
              <a:extLst>
                <a:ext uri="{FF2B5EF4-FFF2-40B4-BE49-F238E27FC236}">
                  <a16:creationId xmlns:a16="http://schemas.microsoft.com/office/drawing/2014/main" id="{DB0DCACD-948A-44CB-A31D-6082CADB0CA1}"/>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124;p85">
            <a:extLst>
              <a:ext uri="{FF2B5EF4-FFF2-40B4-BE49-F238E27FC236}">
                <a16:creationId xmlns:a16="http://schemas.microsoft.com/office/drawing/2014/main" id="{2AEE8306-82D7-467B-8526-DB32FE3ADFFB}"/>
              </a:ext>
            </a:extLst>
          </p:cNvPr>
          <p:cNvGrpSpPr/>
          <p:nvPr/>
        </p:nvGrpSpPr>
        <p:grpSpPr>
          <a:xfrm>
            <a:off x="6973694" y="1910820"/>
            <a:ext cx="618412" cy="563180"/>
            <a:chOff x="-40378075" y="3267450"/>
            <a:chExt cx="317425" cy="289075"/>
          </a:xfrm>
          <a:solidFill>
            <a:srgbClr val="2A284C"/>
          </a:solidFill>
        </p:grpSpPr>
        <p:sp>
          <p:nvSpPr>
            <p:cNvPr id="47" name="Google Shape;7125;p85">
              <a:extLst>
                <a:ext uri="{FF2B5EF4-FFF2-40B4-BE49-F238E27FC236}">
                  <a16:creationId xmlns:a16="http://schemas.microsoft.com/office/drawing/2014/main" id="{DAF6954B-B882-4D27-8622-40527B853623}"/>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26;p85">
              <a:extLst>
                <a:ext uri="{FF2B5EF4-FFF2-40B4-BE49-F238E27FC236}">
                  <a16:creationId xmlns:a16="http://schemas.microsoft.com/office/drawing/2014/main" id="{8E41B33F-2346-4F50-B108-567341D517A2}"/>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27;p85">
              <a:extLst>
                <a:ext uri="{FF2B5EF4-FFF2-40B4-BE49-F238E27FC236}">
                  <a16:creationId xmlns:a16="http://schemas.microsoft.com/office/drawing/2014/main" id="{251E7D9D-E6C0-4B1C-B95C-C8ED8122474C}"/>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8;p85">
              <a:extLst>
                <a:ext uri="{FF2B5EF4-FFF2-40B4-BE49-F238E27FC236}">
                  <a16:creationId xmlns:a16="http://schemas.microsoft.com/office/drawing/2014/main" id="{F800BD05-55E1-40AF-9224-909A8DB4874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851993"/>
      </p:ext>
    </p:extLst>
  </p:cSld>
  <p:clrMapOvr>
    <a:masterClrMapping/>
  </p:clrMapOvr>
</p:sld>
</file>

<file path=ppt/theme/theme1.xml><?xml version="1.0" encoding="utf-8"?>
<a:theme xmlns:a="http://schemas.openxmlformats.org/drawingml/2006/main"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1229</Words>
  <Application>Microsoft Office PowerPoint</Application>
  <PresentationFormat>On-screen Show (16:9)</PresentationFormat>
  <Paragraphs>165</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Symbol</vt:lpstr>
      <vt:lpstr>Palanquin Dark</vt:lpstr>
      <vt:lpstr>Roboto</vt:lpstr>
      <vt:lpstr>Montserrat</vt:lpstr>
      <vt:lpstr>Arial</vt:lpstr>
      <vt:lpstr>Oswald</vt:lpstr>
      <vt:lpstr>International Mother Language Day by Slidesgo</vt:lpstr>
      <vt:lpstr> Language Learning Application</vt:lpstr>
      <vt:lpstr>Agenda</vt:lpstr>
      <vt:lpstr>Introduction</vt:lpstr>
      <vt:lpstr>Introduction</vt:lpstr>
      <vt:lpstr>Existing Solutions</vt:lpstr>
      <vt:lpstr>Solution</vt:lpstr>
      <vt:lpstr>AI Driven Application</vt:lpstr>
      <vt:lpstr>Solution</vt:lpstr>
      <vt:lpstr>Gamification</vt:lpstr>
      <vt:lpstr>The Result</vt:lpstr>
      <vt:lpstr>Example Exercise</vt:lpstr>
      <vt:lpstr>Example Exercise</vt:lpstr>
      <vt:lpstr>Example Exercise</vt:lpstr>
      <vt:lpstr>Example Exercise</vt:lpstr>
      <vt:lpstr>Example Exercise</vt:lpstr>
      <vt:lpstr>Example Chat</vt:lpstr>
      <vt:lpstr>Dashboard</vt:lpstr>
      <vt:lpstr>ChatGPT Prompts</vt:lpstr>
      <vt:lpstr>Technology Stack</vt:lpstr>
      <vt:lpstr>Application Architecture</vt:lpstr>
      <vt:lpstr>Application Architecture</vt:lpstr>
      <vt:lpstr>Activity Diagram – Learning Session</vt:lpstr>
      <vt:lpstr>Activity Diagram – Chat Session</vt:lpstr>
      <vt:lpstr>Verification</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Learning Application</dc:title>
  <cp:lastModifiedBy>Oneill Panker</cp:lastModifiedBy>
  <cp:revision>1</cp:revision>
  <dcterms:modified xsi:type="dcterms:W3CDTF">2024-05-25T08:26:34Z</dcterms:modified>
</cp:coreProperties>
</file>