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sldIdLst>
    <p:sldId id="256" r:id="rId2"/>
    <p:sldId id="311" r:id="rId3"/>
    <p:sldId id="318" r:id="rId4"/>
    <p:sldId id="312" r:id="rId5"/>
    <p:sldId id="313" r:id="rId6"/>
    <p:sldId id="323" r:id="rId7"/>
    <p:sldId id="324" r:id="rId8"/>
    <p:sldId id="332" r:id="rId9"/>
    <p:sldId id="314" r:id="rId10"/>
    <p:sldId id="337" r:id="rId11"/>
    <p:sldId id="333" r:id="rId12"/>
    <p:sldId id="334" r:id="rId13"/>
    <p:sldId id="340" r:id="rId14"/>
    <p:sldId id="335" r:id="rId15"/>
    <p:sldId id="338" r:id="rId16"/>
    <p:sldId id="341" r:id="rId17"/>
    <p:sldId id="339" r:id="rId18"/>
    <p:sldId id="336" r:id="rId19"/>
    <p:sldId id="325" r:id="rId20"/>
    <p:sldId id="317" r:id="rId21"/>
    <p:sldId id="321" r:id="rId22"/>
    <p:sldId id="319" r:id="rId23"/>
    <p:sldId id="320" r:id="rId24"/>
    <p:sldId id="322" r:id="rId25"/>
    <p:sldId id="327" r:id="rId26"/>
    <p:sldId id="331"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
      <p:font typeface="Oswald" panose="00000500000000000000" pitchFamily="2" charset="0"/>
      <p:regular r:id="rId33"/>
      <p:bold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28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FB24BB-19AE-9B47-6075-EDD573956E1C}" v="4" dt="2024-05-23T15:10:36.967"/>
    <p1510:client id="{6FE438BE-C0E2-45CB-A56A-1EA983A81CDB}" v="206" dt="2024-05-24T15:04:13.336"/>
  </p1510:revLst>
</p1510:revInfo>
</file>

<file path=ppt/tableStyles.xml><?xml version="1.0" encoding="utf-8"?>
<a:tblStyleLst xmlns:a="http://schemas.openxmlformats.org/drawingml/2006/main" def="{9450F333-636F-452E-8F99-0828D85EFCC1}">
  <a:tblStyle styleId="{9450F333-636F-452E-8F99-0828D85EFC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5" d="100"/>
          <a:sy n="195" d="100"/>
        </p:scale>
        <p:origin x="138"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רומן גורי" userId="S::roman.gury@e.braude.ac.il::2a425737-0a37-4818-a121-a791e63a5d7b" providerId="AD" clId="Web-{20DFC749-7ECF-4799-717B-AB520F425CEC}"/>
    <pc:docChg chg="modSld">
      <pc:chgData name="רומן גורי" userId="S::roman.gury@e.braude.ac.il::2a425737-0a37-4818-a121-a791e63a5d7b" providerId="AD" clId="Web-{20DFC749-7ECF-4799-717B-AB520F425CEC}" dt="2024-05-21T16:05:16.308" v="86" actId="1076"/>
      <pc:docMkLst>
        <pc:docMk/>
      </pc:docMkLst>
      <pc:sldChg chg="addSp delSp modSp">
        <pc:chgData name="רומן גורי" userId="S::roman.gury@e.braude.ac.il::2a425737-0a37-4818-a121-a791e63a5d7b" providerId="AD" clId="Web-{20DFC749-7ECF-4799-717B-AB520F425CEC}" dt="2024-05-21T16:05:16.308" v="86" actId="1076"/>
        <pc:sldMkLst>
          <pc:docMk/>
          <pc:sldMk cId="3327969316" sldId="337"/>
        </pc:sldMkLst>
        <pc:spChg chg="del mod">
          <ac:chgData name="רומן גורי" userId="S::roman.gury@e.braude.ac.il::2a425737-0a37-4818-a121-a791e63a5d7b" providerId="AD" clId="Web-{20DFC749-7ECF-4799-717B-AB520F425CEC}" dt="2024-05-21T15:09:34.707" v="8"/>
          <ac:spMkLst>
            <pc:docMk/>
            <pc:sldMk cId="3327969316" sldId="337"/>
            <ac:spMk id="6" creationId="{1C384275-B51F-56B4-83EB-D45C5221B450}"/>
          </ac:spMkLst>
        </pc:spChg>
        <pc:spChg chg="add del mod">
          <ac:chgData name="רומן גורי" userId="S::roman.gury@e.braude.ac.il::2a425737-0a37-4818-a121-a791e63a5d7b" providerId="AD" clId="Web-{20DFC749-7ECF-4799-717B-AB520F425CEC}" dt="2024-05-21T15:21:32.122" v="64"/>
          <ac:spMkLst>
            <pc:docMk/>
            <pc:sldMk cId="3327969316" sldId="337"/>
            <ac:spMk id="7" creationId="{D0402377-E561-5331-3719-E96E8D9C9BE5}"/>
          </ac:spMkLst>
        </pc:spChg>
        <pc:spChg chg="add mod">
          <ac:chgData name="רומן גורי" userId="S::roman.gury@e.braude.ac.il::2a425737-0a37-4818-a121-a791e63a5d7b" providerId="AD" clId="Web-{20DFC749-7ECF-4799-717B-AB520F425CEC}" dt="2024-05-21T15:22:54.628" v="76" actId="20577"/>
          <ac:spMkLst>
            <pc:docMk/>
            <pc:sldMk cId="3327969316" sldId="337"/>
            <ac:spMk id="16" creationId="{3C5F5E17-57E9-2AA0-943F-33BFAD8F8109}"/>
          </ac:spMkLst>
        </pc:spChg>
        <pc:grpChg chg="add del mod">
          <ac:chgData name="רומן גורי" userId="S::roman.gury@e.braude.ac.il::2a425737-0a37-4818-a121-a791e63a5d7b" providerId="AD" clId="Web-{20DFC749-7ECF-4799-717B-AB520F425CEC}" dt="2024-05-21T15:21:35.810" v="65"/>
          <ac:grpSpMkLst>
            <pc:docMk/>
            <pc:sldMk cId="3327969316" sldId="337"/>
            <ac:grpSpMk id="3" creationId="{B318AA6B-7EC5-F65C-D978-00077C67E539}"/>
          </ac:grpSpMkLst>
        </pc:grpChg>
        <pc:grpChg chg="mod topLvl">
          <ac:chgData name="רומן גורי" userId="S::roman.gury@e.braude.ac.il::2a425737-0a37-4818-a121-a791e63a5d7b" providerId="AD" clId="Web-{20DFC749-7ECF-4799-717B-AB520F425CEC}" dt="2024-05-21T15:21:35.810" v="65"/>
          <ac:grpSpMkLst>
            <pc:docMk/>
            <pc:sldMk cId="3327969316" sldId="337"/>
            <ac:grpSpMk id="15" creationId="{AFBFC7D3-234C-F611-E5AA-22054574F156}"/>
          </ac:grpSpMkLst>
        </pc:grpChg>
        <pc:picChg chg="add mod ord topLvl modCrop">
          <ac:chgData name="רומן גורי" userId="S::roman.gury@e.braude.ac.il::2a425737-0a37-4818-a121-a791e63a5d7b" providerId="AD" clId="Web-{20DFC749-7ECF-4799-717B-AB520F425CEC}" dt="2024-05-21T15:21:53.999" v="67"/>
          <ac:picMkLst>
            <pc:docMk/>
            <pc:sldMk cId="3327969316" sldId="337"/>
            <ac:picMk id="2" creationId="{E014F74F-5995-48D3-D4D4-F9044B4CA704}"/>
          </ac:picMkLst>
        </pc:picChg>
        <pc:picChg chg="add mod">
          <ac:chgData name="רומן גורי" userId="S::roman.gury@e.braude.ac.il::2a425737-0a37-4818-a121-a791e63a5d7b" providerId="AD" clId="Web-{20DFC749-7ECF-4799-717B-AB520F425CEC}" dt="2024-05-21T16:05:16.308" v="86" actId="1076"/>
          <ac:picMkLst>
            <pc:docMk/>
            <pc:sldMk cId="3327969316" sldId="337"/>
            <ac:picMk id="3" creationId="{E29FBABD-7337-B308-698A-5D64EC109451}"/>
          </ac:picMkLst>
        </pc:picChg>
        <pc:picChg chg="mod topLvl">
          <ac:chgData name="רומן גורי" userId="S::roman.gury@e.braude.ac.il::2a425737-0a37-4818-a121-a791e63a5d7b" providerId="AD" clId="Web-{20DFC749-7ECF-4799-717B-AB520F425CEC}" dt="2024-05-21T15:21:35.810" v="65"/>
          <ac:picMkLst>
            <pc:docMk/>
            <pc:sldMk cId="3327969316" sldId="337"/>
            <ac:picMk id="4" creationId="{A23D2C03-A188-C673-9013-8A0F6FC3C693}"/>
          </ac:picMkLst>
        </pc:picChg>
        <pc:picChg chg="mod topLvl">
          <ac:chgData name="רומן גורי" userId="S::roman.gury@e.braude.ac.il::2a425737-0a37-4818-a121-a791e63a5d7b" providerId="AD" clId="Web-{20DFC749-7ECF-4799-717B-AB520F425CEC}" dt="2024-05-21T15:21:35.810" v="65"/>
          <ac:picMkLst>
            <pc:docMk/>
            <pc:sldMk cId="3327969316" sldId="337"/>
            <ac:picMk id="8" creationId="{022787DE-FC70-215A-17A3-83D003917153}"/>
          </ac:picMkLst>
        </pc:picChg>
        <pc:picChg chg="del mod topLvl">
          <ac:chgData name="רומן גורי" userId="S::roman.gury@e.braude.ac.il::2a425737-0a37-4818-a121-a791e63a5d7b" providerId="AD" clId="Web-{20DFC749-7ECF-4799-717B-AB520F425CEC}" dt="2024-05-21T16:05:13.573" v="85"/>
          <ac:picMkLst>
            <pc:docMk/>
            <pc:sldMk cId="3327969316" sldId="337"/>
            <ac:picMk id="9" creationId="{1F627D8C-513E-D234-9CA8-A2FB339EE67C}"/>
          </ac:picMkLst>
        </pc:picChg>
        <pc:cxnChg chg="add del mod">
          <ac:chgData name="רומן גורי" userId="S::roman.gury@e.braude.ac.il::2a425737-0a37-4818-a121-a791e63a5d7b" providerId="AD" clId="Web-{20DFC749-7ECF-4799-717B-AB520F425CEC}" dt="2024-05-21T15:20:52.494" v="57"/>
          <ac:cxnSpMkLst>
            <pc:docMk/>
            <pc:sldMk cId="3327969316" sldId="337"/>
            <ac:cxnSpMk id="5" creationId="{09CB5A93-173C-8AD7-2E2C-2961508272DA}"/>
          </ac:cxnSpMkLst>
        </pc:cxnChg>
      </pc:sldChg>
    </pc:docChg>
  </pc:docChgLst>
  <pc:docChgLst>
    <pc:chgData name="רומן גורי" userId="S::roman.gury@e.braude.ac.il::2a425737-0a37-4818-a121-a791e63a5d7b" providerId="AD" clId="Web-{27621057-92AE-0092-CC41-23CB041A258B}"/>
    <pc:docChg chg="modSld">
      <pc:chgData name="רומן גורי" userId="S::roman.gury@e.braude.ac.il::2a425737-0a37-4818-a121-a791e63a5d7b" providerId="AD" clId="Web-{27621057-92AE-0092-CC41-23CB041A258B}" dt="2024-05-01T17:48:26.972" v="19"/>
      <pc:docMkLst>
        <pc:docMk/>
      </pc:docMkLst>
      <pc:sldChg chg="addSp modSp">
        <pc:chgData name="רומן גורי" userId="S::roman.gury@e.braude.ac.il::2a425737-0a37-4818-a121-a791e63a5d7b" providerId="AD" clId="Web-{27621057-92AE-0092-CC41-23CB041A258B}" dt="2024-05-01T17:32:15.741" v="4"/>
        <pc:sldMkLst>
          <pc:docMk/>
          <pc:sldMk cId="0" sldId="256"/>
        </pc:sldMkLst>
        <pc:picChg chg="add mod">
          <ac:chgData name="רומן גורי" userId="S::roman.gury@e.braude.ac.il::2a425737-0a37-4818-a121-a791e63a5d7b" providerId="AD" clId="Web-{27621057-92AE-0092-CC41-23CB041A258B}" dt="2024-05-01T17:32:15.741" v="4"/>
          <ac:picMkLst>
            <pc:docMk/>
            <pc:sldMk cId="0" sldId="256"/>
            <ac:picMk id="2" creationId="{632625A7-9D60-B5FB-E43E-C4DF31E21D73}"/>
          </ac:picMkLst>
        </pc:picChg>
        <pc:picChg chg="add mod">
          <ac:chgData name="רומן גורי" userId="S::roman.gury@e.braude.ac.il::2a425737-0a37-4818-a121-a791e63a5d7b" providerId="AD" clId="Web-{27621057-92AE-0092-CC41-23CB041A258B}" dt="2024-05-01T17:21:09.144" v="1" actId="1076"/>
          <ac:picMkLst>
            <pc:docMk/>
            <pc:sldMk cId="0" sldId="256"/>
            <ac:picMk id="2" creationId="{B55B5DF6-6B42-AFE4-0016-20FC91D44775}"/>
          </ac:picMkLst>
        </pc:picChg>
        <pc:picChg chg="add mod">
          <ac:chgData name="רומן גורי" userId="S::roman.gury@e.braude.ac.il::2a425737-0a37-4818-a121-a791e63a5d7b" providerId="AD" clId="Web-{27621057-92AE-0092-CC41-23CB041A258B}" dt="2024-05-01T17:30:58.770" v="3" actId="1076"/>
          <ac:picMkLst>
            <pc:docMk/>
            <pc:sldMk cId="0" sldId="256"/>
            <ac:picMk id="3" creationId="{642533F6-AF2F-D9E0-396B-5FBE49F173EC}"/>
          </ac:picMkLst>
        </pc:picChg>
      </pc:sldChg>
      <pc:sldChg chg="addSp delSp modSp">
        <pc:chgData name="רומן גורי" userId="S::roman.gury@e.braude.ac.il::2a425737-0a37-4818-a121-a791e63a5d7b" providerId="AD" clId="Web-{27621057-92AE-0092-CC41-23CB041A258B}" dt="2024-05-01T17:48:26.972" v="19"/>
        <pc:sldMkLst>
          <pc:docMk/>
          <pc:sldMk cId="2880234122" sldId="311"/>
        </pc:sldMkLst>
        <pc:spChg chg="add del mod">
          <ac:chgData name="רומן גורי" userId="S::roman.gury@e.braude.ac.il::2a425737-0a37-4818-a121-a791e63a5d7b" providerId="AD" clId="Web-{27621057-92AE-0092-CC41-23CB041A258B}" dt="2024-05-01T17:48:24.050" v="18"/>
          <ac:spMkLst>
            <pc:docMk/>
            <pc:sldMk cId="2880234122" sldId="311"/>
            <ac:spMk id="8" creationId="{75C2C52B-8C36-0420-C63F-4304049FDB39}"/>
          </ac:spMkLst>
        </pc:spChg>
        <pc:spChg chg="add mod">
          <ac:chgData name="רומן גורי" userId="S::roman.gury@e.braude.ac.il::2a425737-0a37-4818-a121-a791e63a5d7b" providerId="AD" clId="Web-{27621057-92AE-0092-CC41-23CB041A258B}" dt="2024-05-01T17:48:26.972" v="19"/>
          <ac:spMkLst>
            <pc:docMk/>
            <pc:sldMk cId="2880234122" sldId="311"/>
            <ac:spMk id="10" creationId="{77417B22-7EBD-7108-3E7E-C980A9E4E250}"/>
          </ac:spMkLst>
        </pc:spChg>
        <pc:spChg chg="mod">
          <ac:chgData name="רומן גורי" userId="S::roman.gury@e.braude.ac.il::2a425737-0a37-4818-a121-a791e63a5d7b" providerId="AD" clId="Web-{27621057-92AE-0092-CC41-23CB041A258B}" dt="2024-05-01T17:47:40.080" v="16" actId="20577"/>
          <ac:spMkLst>
            <pc:docMk/>
            <pc:sldMk cId="2880234122" sldId="311"/>
            <ac:spMk id="828" creationId="{00000000-0000-0000-0000-000000000000}"/>
          </ac:spMkLst>
        </pc:spChg>
        <pc:spChg chg="del">
          <ac:chgData name="רומן גורי" userId="S::roman.gury@e.braude.ac.il::2a425737-0a37-4818-a121-a791e63a5d7b" providerId="AD" clId="Web-{27621057-92AE-0092-CC41-23CB041A258B}" dt="2024-05-01T17:48:22.018" v="17"/>
          <ac:spMkLst>
            <pc:docMk/>
            <pc:sldMk cId="2880234122" sldId="311"/>
            <ac:spMk id="829" creationId="{00000000-0000-0000-0000-000000000000}"/>
          </ac:spMkLst>
        </pc:spChg>
        <pc:spChg chg="del">
          <ac:chgData name="רומן גורי" userId="S::roman.gury@e.braude.ac.il::2a425737-0a37-4818-a121-a791e63a5d7b" providerId="AD" clId="Web-{27621057-92AE-0092-CC41-23CB041A258B}" dt="2024-05-01T17:48:26.972" v="19"/>
          <ac:spMkLst>
            <pc:docMk/>
            <pc:sldMk cId="2880234122" sldId="311"/>
            <ac:spMk id="832" creationId="{00000000-0000-0000-0000-000000000000}"/>
          </ac:spMkLst>
        </pc:spChg>
      </pc:sldChg>
    </pc:docChg>
  </pc:docChgLst>
  <pc:docChgLst>
    <pc:chgData name="רומן גורי" userId="2a425737-0a37-4818-a121-a791e63a5d7b" providerId="ADAL" clId="{6A86EDFB-2E2A-4A3B-97C2-4C69DDEFBFDA}"/>
    <pc:docChg chg="undo redo custSel addSld modSld addMainMaster delMainMaster modMainMaster">
      <pc:chgData name="רומן גורי" userId="2a425737-0a37-4818-a121-a791e63a5d7b" providerId="ADAL" clId="{6A86EDFB-2E2A-4A3B-97C2-4C69DDEFBFDA}" dt="2024-05-23T11:24:10.607" v="2576"/>
      <pc:docMkLst>
        <pc:docMk/>
      </pc:docMkLst>
      <pc:sldChg chg="addSp delSp modSp mod">
        <pc:chgData name="רומן גורי" userId="2a425737-0a37-4818-a121-a791e63a5d7b" providerId="ADAL" clId="{6A86EDFB-2E2A-4A3B-97C2-4C69DDEFBFDA}" dt="2024-05-03T10:43:04.157" v="2038" actId="1036"/>
        <pc:sldMkLst>
          <pc:docMk/>
          <pc:sldMk cId="0" sldId="256"/>
        </pc:sldMkLst>
        <pc:spChg chg="mod">
          <ac:chgData name="רומן גורי" userId="2a425737-0a37-4818-a121-a791e63a5d7b" providerId="ADAL" clId="{6A86EDFB-2E2A-4A3B-97C2-4C69DDEFBFDA}" dt="2024-05-02T08:07:20.155" v="108" actId="165"/>
          <ac:spMkLst>
            <pc:docMk/>
            <pc:sldMk cId="0" sldId="256"/>
            <ac:spMk id="59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2" creationId="{00000000-0000-0000-0000-000000000000}"/>
          </ac:spMkLst>
        </pc:spChg>
        <pc:spChg chg="mod">
          <ac:chgData name="רומן גורי" userId="2a425737-0a37-4818-a121-a791e63a5d7b" providerId="ADAL" clId="{6A86EDFB-2E2A-4A3B-97C2-4C69DDEFBFDA}" dt="2024-05-03T10:43:04.157" v="2038" actId="1036"/>
          <ac:spMkLst>
            <pc:docMk/>
            <pc:sldMk cId="0" sldId="256"/>
            <ac:spMk id="703" creationId="{00000000-0000-0000-0000-000000000000}"/>
          </ac:spMkLst>
        </pc:spChg>
        <pc:grpChg chg="add del mod">
          <ac:chgData name="רומן גורי" userId="2a425737-0a37-4818-a121-a791e63a5d7b" providerId="ADAL" clId="{6A86EDFB-2E2A-4A3B-97C2-4C69DDEFBFDA}" dt="2024-05-02T08:07:20.155" v="108" actId="165"/>
          <ac:grpSpMkLst>
            <pc:docMk/>
            <pc:sldMk cId="0" sldId="256"/>
            <ac:grpSpMk id="591"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592"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594"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17"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18"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42"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43"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65"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66"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88"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89" creationId="{00000000-0000-0000-0000-000000000000}"/>
          </ac:grpSpMkLst>
        </pc:grpChg>
        <pc:picChg chg="mod">
          <ac:chgData name="רומן גורי" userId="2a425737-0a37-4818-a121-a791e63a5d7b" providerId="ADAL" clId="{6A86EDFB-2E2A-4A3B-97C2-4C69DDEFBFDA}" dt="2024-05-02T07:57:18.148" v="3" actId="1076"/>
          <ac:picMkLst>
            <pc:docMk/>
            <pc:sldMk cId="0" sldId="256"/>
            <ac:picMk id="3" creationId="{642533F6-AF2F-D9E0-396B-5FBE49F173EC}"/>
          </ac:picMkLst>
        </pc:picChg>
        <pc:picChg chg="add del mod">
          <ac:chgData name="רומן גורי" userId="2a425737-0a37-4818-a121-a791e63a5d7b" providerId="ADAL" clId="{6A86EDFB-2E2A-4A3B-97C2-4C69DDEFBFDA}" dt="2024-05-02T08:03:17.276" v="84" actId="478"/>
          <ac:picMkLst>
            <pc:docMk/>
            <pc:sldMk cId="0" sldId="256"/>
            <ac:picMk id="4" creationId="{9A69A011-F310-4972-AAC4-C74C5B6F8A38}"/>
          </ac:picMkLst>
        </pc:picChg>
        <pc:picChg chg="add mod">
          <ac:chgData name="רומן גורי" userId="2a425737-0a37-4818-a121-a791e63a5d7b" providerId="ADAL" clId="{6A86EDFB-2E2A-4A3B-97C2-4C69DDEFBFDA}" dt="2024-05-02T08:04:49.887" v="97" actId="1076"/>
          <ac:picMkLst>
            <pc:docMk/>
            <pc:sldMk cId="0" sldId="256"/>
            <ac:picMk id="6" creationId="{6723B25E-F5D6-478C-80BA-608C0C97BC10}"/>
          </ac:picMkLst>
        </pc:picChg>
        <pc:cxnChg chg="add del mod">
          <ac:chgData name="רומן גורי" userId="2a425737-0a37-4818-a121-a791e63a5d7b" providerId="ADAL" clId="{6A86EDFB-2E2A-4A3B-97C2-4C69DDEFBFDA}" dt="2024-05-03T10:42:49.454" v="2030" actId="478"/>
          <ac:cxnSpMkLst>
            <pc:docMk/>
            <pc:sldMk cId="0" sldId="256"/>
            <ac:cxnSpMk id="4" creationId="{697B65C9-DA30-47F7-B9F2-C8218F20DFA3}"/>
          </ac:cxnSpMkLst>
        </pc:cxnChg>
      </pc:sldChg>
      <pc:sldChg chg="addSp delSp modSp modNotes">
        <pc:chgData name="רומן גורי" userId="2a425737-0a37-4818-a121-a791e63a5d7b" providerId="ADAL" clId="{6A86EDFB-2E2A-4A3B-97C2-4C69DDEFBFDA}" dt="2024-05-03T10:55:51.848" v="2111"/>
        <pc:sldMkLst>
          <pc:docMk/>
          <pc:sldMk cId="0" sldId="306"/>
        </pc:sldMkLst>
        <pc:picChg chg="add del mod">
          <ac:chgData name="רומן גורי" userId="2a425737-0a37-4818-a121-a791e63a5d7b" providerId="ADAL" clId="{6A86EDFB-2E2A-4A3B-97C2-4C69DDEFBFDA}" dt="2024-05-03T10:55:51.848" v="2111"/>
          <ac:picMkLst>
            <pc:docMk/>
            <pc:sldMk cId="0" sldId="306"/>
            <ac:picMk id="3" creationId="{F82E9FAD-C0D6-4FD3-B59D-2C903C8524F5}"/>
          </ac:picMkLst>
        </pc:picChg>
      </pc:sldChg>
      <pc:sldChg chg="addSp delSp modSp new mod modClrScheme chgLayout">
        <pc:chgData name="רומן גורי" userId="2a425737-0a37-4818-a121-a791e63a5d7b" providerId="ADAL" clId="{6A86EDFB-2E2A-4A3B-97C2-4C69DDEFBFDA}" dt="2024-05-02T09:05:28.593" v="458" actId="1076"/>
        <pc:sldMkLst>
          <pc:docMk/>
          <pc:sldMk cId="1923696214" sldId="312"/>
        </pc:sldMkLst>
        <pc:spChg chg="del mod ord">
          <ac:chgData name="רומן גורי" userId="2a425737-0a37-4818-a121-a791e63a5d7b" providerId="ADAL" clId="{6A86EDFB-2E2A-4A3B-97C2-4C69DDEFBFDA}" dt="2024-05-02T08:51:39.442" v="173" actId="700"/>
          <ac:spMkLst>
            <pc:docMk/>
            <pc:sldMk cId="1923696214" sldId="312"/>
            <ac:spMk id="2" creationId="{F95D40B0-27B8-4655-A672-6C86CB14A1C7}"/>
          </ac:spMkLst>
        </pc:spChg>
        <pc:spChg chg="del">
          <ac:chgData name="רומן גורי" userId="2a425737-0a37-4818-a121-a791e63a5d7b" providerId="ADAL" clId="{6A86EDFB-2E2A-4A3B-97C2-4C69DDEFBFDA}" dt="2024-05-02T08:51:39.442" v="173" actId="700"/>
          <ac:spMkLst>
            <pc:docMk/>
            <pc:sldMk cId="1923696214" sldId="312"/>
            <ac:spMk id="3" creationId="{D28FA9B4-094C-4F6A-A8B4-9F7348B7E67E}"/>
          </ac:spMkLst>
        </pc:spChg>
        <pc:spChg chg="del">
          <ac:chgData name="רומן גורי" userId="2a425737-0a37-4818-a121-a791e63a5d7b" providerId="ADAL" clId="{6A86EDFB-2E2A-4A3B-97C2-4C69DDEFBFDA}" dt="2024-05-02T08:51:39.442" v="173" actId="700"/>
          <ac:spMkLst>
            <pc:docMk/>
            <pc:sldMk cId="1923696214" sldId="312"/>
            <ac:spMk id="4" creationId="{61F4F604-6119-471A-8A02-014AEE1F2980}"/>
          </ac:spMkLst>
        </pc:spChg>
        <pc:spChg chg="del">
          <ac:chgData name="רומן גורי" userId="2a425737-0a37-4818-a121-a791e63a5d7b" providerId="ADAL" clId="{6A86EDFB-2E2A-4A3B-97C2-4C69DDEFBFDA}" dt="2024-05-02T08:51:39.442" v="173" actId="700"/>
          <ac:spMkLst>
            <pc:docMk/>
            <pc:sldMk cId="1923696214" sldId="312"/>
            <ac:spMk id="5" creationId="{9CB3BD3B-F3A7-4396-97FF-51837D7F5FAD}"/>
          </ac:spMkLst>
        </pc:spChg>
        <pc:spChg chg="del">
          <ac:chgData name="רומן גורי" userId="2a425737-0a37-4818-a121-a791e63a5d7b" providerId="ADAL" clId="{6A86EDFB-2E2A-4A3B-97C2-4C69DDEFBFDA}" dt="2024-05-02T08:51:39.442" v="173" actId="700"/>
          <ac:spMkLst>
            <pc:docMk/>
            <pc:sldMk cId="1923696214" sldId="312"/>
            <ac:spMk id="6" creationId="{C346701C-8785-404F-B50D-407C2B460767}"/>
          </ac:spMkLst>
        </pc:spChg>
        <pc:spChg chg="del">
          <ac:chgData name="רומן גורי" userId="2a425737-0a37-4818-a121-a791e63a5d7b" providerId="ADAL" clId="{6A86EDFB-2E2A-4A3B-97C2-4C69DDEFBFDA}" dt="2024-05-02T08:51:39.442" v="173" actId="700"/>
          <ac:spMkLst>
            <pc:docMk/>
            <pc:sldMk cId="1923696214" sldId="312"/>
            <ac:spMk id="7" creationId="{5364C25F-A387-4AB5-8A46-18F3AEEF83C2}"/>
          </ac:spMkLst>
        </pc:spChg>
        <pc:spChg chg="del">
          <ac:chgData name="רומן גורי" userId="2a425737-0a37-4818-a121-a791e63a5d7b" providerId="ADAL" clId="{6A86EDFB-2E2A-4A3B-97C2-4C69DDEFBFDA}" dt="2024-05-02T08:51:39.442" v="173" actId="700"/>
          <ac:spMkLst>
            <pc:docMk/>
            <pc:sldMk cId="1923696214" sldId="312"/>
            <ac:spMk id="8" creationId="{B4ED43EB-113B-4389-9176-1419CFDCC003}"/>
          </ac:spMkLst>
        </pc:spChg>
        <pc:spChg chg="del">
          <ac:chgData name="רומן גורי" userId="2a425737-0a37-4818-a121-a791e63a5d7b" providerId="ADAL" clId="{6A86EDFB-2E2A-4A3B-97C2-4C69DDEFBFDA}" dt="2024-05-02T08:51:39.442" v="173" actId="700"/>
          <ac:spMkLst>
            <pc:docMk/>
            <pc:sldMk cId="1923696214" sldId="312"/>
            <ac:spMk id="9" creationId="{0A639642-36AD-4331-9534-EC3DBEFBE1E2}"/>
          </ac:spMkLst>
        </pc:spChg>
        <pc:spChg chg="del">
          <ac:chgData name="רומן גורי" userId="2a425737-0a37-4818-a121-a791e63a5d7b" providerId="ADAL" clId="{6A86EDFB-2E2A-4A3B-97C2-4C69DDEFBFDA}" dt="2024-05-02T08:51:39.442" v="173" actId="700"/>
          <ac:spMkLst>
            <pc:docMk/>
            <pc:sldMk cId="1923696214" sldId="312"/>
            <ac:spMk id="10" creationId="{000B56F1-469C-4137-AEF4-CF42D16848DF}"/>
          </ac:spMkLst>
        </pc:spChg>
        <pc:spChg chg="del">
          <ac:chgData name="רומן גורי" userId="2a425737-0a37-4818-a121-a791e63a5d7b" providerId="ADAL" clId="{6A86EDFB-2E2A-4A3B-97C2-4C69DDEFBFDA}" dt="2024-05-02T08:51:39.442" v="173" actId="700"/>
          <ac:spMkLst>
            <pc:docMk/>
            <pc:sldMk cId="1923696214" sldId="312"/>
            <ac:spMk id="11" creationId="{DC414E8D-BF42-41A7-97C2-CD1362C02F2E}"/>
          </ac:spMkLst>
        </pc:spChg>
        <pc:spChg chg="add del mod ord">
          <ac:chgData name="רומן גורי" userId="2a425737-0a37-4818-a121-a791e63a5d7b" providerId="ADAL" clId="{6A86EDFB-2E2A-4A3B-97C2-4C69DDEFBFDA}" dt="2024-05-02T08:51:59.637" v="174" actId="700"/>
          <ac:spMkLst>
            <pc:docMk/>
            <pc:sldMk cId="1923696214" sldId="312"/>
            <ac:spMk id="12" creationId="{0EFCD779-B519-493D-81A2-E322B806CCC8}"/>
          </ac:spMkLst>
        </pc:spChg>
        <pc:spChg chg="add mod ord">
          <ac:chgData name="רומן גורי" userId="2a425737-0a37-4818-a121-a791e63a5d7b" providerId="ADAL" clId="{6A86EDFB-2E2A-4A3B-97C2-4C69DDEFBFDA}" dt="2024-05-02T09:01:28.467" v="448" actId="20577"/>
          <ac:spMkLst>
            <pc:docMk/>
            <pc:sldMk cId="1923696214" sldId="312"/>
            <ac:spMk id="13" creationId="{089820D3-0E16-4F9F-82DF-EBB9271A3372}"/>
          </ac:spMkLst>
        </pc:spChg>
        <pc:spChg chg="add mod ord">
          <ac:chgData name="רומן גורי" userId="2a425737-0a37-4818-a121-a791e63a5d7b" providerId="ADAL" clId="{6A86EDFB-2E2A-4A3B-97C2-4C69DDEFBFDA}" dt="2024-05-02T09:01:32.135" v="450" actId="20577"/>
          <ac:spMkLst>
            <pc:docMk/>
            <pc:sldMk cId="1923696214" sldId="312"/>
            <ac:spMk id="14" creationId="{E97036D7-41DC-480F-B126-240B41A07183}"/>
          </ac:spMkLst>
        </pc:spChg>
        <pc:spChg chg="mod">
          <ac:chgData name="רומן גורי" userId="2a425737-0a37-4818-a121-a791e63a5d7b" providerId="ADAL" clId="{6A86EDFB-2E2A-4A3B-97C2-4C69DDEFBFDA}" dt="2024-05-02T09:05:05.793" v="455" actId="207"/>
          <ac:spMkLst>
            <pc:docMk/>
            <pc:sldMk cId="1923696214" sldId="312"/>
            <ac:spMk id="16" creationId="{72043A86-3CF0-4164-874E-8026A5A48FFE}"/>
          </ac:spMkLst>
        </pc:spChg>
        <pc:spChg chg="mod">
          <ac:chgData name="רומן גורי" userId="2a425737-0a37-4818-a121-a791e63a5d7b" providerId="ADAL" clId="{6A86EDFB-2E2A-4A3B-97C2-4C69DDEFBFDA}" dt="2024-05-02T09:05:05.793" v="455" actId="207"/>
          <ac:spMkLst>
            <pc:docMk/>
            <pc:sldMk cId="1923696214" sldId="312"/>
            <ac:spMk id="17" creationId="{C377D29F-5C76-4BDE-87D3-28678D6F0848}"/>
          </ac:spMkLst>
        </pc:spChg>
        <pc:spChg chg="mod">
          <ac:chgData name="רומן גורי" userId="2a425737-0a37-4818-a121-a791e63a5d7b" providerId="ADAL" clId="{6A86EDFB-2E2A-4A3B-97C2-4C69DDEFBFDA}" dt="2024-05-02T09:05:05.793" v="455" actId="207"/>
          <ac:spMkLst>
            <pc:docMk/>
            <pc:sldMk cId="1923696214" sldId="312"/>
            <ac:spMk id="18" creationId="{7EF1D647-4E23-4F0B-AA04-544EC84FB6FC}"/>
          </ac:spMkLst>
        </pc:spChg>
        <pc:spChg chg="mod">
          <ac:chgData name="רומן גורי" userId="2a425737-0a37-4818-a121-a791e63a5d7b" providerId="ADAL" clId="{6A86EDFB-2E2A-4A3B-97C2-4C69DDEFBFDA}" dt="2024-05-02T09:05:05.793" v="455" actId="207"/>
          <ac:spMkLst>
            <pc:docMk/>
            <pc:sldMk cId="1923696214" sldId="312"/>
            <ac:spMk id="19" creationId="{BA0CE1B5-5E23-47FE-B1F6-BB893DB71F43}"/>
          </ac:spMkLst>
        </pc:spChg>
        <pc:grpChg chg="add mod">
          <ac:chgData name="רומן גורי" userId="2a425737-0a37-4818-a121-a791e63a5d7b" providerId="ADAL" clId="{6A86EDFB-2E2A-4A3B-97C2-4C69DDEFBFDA}" dt="2024-05-02T09:05:28.593" v="458" actId="1076"/>
          <ac:grpSpMkLst>
            <pc:docMk/>
            <pc:sldMk cId="1923696214" sldId="312"/>
            <ac:grpSpMk id="15" creationId="{57866776-C0FE-4FD4-89ED-43E30BD971BA}"/>
          </ac:grpSpMkLst>
        </pc:grpChg>
      </pc:sldChg>
      <pc:sldChg chg="addSp delSp modSp new mod modClrScheme chgLayout">
        <pc:chgData name="רומן גורי" userId="2a425737-0a37-4818-a121-a791e63a5d7b" providerId="ADAL" clId="{6A86EDFB-2E2A-4A3B-97C2-4C69DDEFBFDA}" dt="2024-05-03T08:34:18.476" v="2024" actId="20577"/>
        <pc:sldMkLst>
          <pc:docMk/>
          <pc:sldMk cId="2049361806" sldId="313"/>
        </pc:sldMkLst>
        <pc:spChg chg="del mod ord">
          <ac:chgData name="רומן גורי" userId="2a425737-0a37-4818-a121-a791e63a5d7b" providerId="ADAL" clId="{6A86EDFB-2E2A-4A3B-97C2-4C69DDEFBFDA}" dt="2024-05-02T10:03:10.396" v="460" actId="700"/>
          <ac:spMkLst>
            <pc:docMk/>
            <pc:sldMk cId="2049361806" sldId="313"/>
            <ac:spMk id="2" creationId="{479DAB7E-D96C-4947-8284-98C2B6DDC60D}"/>
          </ac:spMkLst>
        </pc:spChg>
        <pc:spChg chg="del mod ord">
          <ac:chgData name="רומן גורי" userId="2a425737-0a37-4818-a121-a791e63a5d7b" providerId="ADAL" clId="{6A86EDFB-2E2A-4A3B-97C2-4C69DDEFBFDA}" dt="2024-05-02T10:03:10.396" v="460" actId="700"/>
          <ac:spMkLst>
            <pc:docMk/>
            <pc:sldMk cId="2049361806" sldId="313"/>
            <ac:spMk id="3" creationId="{E5C873F3-023B-43AF-A868-942D4038C785}"/>
          </ac:spMkLst>
        </pc:spChg>
        <pc:spChg chg="add del mod ord">
          <ac:chgData name="רומן גורי" userId="2a425737-0a37-4818-a121-a791e63a5d7b" providerId="ADAL" clId="{6A86EDFB-2E2A-4A3B-97C2-4C69DDEFBFDA}" dt="2024-05-02T10:09:31.675" v="516" actId="478"/>
          <ac:spMkLst>
            <pc:docMk/>
            <pc:sldMk cId="2049361806" sldId="313"/>
            <ac:spMk id="4" creationId="{69034DDA-6FC8-432A-BEEB-8BBCEF42F283}"/>
          </ac:spMkLst>
        </pc:spChg>
        <pc:spChg chg="add del mod ord">
          <ac:chgData name="רומן גורי" userId="2a425737-0a37-4818-a121-a791e63a5d7b" providerId="ADAL" clId="{6A86EDFB-2E2A-4A3B-97C2-4C69DDEFBFDA}" dt="2024-05-02T10:17:34.910" v="585" actId="478"/>
          <ac:spMkLst>
            <pc:docMk/>
            <pc:sldMk cId="2049361806" sldId="313"/>
            <ac:spMk id="5" creationId="{B42E71CF-BAAA-4260-9BA0-AB502F6477D9}"/>
          </ac:spMkLst>
        </pc:spChg>
        <pc:spChg chg="add mod ord">
          <ac:chgData name="רומן גורי" userId="2a425737-0a37-4818-a121-a791e63a5d7b" providerId="ADAL" clId="{6A86EDFB-2E2A-4A3B-97C2-4C69DDEFBFDA}" dt="2024-05-03T08:34:18.476" v="2024" actId="20577"/>
          <ac:spMkLst>
            <pc:docMk/>
            <pc:sldMk cId="2049361806" sldId="313"/>
            <ac:spMk id="6" creationId="{5E935FCF-FB92-4DDA-BDC7-0EC5177E4EB0}"/>
          </ac:spMkLst>
        </pc:spChg>
        <pc:spChg chg="add del mod ord">
          <ac:chgData name="רומן גורי" userId="2a425737-0a37-4818-a121-a791e63a5d7b" providerId="ADAL" clId="{6A86EDFB-2E2A-4A3B-97C2-4C69DDEFBFDA}" dt="2024-05-02T10:09:30.542" v="515" actId="478"/>
          <ac:spMkLst>
            <pc:docMk/>
            <pc:sldMk cId="2049361806" sldId="313"/>
            <ac:spMk id="7" creationId="{89520CEF-A304-4407-A5CE-E22E981D1F43}"/>
          </ac:spMkLst>
        </pc:spChg>
        <pc:spChg chg="add del mod ord">
          <ac:chgData name="רומן גורי" userId="2a425737-0a37-4818-a121-a791e63a5d7b" providerId="ADAL" clId="{6A86EDFB-2E2A-4A3B-97C2-4C69DDEFBFDA}" dt="2024-05-02T10:17:35.977" v="586" actId="478"/>
          <ac:spMkLst>
            <pc:docMk/>
            <pc:sldMk cId="2049361806" sldId="313"/>
            <ac:spMk id="8" creationId="{9F03F852-8D58-4E51-990E-E11580677666}"/>
          </ac:spMkLst>
        </pc:spChg>
        <pc:spChg chg="add mod ord">
          <ac:chgData name="רומן גורי" userId="2a425737-0a37-4818-a121-a791e63a5d7b" providerId="ADAL" clId="{6A86EDFB-2E2A-4A3B-97C2-4C69DDEFBFDA}" dt="2024-05-02T11:02:05.690" v="916" actId="700"/>
          <ac:spMkLst>
            <pc:docMk/>
            <pc:sldMk cId="2049361806" sldId="313"/>
            <ac:spMk id="9" creationId="{532F2209-D4A1-4A1F-8FDE-D79B1FA19388}"/>
          </ac:spMkLst>
        </pc:spChg>
        <pc:spChg chg="add del mod ord">
          <ac:chgData name="רומן גורי" userId="2a425737-0a37-4818-a121-a791e63a5d7b" providerId="ADAL" clId="{6A86EDFB-2E2A-4A3B-97C2-4C69DDEFBFDA}" dt="2024-05-02T10:09:29.100" v="514" actId="478"/>
          <ac:spMkLst>
            <pc:docMk/>
            <pc:sldMk cId="2049361806" sldId="313"/>
            <ac:spMk id="10" creationId="{20CC40E9-AA8B-41BB-8B9E-4A2914BD96B9}"/>
          </ac:spMkLst>
        </pc:spChg>
        <pc:spChg chg="add del mod ord">
          <ac:chgData name="רומן גורי" userId="2a425737-0a37-4818-a121-a791e63a5d7b" providerId="ADAL" clId="{6A86EDFB-2E2A-4A3B-97C2-4C69DDEFBFDA}" dt="2024-05-02T10:17:36.582" v="587" actId="478"/>
          <ac:spMkLst>
            <pc:docMk/>
            <pc:sldMk cId="2049361806" sldId="313"/>
            <ac:spMk id="11" creationId="{83FEA9B1-B364-4534-B1AD-20235A5129AD}"/>
          </ac:spMkLst>
        </pc:spChg>
        <pc:spChg chg="add mod ord">
          <ac:chgData name="רומן גורי" userId="2a425737-0a37-4818-a121-a791e63a5d7b" providerId="ADAL" clId="{6A86EDFB-2E2A-4A3B-97C2-4C69DDEFBFDA}" dt="2024-05-02T11:02:05.690" v="916" actId="700"/>
          <ac:spMkLst>
            <pc:docMk/>
            <pc:sldMk cId="2049361806" sldId="313"/>
            <ac:spMk id="12" creationId="{2ABE2E6C-11EF-4D8E-BD7D-2858784AC17F}"/>
          </ac:spMkLst>
        </pc:spChg>
        <pc:spChg chg="add mod ord">
          <ac:chgData name="רומן גורי" userId="2a425737-0a37-4818-a121-a791e63a5d7b" providerId="ADAL" clId="{6A86EDFB-2E2A-4A3B-97C2-4C69DDEFBFDA}" dt="2024-05-02T11:02:05.690" v="916" actId="700"/>
          <ac:spMkLst>
            <pc:docMk/>
            <pc:sldMk cId="2049361806" sldId="313"/>
            <ac:spMk id="13" creationId="{716D0728-8A80-44FA-BA33-FB985E4B71F6}"/>
          </ac:spMkLst>
        </pc:spChg>
        <pc:picChg chg="add del mod">
          <ac:chgData name="רומן גורי" userId="2a425737-0a37-4818-a121-a791e63a5d7b" providerId="ADAL" clId="{6A86EDFB-2E2A-4A3B-97C2-4C69DDEFBFDA}" dt="2024-05-02T10:06:05.838" v="484" actId="478"/>
          <ac:picMkLst>
            <pc:docMk/>
            <pc:sldMk cId="2049361806" sldId="313"/>
            <ac:picMk id="15" creationId="{F3AFE1D4-9C15-41AD-82A7-3450222BE095}"/>
          </ac:picMkLst>
        </pc:picChg>
        <pc:picChg chg="add mod">
          <ac:chgData name="רומן גורי" userId="2a425737-0a37-4818-a121-a791e63a5d7b" providerId="ADAL" clId="{6A86EDFB-2E2A-4A3B-97C2-4C69DDEFBFDA}" dt="2024-05-02T10:10:01.513" v="530" actId="1035"/>
          <ac:picMkLst>
            <pc:docMk/>
            <pc:sldMk cId="2049361806" sldId="313"/>
            <ac:picMk id="17" creationId="{0921E3A0-1AA8-4936-884F-5450AA8F9A67}"/>
          </ac:picMkLst>
        </pc:picChg>
        <pc:picChg chg="add mod modCrop">
          <ac:chgData name="רומן גורי" userId="2a425737-0a37-4818-a121-a791e63a5d7b" providerId="ADAL" clId="{6A86EDFB-2E2A-4A3B-97C2-4C69DDEFBFDA}" dt="2024-05-02T11:01:31.415" v="913" actId="1076"/>
          <ac:picMkLst>
            <pc:docMk/>
            <pc:sldMk cId="2049361806" sldId="313"/>
            <ac:picMk id="19" creationId="{424EBC93-FBC0-4FAE-BEE1-840367471287}"/>
          </ac:picMkLst>
        </pc:picChg>
        <pc:picChg chg="add mod">
          <ac:chgData name="רומן גורי" userId="2a425737-0a37-4818-a121-a791e63a5d7b" providerId="ADAL" clId="{6A86EDFB-2E2A-4A3B-97C2-4C69DDEFBFDA}" dt="2024-05-02T11:01:28.710" v="912" actId="1076"/>
          <ac:picMkLst>
            <pc:docMk/>
            <pc:sldMk cId="2049361806" sldId="313"/>
            <ac:picMk id="21" creationId="{A455A84B-8D76-4138-AA8E-E8DDEFEA4212}"/>
          </ac:picMkLst>
        </pc:picChg>
      </pc:sldChg>
      <pc:sldChg chg="addSp delSp modSp new mod modClrScheme chgLayout modNotesTx">
        <pc:chgData name="רומן גורי" userId="2a425737-0a37-4818-a121-a791e63a5d7b" providerId="ADAL" clId="{6A86EDFB-2E2A-4A3B-97C2-4C69DDEFBFDA}" dt="2024-05-02T11:25:08.597" v="1533" actId="1076"/>
        <pc:sldMkLst>
          <pc:docMk/>
          <pc:sldMk cId="564851993" sldId="314"/>
        </pc:sldMkLst>
        <pc:spChg chg="del mod ord">
          <ac:chgData name="רומן גורי" userId="2a425737-0a37-4818-a121-a791e63a5d7b" providerId="ADAL" clId="{6A86EDFB-2E2A-4A3B-97C2-4C69DDEFBFDA}" dt="2024-05-02T11:02:17.107" v="918" actId="700"/>
          <ac:spMkLst>
            <pc:docMk/>
            <pc:sldMk cId="564851993" sldId="314"/>
            <ac:spMk id="2" creationId="{CACC5B9F-3759-41A6-B119-404E0BF70F26}"/>
          </ac:spMkLst>
        </pc:spChg>
        <pc:spChg chg="del">
          <ac:chgData name="רומן גורי" userId="2a425737-0a37-4818-a121-a791e63a5d7b" providerId="ADAL" clId="{6A86EDFB-2E2A-4A3B-97C2-4C69DDEFBFDA}" dt="2024-05-02T11:02:17.107" v="918" actId="700"/>
          <ac:spMkLst>
            <pc:docMk/>
            <pc:sldMk cId="564851993" sldId="314"/>
            <ac:spMk id="3" creationId="{6F7EA677-A283-4023-B588-0A9B83DBA927}"/>
          </ac:spMkLst>
        </pc:spChg>
        <pc:spChg chg="del">
          <ac:chgData name="רומן גורי" userId="2a425737-0a37-4818-a121-a791e63a5d7b" providerId="ADAL" clId="{6A86EDFB-2E2A-4A3B-97C2-4C69DDEFBFDA}" dt="2024-05-02T11:02:17.107" v="918" actId="700"/>
          <ac:spMkLst>
            <pc:docMk/>
            <pc:sldMk cId="564851993" sldId="314"/>
            <ac:spMk id="4" creationId="{45EE7ABE-F61F-4CB7-96CD-206D22A8FDE3}"/>
          </ac:spMkLst>
        </pc:spChg>
        <pc:spChg chg="del">
          <ac:chgData name="רומן גורי" userId="2a425737-0a37-4818-a121-a791e63a5d7b" providerId="ADAL" clId="{6A86EDFB-2E2A-4A3B-97C2-4C69DDEFBFDA}" dt="2024-05-02T11:02:17.107" v="918" actId="700"/>
          <ac:spMkLst>
            <pc:docMk/>
            <pc:sldMk cId="564851993" sldId="314"/>
            <ac:spMk id="5" creationId="{2B458C72-D214-40AB-BB91-530E196D6F92}"/>
          </ac:spMkLst>
        </pc:spChg>
        <pc:spChg chg="del">
          <ac:chgData name="רומן גורי" userId="2a425737-0a37-4818-a121-a791e63a5d7b" providerId="ADAL" clId="{6A86EDFB-2E2A-4A3B-97C2-4C69DDEFBFDA}" dt="2024-05-02T11:02:17.107" v="918" actId="700"/>
          <ac:spMkLst>
            <pc:docMk/>
            <pc:sldMk cId="564851993" sldId="314"/>
            <ac:spMk id="6" creationId="{5B7DEEF6-CE77-46E6-97AC-FF270A5D1DF7}"/>
          </ac:spMkLst>
        </pc:spChg>
        <pc:spChg chg="del">
          <ac:chgData name="רומן גורי" userId="2a425737-0a37-4818-a121-a791e63a5d7b" providerId="ADAL" clId="{6A86EDFB-2E2A-4A3B-97C2-4C69DDEFBFDA}" dt="2024-05-02T11:02:17.107" v="918" actId="700"/>
          <ac:spMkLst>
            <pc:docMk/>
            <pc:sldMk cId="564851993" sldId="314"/>
            <ac:spMk id="7" creationId="{919807D7-EF62-44D3-8CD1-6A22E3E84496}"/>
          </ac:spMkLst>
        </pc:spChg>
        <pc:spChg chg="del">
          <ac:chgData name="רומן גורי" userId="2a425737-0a37-4818-a121-a791e63a5d7b" providerId="ADAL" clId="{6A86EDFB-2E2A-4A3B-97C2-4C69DDEFBFDA}" dt="2024-05-02T11:02:17.107" v="918" actId="700"/>
          <ac:spMkLst>
            <pc:docMk/>
            <pc:sldMk cId="564851993" sldId="314"/>
            <ac:spMk id="8" creationId="{F50E395D-FBC0-4D03-99A6-1A71B44C5C29}"/>
          </ac:spMkLst>
        </pc:spChg>
        <pc:spChg chg="del">
          <ac:chgData name="רומן גורי" userId="2a425737-0a37-4818-a121-a791e63a5d7b" providerId="ADAL" clId="{6A86EDFB-2E2A-4A3B-97C2-4C69DDEFBFDA}" dt="2024-05-02T11:02:17.107" v="918" actId="700"/>
          <ac:spMkLst>
            <pc:docMk/>
            <pc:sldMk cId="564851993" sldId="314"/>
            <ac:spMk id="9" creationId="{002A81B7-DA24-48D4-9E4C-9E24735219BF}"/>
          </ac:spMkLst>
        </pc:spChg>
        <pc:spChg chg="del">
          <ac:chgData name="רומן גורי" userId="2a425737-0a37-4818-a121-a791e63a5d7b" providerId="ADAL" clId="{6A86EDFB-2E2A-4A3B-97C2-4C69DDEFBFDA}" dt="2024-05-02T11:02:17.107" v="918" actId="700"/>
          <ac:spMkLst>
            <pc:docMk/>
            <pc:sldMk cId="564851993" sldId="314"/>
            <ac:spMk id="10" creationId="{824F7895-88F8-4EDD-A31D-DC1CC0FDD9ED}"/>
          </ac:spMkLst>
        </pc:spChg>
        <pc:spChg chg="del">
          <ac:chgData name="רומן גורי" userId="2a425737-0a37-4818-a121-a791e63a5d7b" providerId="ADAL" clId="{6A86EDFB-2E2A-4A3B-97C2-4C69DDEFBFDA}" dt="2024-05-02T11:02:17.107" v="918" actId="700"/>
          <ac:spMkLst>
            <pc:docMk/>
            <pc:sldMk cId="564851993" sldId="314"/>
            <ac:spMk id="11" creationId="{CAE61EB1-C92D-4FCA-A293-FC1703004289}"/>
          </ac:spMkLst>
        </pc:spChg>
        <pc:spChg chg="add mod ord">
          <ac:chgData name="רומן גורי" userId="2a425737-0a37-4818-a121-a791e63a5d7b" providerId="ADAL" clId="{6A86EDFB-2E2A-4A3B-97C2-4C69DDEFBFDA}" dt="2024-05-02T11:02:28.948" v="940" actId="20577"/>
          <ac:spMkLst>
            <pc:docMk/>
            <pc:sldMk cId="564851993" sldId="314"/>
            <ac:spMk id="12" creationId="{DE2C9277-6649-4362-9755-DE6714B71AEA}"/>
          </ac:spMkLst>
        </pc:spChg>
        <pc:spChg chg="add mod">
          <ac:chgData name="רומן גורי" userId="2a425737-0a37-4818-a121-a791e63a5d7b" providerId="ADAL" clId="{6A86EDFB-2E2A-4A3B-97C2-4C69DDEFBFDA}" dt="2024-05-02T11:24:40.101" v="1514" actId="1035"/>
          <ac:spMkLst>
            <pc:docMk/>
            <pc:sldMk cId="564851993" sldId="314"/>
            <ac:spMk id="13" creationId="{651A484C-FFD3-4D34-B37A-6BF27AE60900}"/>
          </ac:spMkLst>
        </pc:spChg>
        <pc:spChg chg="add mod">
          <ac:chgData name="רומן גורי" userId="2a425737-0a37-4818-a121-a791e63a5d7b" providerId="ADAL" clId="{6A86EDFB-2E2A-4A3B-97C2-4C69DDEFBFDA}" dt="2024-05-02T11:24:40.101" v="1514" actId="1035"/>
          <ac:spMkLst>
            <pc:docMk/>
            <pc:sldMk cId="564851993" sldId="314"/>
            <ac:spMk id="14" creationId="{D9D365AF-AA92-454C-B0A3-535171843543}"/>
          </ac:spMkLst>
        </pc:spChg>
        <pc:spChg chg="add mod">
          <ac:chgData name="רומן גורי" userId="2a425737-0a37-4818-a121-a791e63a5d7b" providerId="ADAL" clId="{6A86EDFB-2E2A-4A3B-97C2-4C69DDEFBFDA}" dt="2024-05-02T11:24:40.101" v="1514" actId="1035"/>
          <ac:spMkLst>
            <pc:docMk/>
            <pc:sldMk cId="564851993" sldId="314"/>
            <ac:spMk id="15" creationId="{F9E55736-B86C-4F2C-9D89-1061C08CC486}"/>
          </ac:spMkLst>
        </pc:spChg>
        <pc:spChg chg="add mod">
          <ac:chgData name="רומן גורי" userId="2a425737-0a37-4818-a121-a791e63a5d7b" providerId="ADAL" clId="{6A86EDFB-2E2A-4A3B-97C2-4C69DDEFBFDA}" dt="2024-05-02T11:24:40.101" v="1514" actId="1035"/>
          <ac:spMkLst>
            <pc:docMk/>
            <pc:sldMk cId="564851993" sldId="314"/>
            <ac:spMk id="16" creationId="{A69EDD34-1A04-4E29-AF04-277E1A4A2C6C}"/>
          </ac:spMkLst>
        </pc:spChg>
        <pc:spChg chg="add mod">
          <ac:chgData name="רומן גורי" userId="2a425737-0a37-4818-a121-a791e63a5d7b" providerId="ADAL" clId="{6A86EDFB-2E2A-4A3B-97C2-4C69DDEFBFDA}" dt="2024-05-02T11:25:08.597" v="1533" actId="1076"/>
          <ac:spMkLst>
            <pc:docMk/>
            <pc:sldMk cId="564851993" sldId="314"/>
            <ac:spMk id="17" creationId="{835CC64A-2D44-44D0-BA2F-6530AACF5658}"/>
          </ac:spMkLst>
        </pc:spChg>
        <pc:spChg chg="add mod">
          <ac:chgData name="רומן גורי" userId="2a425737-0a37-4818-a121-a791e63a5d7b" providerId="ADAL" clId="{6A86EDFB-2E2A-4A3B-97C2-4C69DDEFBFDA}" dt="2024-05-02T11:24:40.101" v="1514" actId="1035"/>
          <ac:spMkLst>
            <pc:docMk/>
            <pc:sldMk cId="564851993" sldId="314"/>
            <ac:spMk id="18" creationId="{1CB32BAC-D1BC-447D-BCDD-20BACD83B4EF}"/>
          </ac:spMkLst>
        </pc:spChg>
        <pc:spChg chg="add mod">
          <ac:chgData name="רומן גורי" userId="2a425737-0a37-4818-a121-a791e63a5d7b" providerId="ADAL" clId="{6A86EDFB-2E2A-4A3B-97C2-4C69DDEFBFDA}" dt="2024-05-02T11:25:05.343" v="1532" actId="1076"/>
          <ac:spMkLst>
            <pc:docMk/>
            <pc:sldMk cId="564851993" sldId="314"/>
            <ac:spMk id="19" creationId="{5E38B140-C63A-4009-93A5-525021E579B0}"/>
          </ac:spMkLst>
        </pc:spChg>
        <pc:spChg chg="add mod">
          <ac:chgData name="רומן גורי" userId="2a425737-0a37-4818-a121-a791e63a5d7b" providerId="ADAL" clId="{6A86EDFB-2E2A-4A3B-97C2-4C69DDEFBFDA}" dt="2024-05-02T11:24:40.101" v="1514" actId="1035"/>
          <ac:spMkLst>
            <pc:docMk/>
            <pc:sldMk cId="564851993" sldId="314"/>
            <ac:spMk id="20" creationId="{B02569C7-AC91-4B23-9F39-A210A97616E3}"/>
          </ac:spMkLst>
        </pc:spChg>
        <pc:spChg chg="add mod">
          <ac:chgData name="רומן גורי" userId="2a425737-0a37-4818-a121-a791e63a5d7b" providerId="ADAL" clId="{6A86EDFB-2E2A-4A3B-97C2-4C69DDEFBFDA}" dt="2024-05-02T11:25:02.335" v="1531" actId="1035"/>
          <ac:spMkLst>
            <pc:docMk/>
            <pc:sldMk cId="564851993" sldId="314"/>
            <ac:spMk id="21" creationId="{5EA7A3D5-DD2A-4D81-AA1E-D127728C3932}"/>
          </ac:spMkLst>
        </pc:spChg>
        <pc:spChg chg="add del mod">
          <ac:chgData name="רומן גורי" userId="2a425737-0a37-4818-a121-a791e63a5d7b" providerId="ADAL" clId="{6A86EDFB-2E2A-4A3B-97C2-4C69DDEFBFDA}" dt="2024-05-02T11:15:30.099" v="1041" actId="478"/>
          <ac:spMkLst>
            <pc:docMk/>
            <pc:sldMk cId="564851993" sldId="314"/>
            <ac:spMk id="22" creationId="{7ADAC7E5-BCD2-4F56-87F1-3BEED2103E5C}"/>
          </ac:spMkLst>
        </pc:spChg>
        <pc:spChg chg="mod">
          <ac:chgData name="רומן גורי" userId="2a425737-0a37-4818-a121-a791e63a5d7b" providerId="ADAL" clId="{6A86EDFB-2E2A-4A3B-97C2-4C69DDEFBFDA}" dt="2024-05-02T11:03:01.632" v="941"/>
          <ac:spMkLst>
            <pc:docMk/>
            <pc:sldMk cId="564851993" sldId="314"/>
            <ac:spMk id="24" creationId="{4A993697-9161-4347-8595-2EC65D4DE73A}"/>
          </ac:spMkLst>
        </pc:spChg>
        <pc:spChg chg="mod">
          <ac:chgData name="רומן גורי" userId="2a425737-0a37-4818-a121-a791e63a5d7b" providerId="ADAL" clId="{6A86EDFB-2E2A-4A3B-97C2-4C69DDEFBFDA}" dt="2024-05-02T11:03:01.632" v="941"/>
          <ac:spMkLst>
            <pc:docMk/>
            <pc:sldMk cId="564851993" sldId="314"/>
            <ac:spMk id="25" creationId="{985DDF7D-3564-4AB4-8DF1-9EC10BAAF705}"/>
          </ac:spMkLst>
        </pc:spChg>
        <pc:spChg chg="mod">
          <ac:chgData name="רומן גורי" userId="2a425737-0a37-4818-a121-a791e63a5d7b" providerId="ADAL" clId="{6A86EDFB-2E2A-4A3B-97C2-4C69DDEFBFDA}" dt="2024-05-02T11:03:01.632" v="941"/>
          <ac:spMkLst>
            <pc:docMk/>
            <pc:sldMk cId="564851993" sldId="314"/>
            <ac:spMk id="26" creationId="{639BA155-ADDB-41BC-AF5F-39C940AD0362}"/>
          </ac:spMkLst>
        </pc:spChg>
        <pc:spChg chg="mod">
          <ac:chgData name="רומן גורי" userId="2a425737-0a37-4818-a121-a791e63a5d7b" providerId="ADAL" clId="{6A86EDFB-2E2A-4A3B-97C2-4C69DDEFBFDA}" dt="2024-05-02T11:03:01.632" v="941"/>
          <ac:spMkLst>
            <pc:docMk/>
            <pc:sldMk cId="564851993" sldId="314"/>
            <ac:spMk id="27" creationId="{B4B65B1C-5CB5-4293-9C39-D986EEAB3F3D}"/>
          </ac:spMkLst>
        </pc:spChg>
        <pc:spChg chg="mod">
          <ac:chgData name="רומן גורי" userId="2a425737-0a37-4818-a121-a791e63a5d7b" providerId="ADAL" clId="{6A86EDFB-2E2A-4A3B-97C2-4C69DDEFBFDA}" dt="2024-05-02T11:03:01.632" v="941"/>
          <ac:spMkLst>
            <pc:docMk/>
            <pc:sldMk cId="564851993" sldId="314"/>
            <ac:spMk id="28" creationId="{B0913B60-ED97-4BDB-A389-4F205FB72715}"/>
          </ac:spMkLst>
        </pc:spChg>
        <pc:spChg chg="mod">
          <ac:chgData name="רומן גורי" userId="2a425737-0a37-4818-a121-a791e63a5d7b" providerId="ADAL" clId="{6A86EDFB-2E2A-4A3B-97C2-4C69DDEFBFDA}" dt="2024-05-02T11:03:01.632" v="941"/>
          <ac:spMkLst>
            <pc:docMk/>
            <pc:sldMk cId="564851993" sldId="314"/>
            <ac:spMk id="29" creationId="{C30FDF06-5D1F-4AB8-8B58-2FE56BB4CAE1}"/>
          </ac:spMkLst>
        </pc:spChg>
        <pc:spChg chg="mod">
          <ac:chgData name="רומן גורי" userId="2a425737-0a37-4818-a121-a791e63a5d7b" providerId="ADAL" clId="{6A86EDFB-2E2A-4A3B-97C2-4C69DDEFBFDA}" dt="2024-05-02T11:03:01.632" v="941"/>
          <ac:spMkLst>
            <pc:docMk/>
            <pc:sldMk cId="564851993" sldId="314"/>
            <ac:spMk id="31" creationId="{018C85CF-07CE-4107-931C-D6A7E82A257A}"/>
          </ac:spMkLst>
        </pc:spChg>
        <pc:spChg chg="mod">
          <ac:chgData name="רומן גורי" userId="2a425737-0a37-4818-a121-a791e63a5d7b" providerId="ADAL" clId="{6A86EDFB-2E2A-4A3B-97C2-4C69DDEFBFDA}" dt="2024-05-02T11:03:01.632" v="941"/>
          <ac:spMkLst>
            <pc:docMk/>
            <pc:sldMk cId="564851993" sldId="314"/>
            <ac:spMk id="32" creationId="{BF159F69-264F-43D0-97C9-2894FA0FD3BC}"/>
          </ac:spMkLst>
        </pc:spChg>
        <pc:spChg chg="mod">
          <ac:chgData name="רומן גורי" userId="2a425737-0a37-4818-a121-a791e63a5d7b" providerId="ADAL" clId="{6A86EDFB-2E2A-4A3B-97C2-4C69DDEFBFDA}" dt="2024-05-02T11:03:01.632" v="941"/>
          <ac:spMkLst>
            <pc:docMk/>
            <pc:sldMk cId="564851993" sldId="314"/>
            <ac:spMk id="33" creationId="{568D4736-4AC7-488D-B35B-159F1B054A20}"/>
          </ac:spMkLst>
        </pc:spChg>
        <pc:spChg chg="mod">
          <ac:chgData name="רומן גורי" userId="2a425737-0a37-4818-a121-a791e63a5d7b" providerId="ADAL" clId="{6A86EDFB-2E2A-4A3B-97C2-4C69DDEFBFDA}" dt="2024-05-02T11:03:01.632" v="941"/>
          <ac:spMkLst>
            <pc:docMk/>
            <pc:sldMk cId="564851993" sldId="314"/>
            <ac:spMk id="34" creationId="{BC6D37B2-39C1-41FA-A9EA-5A5E5B9858B2}"/>
          </ac:spMkLst>
        </pc:spChg>
        <pc:spChg chg="mod">
          <ac:chgData name="רומן גורי" userId="2a425737-0a37-4818-a121-a791e63a5d7b" providerId="ADAL" clId="{6A86EDFB-2E2A-4A3B-97C2-4C69DDEFBFDA}" dt="2024-05-02T11:03:01.632" v="941"/>
          <ac:spMkLst>
            <pc:docMk/>
            <pc:sldMk cId="564851993" sldId="314"/>
            <ac:spMk id="35" creationId="{3DCED607-0A76-41C7-A6D4-A37BD96378AA}"/>
          </ac:spMkLst>
        </pc:spChg>
        <pc:spChg chg="mod">
          <ac:chgData name="רומן גורי" userId="2a425737-0a37-4818-a121-a791e63a5d7b" providerId="ADAL" clId="{6A86EDFB-2E2A-4A3B-97C2-4C69DDEFBFDA}" dt="2024-05-02T11:03:01.632" v="941"/>
          <ac:spMkLst>
            <pc:docMk/>
            <pc:sldMk cId="564851993" sldId="314"/>
            <ac:spMk id="36" creationId="{BF1E2099-7EBC-46E9-9234-5AA243334F4A}"/>
          </ac:spMkLst>
        </pc:spChg>
        <pc:spChg chg="mod">
          <ac:chgData name="רומן גורי" userId="2a425737-0a37-4818-a121-a791e63a5d7b" providerId="ADAL" clId="{6A86EDFB-2E2A-4A3B-97C2-4C69DDEFBFDA}" dt="2024-05-02T11:15:27.263" v="1040" actId="207"/>
          <ac:spMkLst>
            <pc:docMk/>
            <pc:sldMk cId="564851993" sldId="314"/>
            <ac:spMk id="38" creationId="{6EA3022F-602C-4609-8486-AC402246FAAC}"/>
          </ac:spMkLst>
        </pc:spChg>
        <pc:spChg chg="mod">
          <ac:chgData name="רומן גורי" userId="2a425737-0a37-4818-a121-a791e63a5d7b" providerId="ADAL" clId="{6A86EDFB-2E2A-4A3B-97C2-4C69DDEFBFDA}" dt="2024-05-02T11:15:27.263" v="1040" actId="207"/>
          <ac:spMkLst>
            <pc:docMk/>
            <pc:sldMk cId="564851993" sldId="314"/>
            <ac:spMk id="39" creationId="{5E783D5E-1996-430A-887C-F188D08A842F}"/>
          </ac:spMkLst>
        </pc:spChg>
        <pc:spChg chg="mod">
          <ac:chgData name="רומן גורי" userId="2a425737-0a37-4818-a121-a791e63a5d7b" providerId="ADAL" clId="{6A86EDFB-2E2A-4A3B-97C2-4C69DDEFBFDA}" dt="2024-05-02T11:15:27.263" v="1040" actId="207"/>
          <ac:spMkLst>
            <pc:docMk/>
            <pc:sldMk cId="564851993" sldId="314"/>
            <ac:spMk id="40" creationId="{BC8BF507-EA61-4314-B4A7-89CFF0F994C3}"/>
          </ac:spMkLst>
        </pc:spChg>
        <pc:spChg chg="mod">
          <ac:chgData name="רומן גורי" userId="2a425737-0a37-4818-a121-a791e63a5d7b" providerId="ADAL" clId="{6A86EDFB-2E2A-4A3B-97C2-4C69DDEFBFDA}" dt="2024-05-02T11:15:27.263" v="1040" actId="207"/>
          <ac:spMkLst>
            <pc:docMk/>
            <pc:sldMk cId="564851993" sldId="314"/>
            <ac:spMk id="41" creationId="{D8F7475B-B4EC-4469-885C-C3006A74F258}"/>
          </ac:spMkLst>
        </pc:spChg>
        <pc:spChg chg="mod">
          <ac:chgData name="רומן גורי" userId="2a425737-0a37-4818-a121-a791e63a5d7b" providerId="ADAL" clId="{6A86EDFB-2E2A-4A3B-97C2-4C69DDEFBFDA}" dt="2024-05-02T11:15:27.263" v="1040" actId="207"/>
          <ac:spMkLst>
            <pc:docMk/>
            <pc:sldMk cId="564851993" sldId="314"/>
            <ac:spMk id="43" creationId="{9896D796-DA50-497E-AD91-2FE5AAE553F5}"/>
          </ac:spMkLst>
        </pc:spChg>
        <pc:spChg chg="mod">
          <ac:chgData name="רומן גורי" userId="2a425737-0a37-4818-a121-a791e63a5d7b" providerId="ADAL" clId="{6A86EDFB-2E2A-4A3B-97C2-4C69DDEFBFDA}" dt="2024-05-02T11:15:27.263" v="1040" actId="207"/>
          <ac:spMkLst>
            <pc:docMk/>
            <pc:sldMk cId="564851993" sldId="314"/>
            <ac:spMk id="44" creationId="{5E6B7DB1-B555-4B5C-9650-54D8A28DC876}"/>
          </ac:spMkLst>
        </pc:spChg>
        <pc:spChg chg="mod">
          <ac:chgData name="רומן גורי" userId="2a425737-0a37-4818-a121-a791e63a5d7b" providerId="ADAL" clId="{6A86EDFB-2E2A-4A3B-97C2-4C69DDEFBFDA}" dt="2024-05-02T11:15:27.263" v="1040" actId="207"/>
          <ac:spMkLst>
            <pc:docMk/>
            <pc:sldMk cId="564851993" sldId="314"/>
            <ac:spMk id="45" creationId="{DB0DCACD-948A-44CB-A31D-6082CADB0CA1}"/>
          </ac:spMkLst>
        </pc:spChg>
        <pc:spChg chg="mod">
          <ac:chgData name="רומן גורי" userId="2a425737-0a37-4818-a121-a791e63a5d7b" providerId="ADAL" clId="{6A86EDFB-2E2A-4A3B-97C2-4C69DDEFBFDA}" dt="2024-05-02T11:15:27.263" v="1040" actId="207"/>
          <ac:spMkLst>
            <pc:docMk/>
            <pc:sldMk cId="564851993" sldId="314"/>
            <ac:spMk id="47" creationId="{DAF6954B-B882-4D27-8622-40527B853623}"/>
          </ac:spMkLst>
        </pc:spChg>
        <pc:spChg chg="mod">
          <ac:chgData name="רומן גורי" userId="2a425737-0a37-4818-a121-a791e63a5d7b" providerId="ADAL" clId="{6A86EDFB-2E2A-4A3B-97C2-4C69DDEFBFDA}" dt="2024-05-02T11:15:27.263" v="1040" actId="207"/>
          <ac:spMkLst>
            <pc:docMk/>
            <pc:sldMk cId="564851993" sldId="314"/>
            <ac:spMk id="48" creationId="{8E41B33F-2346-4F50-B108-567341D517A2}"/>
          </ac:spMkLst>
        </pc:spChg>
        <pc:spChg chg="mod">
          <ac:chgData name="רומן גורי" userId="2a425737-0a37-4818-a121-a791e63a5d7b" providerId="ADAL" clId="{6A86EDFB-2E2A-4A3B-97C2-4C69DDEFBFDA}" dt="2024-05-02T11:15:27.263" v="1040" actId="207"/>
          <ac:spMkLst>
            <pc:docMk/>
            <pc:sldMk cId="564851993" sldId="314"/>
            <ac:spMk id="49" creationId="{251E7D9D-E6C0-4B1C-B95C-C8ED8122474C}"/>
          </ac:spMkLst>
        </pc:spChg>
        <pc:spChg chg="mod">
          <ac:chgData name="רומן גורי" userId="2a425737-0a37-4818-a121-a791e63a5d7b" providerId="ADAL" clId="{6A86EDFB-2E2A-4A3B-97C2-4C69DDEFBFDA}" dt="2024-05-02T11:15:27.263" v="1040" actId="207"/>
          <ac:spMkLst>
            <pc:docMk/>
            <pc:sldMk cId="564851993" sldId="314"/>
            <ac:spMk id="50" creationId="{F800BD05-55E1-40AF-9224-909A8DB4874A}"/>
          </ac:spMkLst>
        </pc:spChg>
        <pc:grpChg chg="add del mod">
          <ac:chgData name="רומן גורי" userId="2a425737-0a37-4818-a121-a791e63a5d7b" providerId="ADAL" clId="{6A86EDFB-2E2A-4A3B-97C2-4C69DDEFBFDA}" dt="2024-05-02T11:15:31.517" v="1043" actId="478"/>
          <ac:grpSpMkLst>
            <pc:docMk/>
            <pc:sldMk cId="564851993" sldId="314"/>
            <ac:grpSpMk id="23" creationId="{5C3EA0F8-1DAA-4A57-9075-E1DF0DACB5DA}"/>
          </ac:grpSpMkLst>
        </pc:grpChg>
        <pc:grpChg chg="add del mod">
          <ac:chgData name="רומן גורי" userId="2a425737-0a37-4818-a121-a791e63a5d7b" providerId="ADAL" clId="{6A86EDFB-2E2A-4A3B-97C2-4C69DDEFBFDA}" dt="2024-05-02T11:15:30.363" v="1042" actId="478"/>
          <ac:grpSpMkLst>
            <pc:docMk/>
            <pc:sldMk cId="564851993" sldId="314"/>
            <ac:grpSpMk id="30" creationId="{45B9A315-36DE-4F16-BE31-791761677762}"/>
          </ac:grpSpMkLst>
        </pc:grpChg>
        <pc:grpChg chg="add mod">
          <ac:chgData name="רומן גורי" userId="2a425737-0a37-4818-a121-a791e63a5d7b" providerId="ADAL" clId="{6A86EDFB-2E2A-4A3B-97C2-4C69DDEFBFDA}" dt="2024-05-02T11:24:40.101" v="1514" actId="1035"/>
          <ac:grpSpMkLst>
            <pc:docMk/>
            <pc:sldMk cId="564851993" sldId="314"/>
            <ac:grpSpMk id="37" creationId="{C035F338-A995-403C-897B-0F38E1904C9F}"/>
          </ac:grpSpMkLst>
        </pc:grpChg>
        <pc:grpChg chg="add mod">
          <ac:chgData name="רומן גורי" userId="2a425737-0a37-4818-a121-a791e63a5d7b" providerId="ADAL" clId="{6A86EDFB-2E2A-4A3B-97C2-4C69DDEFBFDA}" dt="2024-05-02T11:24:40.101" v="1514" actId="1035"/>
          <ac:grpSpMkLst>
            <pc:docMk/>
            <pc:sldMk cId="564851993" sldId="314"/>
            <ac:grpSpMk id="42" creationId="{33E0BFDC-9371-412C-B7D1-215E755AF73B}"/>
          </ac:grpSpMkLst>
        </pc:grpChg>
        <pc:grpChg chg="add mod">
          <ac:chgData name="רומן גורי" userId="2a425737-0a37-4818-a121-a791e63a5d7b" providerId="ADAL" clId="{6A86EDFB-2E2A-4A3B-97C2-4C69DDEFBFDA}" dt="2024-05-02T11:24:40.101" v="1514" actId="1035"/>
          <ac:grpSpMkLst>
            <pc:docMk/>
            <pc:sldMk cId="564851993" sldId="314"/>
            <ac:grpSpMk id="46" creationId="{2AEE8306-82D7-467B-8526-DB32FE3ADFFB}"/>
          </ac:grpSpMkLst>
        </pc:grpChg>
      </pc:sldChg>
      <pc:sldChg chg="modSp new mod">
        <pc:chgData name="רומן גורי" userId="2a425737-0a37-4818-a121-a791e63a5d7b" providerId="ADAL" clId="{6A86EDFB-2E2A-4A3B-97C2-4C69DDEFBFDA}" dt="2024-05-02T15:24:27.925" v="1563" actId="20577"/>
        <pc:sldMkLst>
          <pc:docMk/>
          <pc:sldMk cId="610848036" sldId="315"/>
        </pc:sldMkLst>
        <pc:spChg chg="mod">
          <ac:chgData name="רומן גורי" userId="2a425737-0a37-4818-a121-a791e63a5d7b" providerId="ADAL" clId="{6A86EDFB-2E2A-4A3B-97C2-4C69DDEFBFDA}" dt="2024-05-02T15:24:27.925" v="1563" actId="20577"/>
          <ac:spMkLst>
            <pc:docMk/>
            <pc:sldMk cId="610848036" sldId="315"/>
            <ac:spMk id="2" creationId="{F0A137BE-D609-486E-BD0C-57E9149F6408}"/>
          </ac:spMkLst>
        </pc:spChg>
      </pc:sldChg>
      <pc:sldChg chg="modSp new mod">
        <pc:chgData name="רומן גורי" userId="2a425737-0a37-4818-a121-a791e63a5d7b" providerId="ADAL" clId="{6A86EDFB-2E2A-4A3B-97C2-4C69DDEFBFDA}" dt="2024-05-02T15:24:42.212" v="1589" actId="20577"/>
        <pc:sldMkLst>
          <pc:docMk/>
          <pc:sldMk cId="481320580" sldId="316"/>
        </pc:sldMkLst>
        <pc:spChg chg="mod">
          <ac:chgData name="רומן גורי" userId="2a425737-0a37-4818-a121-a791e63a5d7b" providerId="ADAL" clId="{6A86EDFB-2E2A-4A3B-97C2-4C69DDEFBFDA}" dt="2024-05-02T15:24:42.212" v="1589" actId="20577"/>
          <ac:spMkLst>
            <pc:docMk/>
            <pc:sldMk cId="481320580" sldId="316"/>
            <ac:spMk id="2" creationId="{A5D11562-3FED-4ED3-B83F-2713063ED5F2}"/>
          </ac:spMkLst>
        </pc:spChg>
      </pc:sldChg>
      <pc:sldChg chg="addSp delSp modSp new mod modClrScheme chgLayout">
        <pc:chgData name="רומן גורי" userId="2a425737-0a37-4818-a121-a791e63a5d7b" providerId="ADAL" clId="{6A86EDFB-2E2A-4A3B-97C2-4C69DDEFBFDA}" dt="2024-05-02T15:27:26.353" v="1649" actId="1035"/>
        <pc:sldMkLst>
          <pc:docMk/>
          <pc:sldMk cId="661003507" sldId="317"/>
        </pc:sldMkLst>
        <pc:spChg chg="del mod ord">
          <ac:chgData name="רומן גורי" userId="2a425737-0a37-4818-a121-a791e63a5d7b" providerId="ADAL" clId="{6A86EDFB-2E2A-4A3B-97C2-4C69DDEFBFDA}" dt="2024-05-02T15:25:07.123" v="1591" actId="700"/>
          <ac:spMkLst>
            <pc:docMk/>
            <pc:sldMk cId="661003507" sldId="317"/>
            <ac:spMk id="2" creationId="{A238F181-417D-431C-BC1A-5771A6A4CA54}"/>
          </ac:spMkLst>
        </pc:spChg>
        <pc:spChg chg="add del mod ord">
          <ac:chgData name="רומן גורי" userId="2a425737-0a37-4818-a121-a791e63a5d7b" providerId="ADAL" clId="{6A86EDFB-2E2A-4A3B-97C2-4C69DDEFBFDA}" dt="2024-05-02T15:25:44.469" v="1596" actId="700"/>
          <ac:spMkLst>
            <pc:docMk/>
            <pc:sldMk cId="661003507" sldId="317"/>
            <ac:spMk id="3" creationId="{DD2CFB79-2845-405E-B479-2DBE5A545CE9}"/>
          </ac:spMkLst>
        </pc:spChg>
        <pc:spChg chg="add del mod ord">
          <ac:chgData name="רומן גורי" userId="2a425737-0a37-4818-a121-a791e63a5d7b" providerId="ADAL" clId="{6A86EDFB-2E2A-4A3B-97C2-4C69DDEFBFDA}" dt="2024-05-02T15:25:44.469" v="1596" actId="700"/>
          <ac:spMkLst>
            <pc:docMk/>
            <pc:sldMk cId="661003507" sldId="317"/>
            <ac:spMk id="4" creationId="{577A6A67-26BA-4249-9DBE-E45B03055ABE}"/>
          </ac:spMkLst>
        </pc:spChg>
        <pc:spChg chg="add del mod ord">
          <ac:chgData name="רומן גורי" userId="2a425737-0a37-4818-a121-a791e63a5d7b" providerId="ADAL" clId="{6A86EDFB-2E2A-4A3B-97C2-4C69DDEFBFDA}" dt="2024-05-02T15:25:37.276" v="1595" actId="700"/>
          <ac:spMkLst>
            <pc:docMk/>
            <pc:sldMk cId="661003507" sldId="317"/>
            <ac:spMk id="5" creationId="{949B5E71-D5D0-425B-A4F3-04B32E173F20}"/>
          </ac:spMkLst>
        </pc:spChg>
        <pc:spChg chg="add del mod ord">
          <ac:chgData name="רומן גורי" userId="2a425737-0a37-4818-a121-a791e63a5d7b" providerId="ADAL" clId="{6A86EDFB-2E2A-4A3B-97C2-4C69DDEFBFDA}" dt="2024-05-02T15:25:37.276" v="1595" actId="700"/>
          <ac:spMkLst>
            <pc:docMk/>
            <pc:sldMk cId="661003507" sldId="317"/>
            <ac:spMk id="6" creationId="{A9D649B0-0BBB-4B63-9EE9-35DE21629675}"/>
          </ac:spMkLst>
        </pc:spChg>
        <pc:spChg chg="add del mod ord">
          <ac:chgData name="רומן גורי" userId="2a425737-0a37-4818-a121-a791e63a5d7b" providerId="ADAL" clId="{6A86EDFB-2E2A-4A3B-97C2-4C69DDEFBFDA}" dt="2024-05-02T15:25:37.276" v="1595" actId="700"/>
          <ac:spMkLst>
            <pc:docMk/>
            <pc:sldMk cId="661003507" sldId="317"/>
            <ac:spMk id="7" creationId="{603AC720-8BAB-4C93-9E0E-5A3FB93F16F2}"/>
          </ac:spMkLst>
        </pc:spChg>
        <pc:spChg chg="add mod ord">
          <ac:chgData name="רומן גורי" userId="2a425737-0a37-4818-a121-a791e63a5d7b" providerId="ADAL" clId="{6A86EDFB-2E2A-4A3B-97C2-4C69DDEFBFDA}" dt="2024-05-02T15:27:26.353" v="1649" actId="1035"/>
          <ac:spMkLst>
            <pc:docMk/>
            <pc:sldMk cId="661003507" sldId="317"/>
            <ac:spMk id="8" creationId="{4B77F6E1-93E6-4E2B-9E64-5A8F6F3CC026}"/>
          </ac:spMkLst>
        </pc:spChg>
      </pc:sldChg>
      <pc:sldChg chg="addSp delSp modSp new mod modClrScheme chgLayout">
        <pc:chgData name="רומן גורי" userId="2a425737-0a37-4818-a121-a791e63a5d7b" providerId="ADAL" clId="{6A86EDFB-2E2A-4A3B-97C2-4C69DDEFBFDA}" dt="2024-05-02T15:26:58.546" v="1630" actId="14100"/>
        <pc:sldMkLst>
          <pc:docMk/>
          <pc:sldMk cId="4250358172" sldId="318"/>
        </pc:sldMkLst>
        <pc:spChg chg="del mod ord">
          <ac:chgData name="רומן גורי" userId="2a425737-0a37-4818-a121-a791e63a5d7b" providerId="ADAL" clId="{6A86EDFB-2E2A-4A3B-97C2-4C69DDEFBFDA}" dt="2024-05-02T15:26:47.086" v="1616" actId="700"/>
          <ac:spMkLst>
            <pc:docMk/>
            <pc:sldMk cId="4250358172" sldId="318"/>
            <ac:spMk id="2" creationId="{B4F5F6DC-59C5-4421-99F0-4903BCCB0227}"/>
          </ac:spMkLst>
        </pc:spChg>
        <pc:spChg chg="del">
          <ac:chgData name="רומן גורי" userId="2a425737-0a37-4818-a121-a791e63a5d7b" providerId="ADAL" clId="{6A86EDFB-2E2A-4A3B-97C2-4C69DDEFBFDA}" dt="2024-05-02T15:26:47.086" v="1616" actId="700"/>
          <ac:spMkLst>
            <pc:docMk/>
            <pc:sldMk cId="4250358172" sldId="318"/>
            <ac:spMk id="3" creationId="{686AF5C9-F646-410B-84AC-B43210A8C772}"/>
          </ac:spMkLst>
        </pc:spChg>
        <pc:spChg chg="del">
          <ac:chgData name="רומן גורי" userId="2a425737-0a37-4818-a121-a791e63a5d7b" providerId="ADAL" clId="{6A86EDFB-2E2A-4A3B-97C2-4C69DDEFBFDA}" dt="2024-05-02T15:26:47.086" v="1616" actId="700"/>
          <ac:spMkLst>
            <pc:docMk/>
            <pc:sldMk cId="4250358172" sldId="318"/>
            <ac:spMk id="4" creationId="{E33BEB0B-CFA4-45B7-AD80-C5CB2E571184}"/>
          </ac:spMkLst>
        </pc:spChg>
        <pc:spChg chg="del">
          <ac:chgData name="רומן גורי" userId="2a425737-0a37-4818-a121-a791e63a5d7b" providerId="ADAL" clId="{6A86EDFB-2E2A-4A3B-97C2-4C69DDEFBFDA}" dt="2024-05-02T15:26:47.086" v="1616" actId="700"/>
          <ac:spMkLst>
            <pc:docMk/>
            <pc:sldMk cId="4250358172" sldId="318"/>
            <ac:spMk id="5" creationId="{D63977E8-6FA5-4F61-BA5B-6A44E2BC758B}"/>
          </ac:spMkLst>
        </pc:spChg>
        <pc:spChg chg="del">
          <ac:chgData name="רומן גורי" userId="2a425737-0a37-4818-a121-a791e63a5d7b" providerId="ADAL" clId="{6A86EDFB-2E2A-4A3B-97C2-4C69DDEFBFDA}" dt="2024-05-02T15:26:47.086" v="1616" actId="700"/>
          <ac:spMkLst>
            <pc:docMk/>
            <pc:sldMk cId="4250358172" sldId="318"/>
            <ac:spMk id="6" creationId="{C00311A4-90AB-4660-BFF7-F09440FD4308}"/>
          </ac:spMkLst>
        </pc:spChg>
        <pc:spChg chg="del">
          <ac:chgData name="רומן גורי" userId="2a425737-0a37-4818-a121-a791e63a5d7b" providerId="ADAL" clId="{6A86EDFB-2E2A-4A3B-97C2-4C69DDEFBFDA}" dt="2024-05-02T15:26:47.086" v="1616" actId="700"/>
          <ac:spMkLst>
            <pc:docMk/>
            <pc:sldMk cId="4250358172" sldId="318"/>
            <ac:spMk id="7" creationId="{2ADC71B9-FB1D-4885-910B-1F363D1CCE21}"/>
          </ac:spMkLst>
        </pc:spChg>
        <pc:spChg chg="del">
          <ac:chgData name="רומן גורי" userId="2a425737-0a37-4818-a121-a791e63a5d7b" providerId="ADAL" clId="{6A86EDFB-2E2A-4A3B-97C2-4C69DDEFBFDA}" dt="2024-05-02T15:26:47.086" v="1616" actId="700"/>
          <ac:spMkLst>
            <pc:docMk/>
            <pc:sldMk cId="4250358172" sldId="318"/>
            <ac:spMk id="8" creationId="{697E6789-587E-4DF7-97E9-DD053F479F15}"/>
          </ac:spMkLst>
        </pc:spChg>
        <pc:spChg chg="del">
          <ac:chgData name="רומן גורי" userId="2a425737-0a37-4818-a121-a791e63a5d7b" providerId="ADAL" clId="{6A86EDFB-2E2A-4A3B-97C2-4C69DDEFBFDA}" dt="2024-05-02T15:26:47.086" v="1616" actId="700"/>
          <ac:spMkLst>
            <pc:docMk/>
            <pc:sldMk cId="4250358172" sldId="318"/>
            <ac:spMk id="9" creationId="{31ED69AE-CBAD-4EAE-A781-6E0ABFE305DF}"/>
          </ac:spMkLst>
        </pc:spChg>
        <pc:spChg chg="del">
          <ac:chgData name="רומן גורי" userId="2a425737-0a37-4818-a121-a791e63a5d7b" providerId="ADAL" clId="{6A86EDFB-2E2A-4A3B-97C2-4C69DDEFBFDA}" dt="2024-05-02T15:26:47.086" v="1616" actId="700"/>
          <ac:spMkLst>
            <pc:docMk/>
            <pc:sldMk cId="4250358172" sldId="318"/>
            <ac:spMk id="10" creationId="{46C3CA95-7EDB-4229-BDDD-8CBCC71877E4}"/>
          </ac:spMkLst>
        </pc:spChg>
        <pc:spChg chg="del">
          <ac:chgData name="רומן גורי" userId="2a425737-0a37-4818-a121-a791e63a5d7b" providerId="ADAL" clId="{6A86EDFB-2E2A-4A3B-97C2-4C69DDEFBFDA}" dt="2024-05-02T15:26:47.086" v="1616" actId="700"/>
          <ac:spMkLst>
            <pc:docMk/>
            <pc:sldMk cId="4250358172" sldId="318"/>
            <ac:spMk id="11" creationId="{06620FF9-877D-42D1-A81E-365C60C39EFC}"/>
          </ac:spMkLst>
        </pc:spChg>
        <pc:spChg chg="add mod ord">
          <ac:chgData name="רומן גורי" userId="2a425737-0a37-4818-a121-a791e63a5d7b" providerId="ADAL" clId="{6A86EDFB-2E2A-4A3B-97C2-4C69DDEFBFDA}" dt="2024-05-02T15:26:58.546" v="1630" actId="14100"/>
          <ac:spMkLst>
            <pc:docMk/>
            <pc:sldMk cId="4250358172" sldId="318"/>
            <ac:spMk id="12" creationId="{89E42C24-18F1-4166-AF39-DD6DDBF41BE4}"/>
          </ac:spMkLst>
        </pc:spChg>
      </pc:sldChg>
      <pc:sldChg chg="addSp delSp modSp new mod modClrScheme chgLayout">
        <pc:chgData name="רומן גורי" userId="2a425737-0a37-4818-a121-a791e63a5d7b" providerId="ADAL" clId="{6A86EDFB-2E2A-4A3B-97C2-4C69DDEFBFDA}" dt="2024-05-02T15:35:12.212" v="1750" actId="207"/>
        <pc:sldMkLst>
          <pc:docMk/>
          <pc:sldMk cId="1636006960" sldId="319"/>
        </pc:sldMkLst>
        <pc:spChg chg="del mod ord">
          <ac:chgData name="רומן גורי" userId="2a425737-0a37-4818-a121-a791e63a5d7b" providerId="ADAL" clId="{6A86EDFB-2E2A-4A3B-97C2-4C69DDEFBFDA}" dt="2024-05-02T15:28:18.575" v="1651" actId="700"/>
          <ac:spMkLst>
            <pc:docMk/>
            <pc:sldMk cId="1636006960" sldId="319"/>
            <ac:spMk id="2" creationId="{245F94DF-DDA5-4989-BB1E-D56FA6CF6E3E}"/>
          </ac:spMkLst>
        </pc:spChg>
        <pc:spChg chg="add mod ord">
          <ac:chgData name="רומן גורי" userId="2a425737-0a37-4818-a121-a791e63a5d7b" providerId="ADAL" clId="{6A86EDFB-2E2A-4A3B-97C2-4C69DDEFBFDA}" dt="2024-05-02T15:31:27.433" v="1723" actId="14100"/>
          <ac:spMkLst>
            <pc:docMk/>
            <pc:sldMk cId="1636006960" sldId="319"/>
            <ac:spMk id="3" creationId="{D26288D1-F5CF-4E09-A4FF-854672651415}"/>
          </ac:spMkLst>
        </pc:spChg>
        <pc:spChg chg="add del mod ord">
          <ac:chgData name="רומן גורי" userId="2a425737-0a37-4818-a121-a791e63a5d7b" providerId="ADAL" clId="{6A86EDFB-2E2A-4A3B-97C2-4C69DDEFBFDA}" dt="2024-05-02T15:29:15.533" v="1652" actId="478"/>
          <ac:spMkLst>
            <pc:docMk/>
            <pc:sldMk cId="1636006960" sldId="319"/>
            <ac:spMk id="4" creationId="{AEB772B0-92EC-4E6E-B5B0-06E852867BBF}"/>
          </ac:spMkLst>
        </pc:spChg>
        <pc:picChg chg="add mod">
          <ac:chgData name="רומן גורי" userId="2a425737-0a37-4818-a121-a791e63a5d7b" providerId="ADAL" clId="{6A86EDFB-2E2A-4A3B-97C2-4C69DDEFBFDA}" dt="2024-05-02T15:35:12.212" v="1750" actId="207"/>
          <ac:picMkLst>
            <pc:docMk/>
            <pc:sldMk cId="1636006960" sldId="319"/>
            <ac:picMk id="1026" creationId="{BCD8C147-22E3-41FA-970C-14D0D2ED713A}"/>
          </ac:picMkLst>
        </pc:picChg>
      </pc:sldChg>
      <pc:sldChg chg="addSp delSp modSp add mod">
        <pc:chgData name="רומן גורי" userId="2a425737-0a37-4818-a121-a791e63a5d7b" providerId="ADAL" clId="{6A86EDFB-2E2A-4A3B-97C2-4C69DDEFBFDA}" dt="2024-05-03T08:11:25.904" v="1838"/>
        <pc:sldMkLst>
          <pc:docMk/>
          <pc:sldMk cId="2314398750" sldId="320"/>
        </pc:sldMkLst>
        <pc:spChg chg="mod">
          <ac:chgData name="רומן גורי" userId="2a425737-0a37-4818-a121-a791e63a5d7b" providerId="ADAL" clId="{6A86EDFB-2E2A-4A3B-97C2-4C69DDEFBFDA}" dt="2024-05-02T15:32:09.756" v="1740" actId="14100"/>
          <ac:spMkLst>
            <pc:docMk/>
            <pc:sldMk cId="2314398750" sldId="320"/>
            <ac:spMk id="3" creationId="{D26288D1-F5CF-4E09-A4FF-854672651415}"/>
          </ac:spMkLst>
        </pc:spChg>
        <pc:picChg chg="add del mod">
          <ac:chgData name="רומן גורי" userId="2a425737-0a37-4818-a121-a791e63a5d7b" providerId="ADAL" clId="{6A86EDFB-2E2A-4A3B-97C2-4C69DDEFBFDA}" dt="2024-05-02T15:32:40.234" v="1746" actId="478"/>
          <ac:picMkLst>
            <pc:docMk/>
            <pc:sldMk cId="2314398750" sldId="320"/>
            <ac:picMk id="4" creationId="{29E97820-D94E-449C-A39C-7C80BC191FEA}"/>
          </ac:picMkLst>
        </pc:picChg>
        <pc:picChg chg="del">
          <ac:chgData name="רומן גורי" userId="2a425737-0a37-4818-a121-a791e63a5d7b" providerId="ADAL" clId="{6A86EDFB-2E2A-4A3B-97C2-4C69DDEFBFDA}" dt="2024-05-02T15:32:16.970" v="1741" actId="478"/>
          <ac:picMkLst>
            <pc:docMk/>
            <pc:sldMk cId="2314398750" sldId="320"/>
            <ac:picMk id="1026" creationId="{BCD8C147-22E3-41FA-970C-14D0D2ED713A}"/>
          </ac:picMkLst>
        </pc:picChg>
        <pc:picChg chg="add mod">
          <ac:chgData name="רומן גורי" userId="2a425737-0a37-4818-a121-a791e63a5d7b" providerId="ADAL" clId="{6A86EDFB-2E2A-4A3B-97C2-4C69DDEFBFDA}" dt="2024-05-03T08:11:25.904" v="1838"/>
          <ac:picMkLst>
            <pc:docMk/>
            <pc:sldMk cId="2314398750" sldId="320"/>
            <ac:picMk id="2050" creationId="{7F5EBF5F-2854-4117-9D16-79796012B2EB}"/>
          </ac:picMkLst>
        </pc:picChg>
      </pc:sldChg>
      <pc:sldChg chg="addSp delSp modSp new mod modClrScheme chgLayout">
        <pc:chgData name="רומן גורי" userId="2a425737-0a37-4818-a121-a791e63a5d7b" providerId="ADAL" clId="{6A86EDFB-2E2A-4A3B-97C2-4C69DDEFBFDA}" dt="2024-05-03T11:18:09.594" v="2575" actId="1076"/>
        <pc:sldMkLst>
          <pc:docMk/>
          <pc:sldMk cId="878256077" sldId="321"/>
        </pc:sldMkLst>
        <pc:spChg chg="del">
          <ac:chgData name="רומן גורי" userId="2a425737-0a37-4818-a121-a791e63a5d7b" providerId="ADAL" clId="{6A86EDFB-2E2A-4A3B-97C2-4C69DDEFBFDA}" dt="2024-05-02T15:36:47.929" v="1755" actId="478"/>
          <ac:spMkLst>
            <pc:docMk/>
            <pc:sldMk cId="878256077" sldId="321"/>
            <ac:spMk id="2" creationId="{08EE2691-040A-47A2-91E0-1B1F61C64DC6}"/>
          </ac:spMkLst>
        </pc:spChg>
        <pc:spChg chg="add mod">
          <ac:chgData name="רומן גורי" userId="2a425737-0a37-4818-a121-a791e63a5d7b" providerId="ADAL" clId="{6A86EDFB-2E2A-4A3B-97C2-4C69DDEFBFDA}" dt="2024-05-03T11:16:17.671" v="2531" actId="14100"/>
          <ac:spMkLst>
            <pc:docMk/>
            <pc:sldMk cId="878256077" sldId="321"/>
            <ac:spMk id="2" creationId="{CCE4903E-173C-4DC5-90C2-C542BAFD9FA4}"/>
          </ac:spMkLst>
        </pc:spChg>
        <pc:spChg chg="add del mod ord">
          <ac:chgData name="רומן גורי" userId="2a425737-0a37-4818-a121-a791e63a5d7b" providerId="ADAL" clId="{6A86EDFB-2E2A-4A3B-97C2-4C69DDEFBFDA}" dt="2024-05-02T15:37:13.852" v="1760" actId="478"/>
          <ac:spMkLst>
            <pc:docMk/>
            <pc:sldMk cId="878256077" sldId="321"/>
            <ac:spMk id="3" creationId="{57EA3841-E0E5-48BE-BB36-0A4291845779}"/>
          </ac:spMkLst>
        </pc:spChg>
        <pc:spChg chg="add del mod ord">
          <ac:chgData name="רומן גורי" userId="2a425737-0a37-4818-a121-a791e63a5d7b" providerId="ADAL" clId="{6A86EDFB-2E2A-4A3B-97C2-4C69DDEFBFDA}" dt="2024-05-02T15:37:18.226" v="1763" actId="478"/>
          <ac:spMkLst>
            <pc:docMk/>
            <pc:sldMk cId="878256077" sldId="321"/>
            <ac:spMk id="4" creationId="{4E38A3F9-361F-4DDB-855A-0A41693CDB38}"/>
          </ac:spMkLst>
        </pc:spChg>
        <pc:spChg chg="add mod">
          <ac:chgData name="רומן גורי" userId="2a425737-0a37-4818-a121-a791e63a5d7b" providerId="ADAL" clId="{6A86EDFB-2E2A-4A3B-97C2-4C69DDEFBFDA}" dt="2024-05-02T15:38:40.489" v="1794" actId="20577"/>
          <ac:spMkLst>
            <pc:docMk/>
            <pc:sldMk cId="878256077" sldId="321"/>
            <ac:spMk id="6" creationId="{1761A0F3-665D-485B-A95F-D6896177CBB5}"/>
          </ac:spMkLst>
        </pc:spChg>
        <pc:spChg chg="add del mod topLvl">
          <ac:chgData name="רומן גורי" userId="2a425737-0a37-4818-a121-a791e63a5d7b" providerId="ADAL" clId="{6A86EDFB-2E2A-4A3B-97C2-4C69DDEFBFDA}" dt="2024-05-03T10:51:52.907" v="2053" actId="478"/>
          <ac:spMkLst>
            <pc:docMk/>
            <pc:sldMk cId="878256077" sldId="321"/>
            <ac:spMk id="12" creationId="{6AE7675A-E048-43E9-BA01-A8E5F1E29A79}"/>
          </ac:spMkLst>
        </pc:spChg>
        <pc:spChg chg="mod">
          <ac:chgData name="רומן גורי" userId="2a425737-0a37-4818-a121-a791e63a5d7b" providerId="ADAL" clId="{6A86EDFB-2E2A-4A3B-97C2-4C69DDEFBFDA}" dt="2024-05-03T10:51:43.068" v="2045" actId="165"/>
          <ac:spMkLst>
            <pc:docMk/>
            <pc:sldMk cId="878256077" sldId="321"/>
            <ac:spMk id="13" creationId="{30D75FC4-A109-476C-8EDE-01D018D92426}"/>
          </ac:spMkLst>
        </pc:spChg>
        <pc:spChg chg="mod">
          <ac:chgData name="רומן גורי" userId="2a425737-0a37-4818-a121-a791e63a5d7b" providerId="ADAL" clId="{6A86EDFB-2E2A-4A3B-97C2-4C69DDEFBFDA}" dt="2024-05-03T10:51:43.068" v="2045" actId="165"/>
          <ac:spMkLst>
            <pc:docMk/>
            <pc:sldMk cId="878256077" sldId="321"/>
            <ac:spMk id="14" creationId="{B24B29FF-20DE-454D-A5BC-4D5D140CBE27}"/>
          </ac:spMkLst>
        </pc:spChg>
        <pc:spChg chg="mod">
          <ac:chgData name="רומן גורי" userId="2a425737-0a37-4818-a121-a791e63a5d7b" providerId="ADAL" clId="{6A86EDFB-2E2A-4A3B-97C2-4C69DDEFBFDA}" dt="2024-05-03T10:51:43.068" v="2045" actId="165"/>
          <ac:spMkLst>
            <pc:docMk/>
            <pc:sldMk cId="878256077" sldId="321"/>
            <ac:spMk id="15" creationId="{33E3A45D-AA6A-4B9C-8A61-D6A5787878DA}"/>
          </ac:spMkLst>
        </pc:spChg>
        <pc:spChg chg="mod">
          <ac:chgData name="רומן גורי" userId="2a425737-0a37-4818-a121-a791e63a5d7b" providerId="ADAL" clId="{6A86EDFB-2E2A-4A3B-97C2-4C69DDEFBFDA}" dt="2024-05-03T10:51:43.068" v="2045" actId="165"/>
          <ac:spMkLst>
            <pc:docMk/>
            <pc:sldMk cId="878256077" sldId="321"/>
            <ac:spMk id="16" creationId="{789C804E-2E83-4C8B-873D-C3C5CA21E930}"/>
          </ac:spMkLst>
        </pc:spChg>
        <pc:spChg chg="mod">
          <ac:chgData name="רומן גורי" userId="2a425737-0a37-4818-a121-a791e63a5d7b" providerId="ADAL" clId="{6A86EDFB-2E2A-4A3B-97C2-4C69DDEFBFDA}" dt="2024-05-03T10:51:43.068" v="2045" actId="165"/>
          <ac:spMkLst>
            <pc:docMk/>
            <pc:sldMk cId="878256077" sldId="321"/>
            <ac:spMk id="17" creationId="{51032FB2-605F-42A1-B93F-6551157FC0C0}"/>
          </ac:spMkLst>
        </pc:spChg>
        <pc:spChg chg="mod">
          <ac:chgData name="רומן גורי" userId="2a425737-0a37-4818-a121-a791e63a5d7b" providerId="ADAL" clId="{6A86EDFB-2E2A-4A3B-97C2-4C69DDEFBFDA}" dt="2024-05-03T10:51:43.068" v="2045" actId="165"/>
          <ac:spMkLst>
            <pc:docMk/>
            <pc:sldMk cId="878256077" sldId="321"/>
            <ac:spMk id="18" creationId="{FF1D9519-42FA-4E16-AE59-B038BBB833A5}"/>
          </ac:spMkLst>
        </pc:spChg>
        <pc:spChg chg="mod">
          <ac:chgData name="רומן גורי" userId="2a425737-0a37-4818-a121-a791e63a5d7b" providerId="ADAL" clId="{6A86EDFB-2E2A-4A3B-97C2-4C69DDEFBFDA}" dt="2024-05-03T10:51:43.068" v="2045" actId="165"/>
          <ac:spMkLst>
            <pc:docMk/>
            <pc:sldMk cId="878256077" sldId="321"/>
            <ac:spMk id="19" creationId="{2021E4ED-D309-45BC-9590-39D47C958AAE}"/>
          </ac:spMkLst>
        </pc:spChg>
        <pc:spChg chg="mod">
          <ac:chgData name="רומן גורי" userId="2a425737-0a37-4818-a121-a791e63a5d7b" providerId="ADAL" clId="{6A86EDFB-2E2A-4A3B-97C2-4C69DDEFBFDA}" dt="2024-05-03T10:51:43.068" v="2045" actId="165"/>
          <ac:spMkLst>
            <pc:docMk/>
            <pc:sldMk cId="878256077" sldId="321"/>
            <ac:spMk id="20" creationId="{2742A2DE-818A-4697-A857-7696F95A8CB8}"/>
          </ac:spMkLst>
        </pc:spChg>
        <pc:spChg chg="mod">
          <ac:chgData name="רומן גורי" userId="2a425737-0a37-4818-a121-a791e63a5d7b" providerId="ADAL" clId="{6A86EDFB-2E2A-4A3B-97C2-4C69DDEFBFDA}" dt="2024-05-03T10:51:43.068" v="2045" actId="165"/>
          <ac:spMkLst>
            <pc:docMk/>
            <pc:sldMk cId="878256077" sldId="321"/>
            <ac:spMk id="21" creationId="{50A90922-EC5A-4B32-8460-D1E6CCC26E6D}"/>
          </ac:spMkLst>
        </pc:spChg>
        <pc:spChg chg="mod">
          <ac:chgData name="רומן גורי" userId="2a425737-0a37-4818-a121-a791e63a5d7b" providerId="ADAL" clId="{6A86EDFB-2E2A-4A3B-97C2-4C69DDEFBFDA}" dt="2024-05-03T10:51:43.068" v="2045" actId="165"/>
          <ac:spMkLst>
            <pc:docMk/>
            <pc:sldMk cId="878256077" sldId="321"/>
            <ac:spMk id="22" creationId="{B55815A9-E493-410A-93AF-7CC4BF2186D4}"/>
          </ac:spMkLst>
        </pc:spChg>
        <pc:spChg chg="mod">
          <ac:chgData name="רומן גורי" userId="2a425737-0a37-4818-a121-a791e63a5d7b" providerId="ADAL" clId="{6A86EDFB-2E2A-4A3B-97C2-4C69DDEFBFDA}" dt="2024-05-03T10:51:43.068" v="2045" actId="165"/>
          <ac:spMkLst>
            <pc:docMk/>
            <pc:sldMk cId="878256077" sldId="321"/>
            <ac:spMk id="23" creationId="{9E5544B8-0966-418E-B7DB-329B56AF733B}"/>
          </ac:spMkLst>
        </pc:spChg>
        <pc:spChg chg="mod">
          <ac:chgData name="רומן גורי" userId="2a425737-0a37-4818-a121-a791e63a5d7b" providerId="ADAL" clId="{6A86EDFB-2E2A-4A3B-97C2-4C69DDEFBFDA}" dt="2024-05-03T10:51:43.068" v="2045" actId="165"/>
          <ac:spMkLst>
            <pc:docMk/>
            <pc:sldMk cId="878256077" sldId="321"/>
            <ac:spMk id="24" creationId="{76868A9E-8A02-48A2-B440-09ED74DC6443}"/>
          </ac:spMkLst>
        </pc:spChg>
        <pc:spChg chg="mod">
          <ac:chgData name="רומן גורי" userId="2a425737-0a37-4818-a121-a791e63a5d7b" providerId="ADAL" clId="{6A86EDFB-2E2A-4A3B-97C2-4C69DDEFBFDA}" dt="2024-05-03T10:51:43.068" v="2045" actId="165"/>
          <ac:spMkLst>
            <pc:docMk/>
            <pc:sldMk cId="878256077" sldId="321"/>
            <ac:spMk id="26" creationId="{0A06F1AF-2E96-437C-998F-1B1FFB46C680}"/>
          </ac:spMkLst>
        </pc:spChg>
        <pc:spChg chg="mod">
          <ac:chgData name="רומן גורי" userId="2a425737-0a37-4818-a121-a791e63a5d7b" providerId="ADAL" clId="{6A86EDFB-2E2A-4A3B-97C2-4C69DDEFBFDA}" dt="2024-05-03T10:51:43.068" v="2045" actId="165"/>
          <ac:spMkLst>
            <pc:docMk/>
            <pc:sldMk cId="878256077" sldId="321"/>
            <ac:spMk id="27" creationId="{8D75504C-3A0A-4F71-9BBB-3705808EB408}"/>
          </ac:spMkLst>
        </pc:spChg>
        <pc:spChg chg="mod">
          <ac:chgData name="רומן גורי" userId="2a425737-0a37-4818-a121-a791e63a5d7b" providerId="ADAL" clId="{6A86EDFB-2E2A-4A3B-97C2-4C69DDEFBFDA}" dt="2024-05-03T10:51:43.068" v="2045" actId="165"/>
          <ac:spMkLst>
            <pc:docMk/>
            <pc:sldMk cId="878256077" sldId="321"/>
            <ac:spMk id="28" creationId="{6AB24172-2E86-43D2-9C58-A8F17A522700}"/>
          </ac:spMkLst>
        </pc:spChg>
        <pc:spChg chg="mod">
          <ac:chgData name="רומן גורי" userId="2a425737-0a37-4818-a121-a791e63a5d7b" providerId="ADAL" clId="{6A86EDFB-2E2A-4A3B-97C2-4C69DDEFBFDA}" dt="2024-05-03T10:51:43.068" v="2045" actId="165"/>
          <ac:spMkLst>
            <pc:docMk/>
            <pc:sldMk cId="878256077" sldId="321"/>
            <ac:spMk id="29" creationId="{E3FAE60A-4907-4590-AE7C-2A0EC991D471}"/>
          </ac:spMkLst>
        </pc:spChg>
        <pc:spChg chg="mod">
          <ac:chgData name="רומן גורי" userId="2a425737-0a37-4818-a121-a791e63a5d7b" providerId="ADAL" clId="{6A86EDFB-2E2A-4A3B-97C2-4C69DDEFBFDA}" dt="2024-05-03T10:51:43.068" v="2045" actId="165"/>
          <ac:spMkLst>
            <pc:docMk/>
            <pc:sldMk cId="878256077" sldId="321"/>
            <ac:spMk id="30" creationId="{39707E8F-CD05-4ABE-8D4A-5DEBBA0EB91E}"/>
          </ac:spMkLst>
        </pc:spChg>
        <pc:spChg chg="mod">
          <ac:chgData name="רומן גורי" userId="2a425737-0a37-4818-a121-a791e63a5d7b" providerId="ADAL" clId="{6A86EDFB-2E2A-4A3B-97C2-4C69DDEFBFDA}" dt="2024-05-03T10:51:43.068" v="2045" actId="165"/>
          <ac:spMkLst>
            <pc:docMk/>
            <pc:sldMk cId="878256077" sldId="321"/>
            <ac:spMk id="31" creationId="{8747BAEE-A988-4975-8966-88FBD9364BE2}"/>
          </ac:spMkLst>
        </pc:spChg>
        <pc:spChg chg="mod">
          <ac:chgData name="רומן גורי" userId="2a425737-0a37-4818-a121-a791e63a5d7b" providerId="ADAL" clId="{6A86EDFB-2E2A-4A3B-97C2-4C69DDEFBFDA}" dt="2024-05-03T10:51:43.068" v="2045" actId="165"/>
          <ac:spMkLst>
            <pc:docMk/>
            <pc:sldMk cId="878256077" sldId="321"/>
            <ac:spMk id="32" creationId="{6D3635F0-80D2-46C0-AF52-F35FF961AE2B}"/>
          </ac:spMkLst>
        </pc:spChg>
        <pc:spChg chg="mod">
          <ac:chgData name="רומן גורי" userId="2a425737-0a37-4818-a121-a791e63a5d7b" providerId="ADAL" clId="{6A86EDFB-2E2A-4A3B-97C2-4C69DDEFBFDA}" dt="2024-05-03T10:51:43.068" v="2045" actId="165"/>
          <ac:spMkLst>
            <pc:docMk/>
            <pc:sldMk cId="878256077" sldId="321"/>
            <ac:spMk id="33" creationId="{204316F5-F561-4271-915D-B4EAED63C86C}"/>
          </ac:spMkLst>
        </pc:spChg>
        <pc:spChg chg="mod">
          <ac:chgData name="רומן גורי" userId="2a425737-0a37-4818-a121-a791e63a5d7b" providerId="ADAL" clId="{6A86EDFB-2E2A-4A3B-97C2-4C69DDEFBFDA}" dt="2024-05-03T10:51:43.068" v="2045" actId="165"/>
          <ac:spMkLst>
            <pc:docMk/>
            <pc:sldMk cId="878256077" sldId="321"/>
            <ac:spMk id="34" creationId="{AD9C1EA0-17CF-4F54-8651-8376C9881242}"/>
          </ac:spMkLst>
        </pc:spChg>
        <pc:spChg chg="mod">
          <ac:chgData name="רומן גורי" userId="2a425737-0a37-4818-a121-a791e63a5d7b" providerId="ADAL" clId="{6A86EDFB-2E2A-4A3B-97C2-4C69DDEFBFDA}" dt="2024-05-03T10:51:43.068" v="2045" actId="165"/>
          <ac:spMkLst>
            <pc:docMk/>
            <pc:sldMk cId="878256077" sldId="321"/>
            <ac:spMk id="35" creationId="{1B316B0D-CE5B-4301-A294-989CA3389D7E}"/>
          </ac:spMkLst>
        </pc:spChg>
        <pc:spChg chg="mod">
          <ac:chgData name="רומן גורי" userId="2a425737-0a37-4818-a121-a791e63a5d7b" providerId="ADAL" clId="{6A86EDFB-2E2A-4A3B-97C2-4C69DDEFBFDA}" dt="2024-05-03T10:51:43.068" v="2045" actId="165"/>
          <ac:spMkLst>
            <pc:docMk/>
            <pc:sldMk cId="878256077" sldId="321"/>
            <ac:spMk id="36" creationId="{23760507-3241-4E17-97D2-DC14BF741E79}"/>
          </ac:spMkLst>
        </pc:spChg>
        <pc:spChg chg="mod">
          <ac:chgData name="רומן גורי" userId="2a425737-0a37-4818-a121-a791e63a5d7b" providerId="ADAL" clId="{6A86EDFB-2E2A-4A3B-97C2-4C69DDEFBFDA}" dt="2024-05-03T10:51:43.068" v="2045" actId="165"/>
          <ac:spMkLst>
            <pc:docMk/>
            <pc:sldMk cId="878256077" sldId="321"/>
            <ac:spMk id="37" creationId="{67BCCC0B-9C13-4359-87B4-4670778507A2}"/>
          </ac:spMkLst>
        </pc:spChg>
        <pc:spChg chg="mod">
          <ac:chgData name="רומן גורי" userId="2a425737-0a37-4818-a121-a791e63a5d7b" providerId="ADAL" clId="{6A86EDFB-2E2A-4A3B-97C2-4C69DDEFBFDA}" dt="2024-05-03T10:51:43.068" v="2045" actId="165"/>
          <ac:spMkLst>
            <pc:docMk/>
            <pc:sldMk cId="878256077" sldId="321"/>
            <ac:spMk id="38" creationId="{3672DC11-29B0-4A63-9530-8BD5BB427759}"/>
          </ac:spMkLst>
        </pc:spChg>
        <pc:spChg chg="mod">
          <ac:chgData name="רומן גורי" userId="2a425737-0a37-4818-a121-a791e63a5d7b" providerId="ADAL" clId="{6A86EDFB-2E2A-4A3B-97C2-4C69DDEFBFDA}" dt="2024-05-03T10:51:43.068" v="2045" actId="165"/>
          <ac:spMkLst>
            <pc:docMk/>
            <pc:sldMk cId="878256077" sldId="321"/>
            <ac:spMk id="39" creationId="{D68E95BC-3181-49D8-8DA5-861CF1F80E31}"/>
          </ac:spMkLst>
        </pc:spChg>
        <pc:spChg chg="mod">
          <ac:chgData name="רומן גורי" userId="2a425737-0a37-4818-a121-a791e63a5d7b" providerId="ADAL" clId="{6A86EDFB-2E2A-4A3B-97C2-4C69DDEFBFDA}" dt="2024-05-03T10:51:43.068" v="2045" actId="165"/>
          <ac:spMkLst>
            <pc:docMk/>
            <pc:sldMk cId="878256077" sldId="321"/>
            <ac:spMk id="40" creationId="{0319AEBF-4C2C-47B9-BBB2-970056ED54D2}"/>
          </ac:spMkLst>
        </pc:spChg>
        <pc:spChg chg="mod">
          <ac:chgData name="רומן גורי" userId="2a425737-0a37-4818-a121-a791e63a5d7b" providerId="ADAL" clId="{6A86EDFB-2E2A-4A3B-97C2-4C69DDEFBFDA}" dt="2024-05-03T10:51:43.068" v="2045" actId="165"/>
          <ac:spMkLst>
            <pc:docMk/>
            <pc:sldMk cId="878256077" sldId="321"/>
            <ac:spMk id="41" creationId="{4346A230-1E46-4210-BBE4-E97733266E61}"/>
          </ac:spMkLst>
        </pc:spChg>
        <pc:spChg chg="mod">
          <ac:chgData name="רומן גורי" userId="2a425737-0a37-4818-a121-a791e63a5d7b" providerId="ADAL" clId="{6A86EDFB-2E2A-4A3B-97C2-4C69DDEFBFDA}" dt="2024-05-03T10:51:43.068" v="2045" actId="165"/>
          <ac:spMkLst>
            <pc:docMk/>
            <pc:sldMk cId="878256077" sldId="321"/>
            <ac:spMk id="42" creationId="{42919FAB-76FC-4775-9844-2E0FED28CCAD}"/>
          </ac:spMkLst>
        </pc:spChg>
        <pc:spChg chg="mod">
          <ac:chgData name="רומן גורי" userId="2a425737-0a37-4818-a121-a791e63a5d7b" providerId="ADAL" clId="{6A86EDFB-2E2A-4A3B-97C2-4C69DDEFBFDA}" dt="2024-05-03T10:51:43.068" v="2045" actId="165"/>
          <ac:spMkLst>
            <pc:docMk/>
            <pc:sldMk cId="878256077" sldId="321"/>
            <ac:spMk id="43" creationId="{FCBB5A1A-4187-49D7-97AD-C2C374B6CF28}"/>
          </ac:spMkLst>
        </pc:spChg>
        <pc:spChg chg="mod">
          <ac:chgData name="רומן גורי" userId="2a425737-0a37-4818-a121-a791e63a5d7b" providerId="ADAL" clId="{6A86EDFB-2E2A-4A3B-97C2-4C69DDEFBFDA}" dt="2024-05-03T10:51:43.068" v="2045" actId="165"/>
          <ac:spMkLst>
            <pc:docMk/>
            <pc:sldMk cId="878256077" sldId="321"/>
            <ac:spMk id="44" creationId="{A942C058-ED9B-462D-97E5-7F89AD4C42D6}"/>
          </ac:spMkLst>
        </pc:spChg>
        <pc:spChg chg="mod">
          <ac:chgData name="רומן גורי" userId="2a425737-0a37-4818-a121-a791e63a5d7b" providerId="ADAL" clId="{6A86EDFB-2E2A-4A3B-97C2-4C69DDEFBFDA}" dt="2024-05-03T10:51:43.068" v="2045" actId="165"/>
          <ac:spMkLst>
            <pc:docMk/>
            <pc:sldMk cId="878256077" sldId="321"/>
            <ac:spMk id="45" creationId="{DC8BD619-2ADA-4F37-9ABE-9861102FC5CE}"/>
          </ac:spMkLst>
        </pc:spChg>
        <pc:spChg chg="mod">
          <ac:chgData name="רומן גורי" userId="2a425737-0a37-4818-a121-a791e63a5d7b" providerId="ADAL" clId="{6A86EDFB-2E2A-4A3B-97C2-4C69DDEFBFDA}" dt="2024-05-03T10:51:43.068" v="2045" actId="165"/>
          <ac:spMkLst>
            <pc:docMk/>
            <pc:sldMk cId="878256077" sldId="321"/>
            <ac:spMk id="46" creationId="{2C847E86-3339-4ED7-AEA5-79AF27AC5190}"/>
          </ac:spMkLst>
        </pc:spChg>
        <pc:spChg chg="mod">
          <ac:chgData name="רומן גורי" userId="2a425737-0a37-4818-a121-a791e63a5d7b" providerId="ADAL" clId="{6A86EDFB-2E2A-4A3B-97C2-4C69DDEFBFDA}" dt="2024-05-03T10:51:43.068" v="2045" actId="165"/>
          <ac:spMkLst>
            <pc:docMk/>
            <pc:sldMk cId="878256077" sldId="321"/>
            <ac:spMk id="48" creationId="{9E5F2125-35BC-42BF-9066-9DE03B56622E}"/>
          </ac:spMkLst>
        </pc:spChg>
        <pc:spChg chg="mod">
          <ac:chgData name="רומן גורי" userId="2a425737-0a37-4818-a121-a791e63a5d7b" providerId="ADAL" clId="{6A86EDFB-2E2A-4A3B-97C2-4C69DDEFBFDA}" dt="2024-05-03T10:51:43.068" v="2045" actId="165"/>
          <ac:spMkLst>
            <pc:docMk/>
            <pc:sldMk cId="878256077" sldId="321"/>
            <ac:spMk id="49" creationId="{38BE12E1-5E35-40CA-894F-5E0E4D3495CF}"/>
          </ac:spMkLst>
        </pc:spChg>
        <pc:spChg chg="mod">
          <ac:chgData name="רומן גורי" userId="2a425737-0a37-4818-a121-a791e63a5d7b" providerId="ADAL" clId="{6A86EDFB-2E2A-4A3B-97C2-4C69DDEFBFDA}" dt="2024-05-03T10:51:43.068" v="2045" actId="165"/>
          <ac:spMkLst>
            <pc:docMk/>
            <pc:sldMk cId="878256077" sldId="321"/>
            <ac:spMk id="50" creationId="{A890CECD-4EE4-4110-87B2-D9F31EC3E2B9}"/>
          </ac:spMkLst>
        </pc:spChg>
        <pc:spChg chg="mod">
          <ac:chgData name="רומן גורי" userId="2a425737-0a37-4818-a121-a791e63a5d7b" providerId="ADAL" clId="{6A86EDFB-2E2A-4A3B-97C2-4C69DDEFBFDA}" dt="2024-05-03T10:51:43.068" v="2045" actId="165"/>
          <ac:spMkLst>
            <pc:docMk/>
            <pc:sldMk cId="878256077" sldId="321"/>
            <ac:spMk id="51" creationId="{5CD5CB64-789C-4344-A7C9-E4C819C9DCB3}"/>
          </ac:spMkLst>
        </pc:spChg>
        <pc:spChg chg="mod">
          <ac:chgData name="רומן גורי" userId="2a425737-0a37-4818-a121-a791e63a5d7b" providerId="ADAL" clId="{6A86EDFB-2E2A-4A3B-97C2-4C69DDEFBFDA}" dt="2024-05-03T10:51:43.068" v="2045" actId="165"/>
          <ac:spMkLst>
            <pc:docMk/>
            <pc:sldMk cId="878256077" sldId="321"/>
            <ac:spMk id="52" creationId="{523DD88E-20DC-47B8-A5AA-54B675BBAD52}"/>
          </ac:spMkLst>
        </pc:spChg>
        <pc:spChg chg="mod">
          <ac:chgData name="רומן גורי" userId="2a425737-0a37-4818-a121-a791e63a5d7b" providerId="ADAL" clId="{6A86EDFB-2E2A-4A3B-97C2-4C69DDEFBFDA}" dt="2024-05-03T10:51:43.068" v="2045" actId="165"/>
          <ac:spMkLst>
            <pc:docMk/>
            <pc:sldMk cId="878256077" sldId="321"/>
            <ac:spMk id="53" creationId="{8A4E3C00-95B2-4A66-B980-8A7AC0200A3E}"/>
          </ac:spMkLst>
        </pc:spChg>
        <pc:spChg chg="mod">
          <ac:chgData name="רומן גורי" userId="2a425737-0a37-4818-a121-a791e63a5d7b" providerId="ADAL" clId="{6A86EDFB-2E2A-4A3B-97C2-4C69DDEFBFDA}" dt="2024-05-03T10:51:43.068" v="2045" actId="165"/>
          <ac:spMkLst>
            <pc:docMk/>
            <pc:sldMk cId="878256077" sldId="321"/>
            <ac:spMk id="54" creationId="{81933378-F470-4DB5-9C75-8E9EF946AA22}"/>
          </ac:spMkLst>
        </pc:spChg>
        <pc:spChg chg="mod">
          <ac:chgData name="רומן גורי" userId="2a425737-0a37-4818-a121-a791e63a5d7b" providerId="ADAL" clId="{6A86EDFB-2E2A-4A3B-97C2-4C69DDEFBFDA}" dt="2024-05-03T10:51:43.068" v="2045" actId="165"/>
          <ac:spMkLst>
            <pc:docMk/>
            <pc:sldMk cId="878256077" sldId="321"/>
            <ac:spMk id="55" creationId="{C964BA94-6A14-456C-88CB-4AF0C86F0A6B}"/>
          </ac:spMkLst>
        </pc:spChg>
        <pc:spChg chg="mod">
          <ac:chgData name="רומן גורי" userId="2a425737-0a37-4818-a121-a791e63a5d7b" providerId="ADAL" clId="{6A86EDFB-2E2A-4A3B-97C2-4C69DDEFBFDA}" dt="2024-05-03T10:51:43.068" v="2045" actId="165"/>
          <ac:spMkLst>
            <pc:docMk/>
            <pc:sldMk cId="878256077" sldId="321"/>
            <ac:spMk id="56" creationId="{74347AC1-ADF0-48C0-994A-5EADEBC062ED}"/>
          </ac:spMkLst>
        </pc:spChg>
        <pc:spChg chg="mod">
          <ac:chgData name="רומן גורי" userId="2a425737-0a37-4818-a121-a791e63a5d7b" providerId="ADAL" clId="{6A86EDFB-2E2A-4A3B-97C2-4C69DDEFBFDA}" dt="2024-05-03T10:51:43.068" v="2045" actId="165"/>
          <ac:spMkLst>
            <pc:docMk/>
            <pc:sldMk cId="878256077" sldId="321"/>
            <ac:spMk id="57" creationId="{FC217650-88C4-497F-AEA4-A107D356805D}"/>
          </ac:spMkLst>
        </pc:spChg>
        <pc:spChg chg="mod">
          <ac:chgData name="רומן גורי" userId="2a425737-0a37-4818-a121-a791e63a5d7b" providerId="ADAL" clId="{6A86EDFB-2E2A-4A3B-97C2-4C69DDEFBFDA}" dt="2024-05-03T10:51:43.068" v="2045" actId="165"/>
          <ac:spMkLst>
            <pc:docMk/>
            <pc:sldMk cId="878256077" sldId="321"/>
            <ac:spMk id="58" creationId="{83A2BBF0-9D85-46DC-8665-3F41EFC64035}"/>
          </ac:spMkLst>
        </pc:spChg>
        <pc:spChg chg="mod">
          <ac:chgData name="רומן גורי" userId="2a425737-0a37-4818-a121-a791e63a5d7b" providerId="ADAL" clId="{6A86EDFB-2E2A-4A3B-97C2-4C69DDEFBFDA}" dt="2024-05-03T10:51:43.068" v="2045" actId="165"/>
          <ac:spMkLst>
            <pc:docMk/>
            <pc:sldMk cId="878256077" sldId="321"/>
            <ac:spMk id="59" creationId="{078094F3-8358-4F7F-86E2-84F0D6073DFF}"/>
          </ac:spMkLst>
        </pc:spChg>
        <pc:spChg chg="mod">
          <ac:chgData name="רומן גורי" userId="2a425737-0a37-4818-a121-a791e63a5d7b" providerId="ADAL" clId="{6A86EDFB-2E2A-4A3B-97C2-4C69DDEFBFDA}" dt="2024-05-03T10:51:43.068" v="2045" actId="165"/>
          <ac:spMkLst>
            <pc:docMk/>
            <pc:sldMk cId="878256077" sldId="321"/>
            <ac:spMk id="60" creationId="{8DA6EE3C-C04F-4124-8B58-DFC732C30DC7}"/>
          </ac:spMkLst>
        </pc:spChg>
        <pc:spChg chg="mod">
          <ac:chgData name="רומן גורי" userId="2a425737-0a37-4818-a121-a791e63a5d7b" providerId="ADAL" clId="{6A86EDFB-2E2A-4A3B-97C2-4C69DDEFBFDA}" dt="2024-05-03T10:51:43.068" v="2045" actId="165"/>
          <ac:spMkLst>
            <pc:docMk/>
            <pc:sldMk cId="878256077" sldId="321"/>
            <ac:spMk id="61" creationId="{AA92C801-6361-4E82-8FEB-22CB3798DB8E}"/>
          </ac:spMkLst>
        </pc:spChg>
        <pc:spChg chg="mod">
          <ac:chgData name="רומן גורי" userId="2a425737-0a37-4818-a121-a791e63a5d7b" providerId="ADAL" clId="{6A86EDFB-2E2A-4A3B-97C2-4C69DDEFBFDA}" dt="2024-05-03T10:51:43.068" v="2045" actId="165"/>
          <ac:spMkLst>
            <pc:docMk/>
            <pc:sldMk cId="878256077" sldId="321"/>
            <ac:spMk id="62" creationId="{FD6638EC-30F3-409B-908E-DCF687FAFCC3}"/>
          </ac:spMkLst>
        </pc:spChg>
        <pc:spChg chg="mod">
          <ac:chgData name="רומן גורי" userId="2a425737-0a37-4818-a121-a791e63a5d7b" providerId="ADAL" clId="{6A86EDFB-2E2A-4A3B-97C2-4C69DDEFBFDA}" dt="2024-05-03T10:51:43.068" v="2045" actId="165"/>
          <ac:spMkLst>
            <pc:docMk/>
            <pc:sldMk cId="878256077" sldId="321"/>
            <ac:spMk id="63" creationId="{99CD02DC-A4F0-4270-A95F-76B76778D8AB}"/>
          </ac:spMkLst>
        </pc:spChg>
        <pc:spChg chg="mod">
          <ac:chgData name="רומן גורי" userId="2a425737-0a37-4818-a121-a791e63a5d7b" providerId="ADAL" clId="{6A86EDFB-2E2A-4A3B-97C2-4C69DDEFBFDA}" dt="2024-05-03T10:51:43.068" v="2045" actId="165"/>
          <ac:spMkLst>
            <pc:docMk/>
            <pc:sldMk cId="878256077" sldId="321"/>
            <ac:spMk id="64" creationId="{A4C88AFC-DF28-4E12-ABD1-43BBB304A84C}"/>
          </ac:spMkLst>
        </pc:spChg>
        <pc:spChg chg="mod">
          <ac:chgData name="רומן גורי" userId="2a425737-0a37-4818-a121-a791e63a5d7b" providerId="ADAL" clId="{6A86EDFB-2E2A-4A3B-97C2-4C69DDEFBFDA}" dt="2024-05-03T10:51:43.068" v="2045" actId="165"/>
          <ac:spMkLst>
            <pc:docMk/>
            <pc:sldMk cId="878256077" sldId="321"/>
            <ac:spMk id="65" creationId="{FE788DFB-86E6-4D80-AA94-CDA0ABF01341}"/>
          </ac:spMkLst>
        </pc:spChg>
        <pc:spChg chg="mod">
          <ac:chgData name="רומן גורי" userId="2a425737-0a37-4818-a121-a791e63a5d7b" providerId="ADAL" clId="{6A86EDFB-2E2A-4A3B-97C2-4C69DDEFBFDA}" dt="2024-05-03T10:51:43.068" v="2045" actId="165"/>
          <ac:spMkLst>
            <pc:docMk/>
            <pc:sldMk cId="878256077" sldId="321"/>
            <ac:spMk id="66" creationId="{9A4E13EC-ACAD-4282-8505-4AB985348202}"/>
          </ac:spMkLst>
        </pc:spChg>
        <pc:spChg chg="mod">
          <ac:chgData name="רומן גורי" userId="2a425737-0a37-4818-a121-a791e63a5d7b" providerId="ADAL" clId="{6A86EDFB-2E2A-4A3B-97C2-4C69DDEFBFDA}" dt="2024-05-03T10:51:43.068" v="2045" actId="165"/>
          <ac:spMkLst>
            <pc:docMk/>
            <pc:sldMk cId="878256077" sldId="321"/>
            <ac:spMk id="67" creationId="{990488B9-3F89-42E8-8470-45E4EBAB11FC}"/>
          </ac:spMkLst>
        </pc:spChg>
        <pc:spChg chg="mod">
          <ac:chgData name="רומן גורי" userId="2a425737-0a37-4818-a121-a791e63a5d7b" providerId="ADAL" clId="{6A86EDFB-2E2A-4A3B-97C2-4C69DDEFBFDA}" dt="2024-05-03T10:51:43.068" v="2045" actId="165"/>
          <ac:spMkLst>
            <pc:docMk/>
            <pc:sldMk cId="878256077" sldId="321"/>
            <ac:spMk id="68" creationId="{4336F216-129F-4221-8629-7BD36CEB9960}"/>
          </ac:spMkLst>
        </pc:spChg>
        <pc:spChg chg="mod">
          <ac:chgData name="רומן גורי" userId="2a425737-0a37-4818-a121-a791e63a5d7b" providerId="ADAL" clId="{6A86EDFB-2E2A-4A3B-97C2-4C69DDEFBFDA}" dt="2024-05-03T10:51:43.068" v="2045" actId="165"/>
          <ac:spMkLst>
            <pc:docMk/>
            <pc:sldMk cId="878256077" sldId="321"/>
            <ac:spMk id="70" creationId="{B4F4C89C-B735-43DA-B9B6-D0F5F9E96A64}"/>
          </ac:spMkLst>
        </pc:spChg>
        <pc:spChg chg="mod">
          <ac:chgData name="רומן גורי" userId="2a425737-0a37-4818-a121-a791e63a5d7b" providerId="ADAL" clId="{6A86EDFB-2E2A-4A3B-97C2-4C69DDEFBFDA}" dt="2024-05-03T10:51:43.068" v="2045" actId="165"/>
          <ac:spMkLst>
            <pc:docMk/>
            <pc:sldMk cId="878256077" sldId="321"/>
            <ac:spMk id="71" creationId="{9BE381FE-61D6-465D-B389-6070759C8AA7}"/>
          </ac:spMkLst>
        </pc:spChg>
        <pc:spChg chg="mod">
          <ac:chgData name="רומן גורי" userId="2a425737-0a37-4818-a121-a791e63a5d7b" providerId="ADAL" clId="{6A86EDFB-2E2A-4A3B-97C2-4C69DDEFBFDA}" dt="2024-05-03T10:51:43.068" v="2045" actId="165"/>
          <ac:spMkLst>
            <pc:docMk/>
            <pc:sldMk cId="878256077" sldId="321"/>
            <ac:spMk id="72" creationId="{0B661758-984C-4AE9-9A07-3ACCC4BEF102}"/>
          </ac:spMkLst>
        </pc:spChg>
        <pc:spChg chg="mod">
          <ac:chgData name="רומן גורי" userId="2a425737-0a37-4818-a121-a791e63a5d7b" providerId="ADAL" clId="{6A86EDFB-2E2A-4A3B-97C2-4C69DDEFBFDA}" dt="2024-05-03T10:51:43.068" v="2045" actId="165"/>
          <ac:spMkLst>
            <pc:docMk/>
            <pc:sldMk cId="878256077" sldId="321"/>
            <ac:spMk id="73" creationId="{C6278FDE-68B4-41E5-9A22-C122F7D52729}"/>
          </ac:spMkLst>
        </pc:spChg>
        <pc:spChg chg="mod">
          <ac:chgData name="רומן גורי" userId="2a425737-0a37-4818-a121-a791e63a5d7b" providerId="ADAL" clId="{6A86EDFB-2E2A-4A3B-97C2-4C69DDEFBFDA}" dt="2024-05-03T10:51:43.068" v="2045" actId="165"/>
          <ac:spMkLst>
            <pc:docMk/>
            <pc:sldMk cId="878256077" sldId="321"/>
            <ac:spMk id="74" creationId="{C1F88597-62EA-4C27-9725-CCD420A56588}"/>
          </ac:spMkLst>
        </pc:spChg>
        <pc:spChg chg="mod">
          <ac:chgData name="רומן גורי" userId="2a425737-0a37-4818-a121-a791e63a5d7b" providerId="ADAL" clId="{6A86EDFB-2E2A-4A3B-97C2-4C69DDEFBFDA}" dt="2024-05-03T10:51:43.068" v="2045" actId="165"/>
          <ac:spMkLst>
            <pc:docMk/>
            <pc:sldMk cId="878256077" sldId="321"/>
            <ac:spMk id="75" creationId="{6E68575E-AF18-4BD9-A064-FBAA39AE1D4F}"/>
          </ac:spMkLst>
        </pc:spChg>
        <pc:spChg chg="mod">
          <ac:chgData name="רומן גורי" userId="2a425737-0a37-4818-a121-a791e63a5d7b" providerId="ADAL" clId="{6A86EDFB-2E2A-4A3B-97C2-4C69DDEFBFDA}" dt="2024-05-03T10:51:43.068" v="2045" actId="165"/>
          <ac:spMkLst>
            <pc:docMk/>
            <pc:sldMk cId="878256077" sldId="321"/>
            <ac:spMk id="76" creationId="{A8297729-8EB6-4DC8-9D09-D35B7C055C0A}"/>
          </ac:spMkLst>
        </pc:spChg>
        <pc:spChg chg="mod">
          <ac:chgData name="רומן גורי" userId="2a425737-0a37-4818-a121-a791e63a5d7b" providerId="ADAL" clId="{6A86EDFB-2E2A-4A3B-97C2-4C69DDEFBFDA}" dt="2024-05-03T10:51:43.068" v="2045" actId="165"/>
          <ac:spMkLst>
            <pc:docMk/>
            <pc:sldMk cId="878256077" sldId="321"/>
            <ac:spMk id="77" creationId="{7D6E02BC-9C5A-4CE7-A0F8-2C0A03A4ED5C}"/>
          </ac:spMkLst>
        </pc:spChg>
        <pc:spChg chg="mod">
          <ac:chgData name="רומן גורי" userId="2a425737-0a37-4818-a121-a791e63a5d7b" providerId="ADAL" clId="{6A86EDFB-2E2A-4A3B-97C2-4C69DDEFBFDA}" dt="2024-05-03T10:51:43.068" v="2045" actId="165"/>
          <ac:spMkLst>
            <pc:docMk/>
            <pc:sldMk cId="878256077" sldId="321"/>
            <ac:spMk id="78" creationId="{4881D705-2EB2-4B60-90DC-48EBD5A528CD}"/>
          </ac:spMkLst>
        </pc:spChg>
        <pc:spChg chg="mod">
          <ac:chgData name="רומן גורי" userId="2a425737-0a37-4818-a121-a791e63a5d7b" providerId="ADAL" clId="{6A86EDFB-2E2A-4A3B-97C2-4C69DDEFBFDA}" dt="2024-05-03T10:51:43.068" v="2045" actId="165"/>
          <ac:spMkLst>
            <pc:docMk/>
            <pc:sldMk cId="878256077" sldId="321"/>
            <ac:spMk id="79" creationId="{CCEA5262-75CB-4CD7-8695-85B63407B531}"/>
          </ac:spMkLst>
        </pc:spChg>
        <pc:spChg chg="mod">
          <ac:chgData name="רומן גורי" userId="2a425737-0a37-4818-a121-a791e63a5d7b" providerId="ADAL" clId="{6A86EDFB-2E2A-4A3B-97C2-4C69DDEFBFDA}" dt="2024-05-03T10:51:43.068" v="2045" actId="165"/>
          <ac:spMkLst>
            <pc:docMk/>
            <pc:sldMk cId="878256077" sldId="321"/>
            <ac:spMk id="80" creationId="{0E8C39CC-2546-49A6-806A-A7B19282A2ED}"/>
          </ac:spMkLst>
        </pc:spChg>
        <pc:spChg chg="mod">
          <ac:chgData name="רומן גורי" userId="2a425737-0a37-4818-a121-a791e63a5d7b" providerId="ADAL" clId="{6A86EDFB-2E2A-4A3B-97C2-4C69DDEFBFDA}" dt="2024-05-03T10:51:43.068" v="2045" actId="165"/>
          <ac:spMkLst>
            <pc:docMk/>
            <pc:sldMk cId="878256077" sldId="321"/>
            <ac:spMk id="81" creationId="{955EF201-A933-468E-BC77-BDCA920E00F7}"/>
          </ac:spMkLst>
        </pc:spChg>
        <pc:spChg chg="mod">
          <ac:chgData name="רומן גורי" userId="2a425737-0a37-4818-a121-a791e63a5d7b" providerId="ADAL" clId="{6A86EDFB-2E2A-4A3B-97C2-4C69DDEFBFDA}" dt="2024-05-03T10:51:43.068" v="2045" actId="165"/>
          <ac:spMkLst>
            <pc:docMk/>
            <pc:sldMk cId="878256077" sldId="321"/>
            <ac:spMk id="82" creationId="{A026D983-FF62-455D-B332-C449BF85D937}"/>
          </ac:spMkLst>
        </pc:spChg>
        <pc:spChg chg="mod">
          <ac:chgData name="רומן גורי" userId="2a425737-0a37-4818-a121-a791e63a5d7b" providerId="ADAL" clId="{6A86EDFB-2E2A-4A3B-97C2-4C69DDEFBFDA}" dt="2024-05-03T10:51:43.068" v="2045" actId="165"/>
          <ac:spMkLst>
            <pc:docMk/>
            <pc:sldMk cId="878256077" sldId="321"/>
            <ac:spMk id="83" creationId="{DB4B6D4A-3A28-416E-95DD-C7C9D3F166FF}"/>
          </ac:spMkLst>
        </pc:spChg>
        <pc:spChg chg="mod">
          <ac:chgData name="רומן גורי" userId="2a425737-0a37-4818-a121-a791e63a5d7b" providerId="ADAL" clId="{6A86EDFB-2E2A-4A3B-97C2-4C69DDEFBFDA}" dt="2024-05-03T10:51:43.068" v="2045" actId="165"/>
          <ac:spMkLst>
            <pc:docMk/>
            <pc:sldMk cId="878256077" sldId="321"/>
            <ac:spMk id="84" creationId="{1934BDEE-29C6-4207-B8A8-6C20E1E1CA4D}"/>
          </ac:spMkLst>
        </pc:spChg>
        <pc:spChg chg="mod">
          <ac:chgData name="רומן גורי" userId="2a425737-0a37-4818-a121-a791e63a5d7b" providerId="ADAL" clId="{6A86EDFB-2E2A-4A3B-97C2-4C69DDEFBFDA}" dt="2024-05-03T10:51:43.068" v="2045" actId="165"/>
          <ac:spMkLst>
            <pc:docMk/>
            <pc:sldMk cId="878256077" sldId="321"/>
            <ac:spMk id="85" creationId="{FA433957-F4C0-4344-8DD3-E36DB9A9E676}"/>
          </ac:spMkLst>
        </pc:spChg>
        <pc:spChg chg="mod">
          <ac:chgData name="רומן גורי" userId="2a425737-0a37-4818-a121-a791e63a5d7b" providerId="ADAL" clId="{6A86EDFB-2E2A-4A3B-97C2-4C69DDEFBFDA}" dt="2024-05-03T10:51:43.068" v="2045" actId="165"/>
          <ac:spMkLst>
            <pc:docMk/>
            <pc:sldMk cId="878256077" sldId="321"/>
            <ac:spMk id="86" creationId="{6AFAE72B-8CC4-43F9-B0C8-8301B489E169}"/>
          </ac:spMkLst>
        </pc:spChg>
        <pc:spChg chg="mod">
          <ac:chgData name="רומן גורי" userId="2a425737-0a37-4818-a121-a791e63a5d7b" providerId="ADAL" clId="{6A86EDFB-2E2A-4A3B-97C2-4C69DDEFBFDA}" dt="2024-05-03T10:51:43.068" v="2045" actId="165"/>
          <ac:spMkLst>
            <pc:docMk/>
            <pc:sldMk cId="878256077" sldId="321"/>
            <ac:spMk id="87" creationId="{4B3B6047-FE87-4BF0-857C-B22E09505F1F}"/>
          </ac:spMkLst>
        </pc:spChg>
        <pc:spChg chg="mod">
          <ac:chgData name="רומן גורי" userId="2a425737-0a37-4818-a121-a791e63a5d7b" providerId="ADAL" clId="{6A86EDFB-2E2A-4A3B-97C2-4C69DDEFBFDA}" dt="2024-05-03T10:51:43.068" v="2045" actId="165"/>
          <ac:spMkLst>
            <pc:docMk/>
            <pc:sldMk cId="878256077" sldId="321"/>
            <ac:spMk id="88" creationId="{AFE956A5-664A-4F06-87DA-E6B8ACC5E8D4}"/>
          </ac:spMkLst>
        </pc:spChg>
        <pc:spChg chg="mod">
          <ac:chgData name="רומן גורי" userId="2a425737-0a37-4818-a121-a791e63a5d7b" providerId="ADAL" clId="{6A86EDFB-2E2A-4A3B-97C2-4C69DDEFBFDA}" dt="2024-05-03T10:51:43.068" v="2045" actId="165"/>
          <ac:spMkLst>
            <pc:docMk/>
            <pc:sldMk cId="878256077" sldId="321"/>
            <ac:spMk id="89" creationId="{ED7ADD1A-9B07-4CB3-9146-57B1628118C4}"/>
          </ac:spMkLst>
        </pc:spChg>
        <pc:spChg chg="mod">
          <ac:chgData name="רומן גורי" userId="2a425737-0a37-4818-a121-a791e63a5d7b" providerId="ADAL" clId="{6A86EDFB-2E2A-4A3B-97C2-4C69DDEFBFDA}" dt="2024-05-03T10:51:43.068" v="2045" actId="165"/>
          <ac:spMkLst>
            <pc:docMk/>
            <pc:sldMk cId="878256077" sldId="321"/>
            <ac:spMk id="90" creationId="{A1720763-9562-471E-9053-F652528CCB62}"/>
          </ac:spMkLst>
        </pc:spChg>
        <pc:spChg chg="mod">
          <ac:chgData name="רומן גורי" userId="2a425737-0a37-4818-a121-a791e63a5d7b" providerId="ADAL" clId="{6A86EDFB-2E2A-4A3B-97C2-4C69DDEFBFDA}" dt="2024-05-03T10:51:43.068" v="2045" actId="165"/>
          <ac:spMkLst>
            <pc:docMk/>
            <pc:sldMk cId="878256077" sldId="321"/>
            <ac:spMk id="91" creationId="{59F90BFA-96A3-425B-AEF4-1DFCFC70C219}"/>
          </ac:spMkLst>
        </pc:spChg>
        <pc:spChg chg="mod">
          <ac:chgData name="רומן גורי" userId="2a425737-0a37-4818-a121-a791e63a5d7b" providerId="ADAL" clId="{6A86EDFB-2E2A-4A3B-97C2-4C69DDEFBFDA}" dt="2024-05-03T10:51:43.068" v="2045" actId="165"/>
          <ac:spMkLst>
            <pc:docMk/>
            <pc:sldMk cId="878256077" sldId="321"/>
            <ac:spMk id="92" creationId="{78F456CF-EDA6-4A03-9D92-DF723DFE5A0D}"/>
          </ac:spMkLst>
        </pc:spChg>
        <pc:spChg chg="mod">
          <ac:chgData name="רומן גורי" userId="2a425737-0a37-4818-a121-a791e63a5d7b" providerId="ADAL" clId="{6A86EDFB-2E2A-4A3B-97C2-4C69DDEFBFDA}" dt="2024-05-03T10:51:43.068" v="2045" actId="165"/>
          <ac:spMkLst>
            <pc:docMk/>
            <pc:sldMk cId="878256077" sldId="321"/>
            <ac:spMk id="93" creationId="{EBC0D58B-A407-40D7-A3C7-A20D9248495F}"/>
          </ac:spMkLst>
        </pc:spChg>
        <pc:spChg chg="mod">
          <ac:chgData name="רומן גורי" userId="2a425737-0a37-4818-a121-a791e63a5d7b" providerId="ADAL" clId="{6A86EDFB-2E2A-4A3B-97C2-4C69DDEFBFDA}" dt="2024-05-03T10:51:43.068" v="2045" actId="165"/>
          <ac:spMkLst>
            <pc:docMk/>
            <pc:sldMk cId="878256077" sldId="321"/>
            <ac:spMk id="95" creationId="{AAD511EF-B27B-4919-BB83-62F655709209}"/>
          </ac:spMkLst>
        </pc:spChg>
        <pc:spChg chg="mod">
          <ac:chgData name="רומן גורי" userId="2a425737-0a37-4818-a121-a791e63a5d7b" providerId="ADAL" clId="{6A86EDFB-2E2A-4A3B-97C2-4C69DDEFBFDA}" dt="2024-05-03T10:51:43.068" v="2045" actId="165"/>
          <ac:spMkLst>
            <pc:docMk/>
            <pc:sldMk cId="878256077" sldId="321"/>
            <ac:spMk id="96" creationId="{E2BC2C29-8F2E-419D-8602-7B008AC50C19}"/>
          </ac:spMkLst>
        </pc:spChg>
        <pc:spChg chg="mod">
          <ac:chgData name="רומן גורי" userId="2a425737-0a37-4818-a121-a791e63a5d7b" providerId="ADAL" clId="{6A86EDFB-2E2A-4A3B-97C2-4C69DDEFBFDA}" dt="2024-05-03T10:51:43.068" v="2045" actId="165"/>
          <ac:spMkLst>
            <pc:docMk/>
            <pc:sldMk cId="878256077" sldId="321"/>
            <ac:spMk id="97" creationId="{BC31CA58-8986-41DC-952D-233B6D445B79}"/>
          </ac:spMkLst>
        </pc:spChg>
        <pc:spChg chg="mod">
          <ac:chgData name="רומן גורי" userId="2a425737-0a37-4818-a121-a791e63a5d7b" providerId="ADAL" clId="{6A86EDFB-2E2A-4A3B-97C2-4C69DDEFBFDA}" dt="2024-05-03T10:51:43.068" v="2045" actId="165"/>
          <ac:spMkLst>
            <pc:docMk/>
            <pc:sldMk cId="878256077" sldId="321"/>
            <ac:spMk id="98" creationId="{778B660E-750F-44A8-B048-73B100BAB2E0}"/>
          </ac:spMkLst>
        </pc:spChg>
        <pc:spChg chg="mod">
          <ac:chgData name="רומן גורי" userId="2a425737-0a37-4818-a121-a791e63a5d7b" providerId="ADAL" clId="{6A86EDFB-2E2A-4A3B-97C2-4C69DDEFBFDA}" dt="2024-05-03T10:51:43.068" v="2045" actId="165"/>
          <ac:spMkLst>
            <pc:docMk/>
            <pc:sldMk cId="878256077" sldId="321"/>
            <ac:spMk id="99" creationId="{4DAAB91F-9BEC-40A5-8284-14414106D690}"/>
          </ac:spMkLst>
        </pc:spChg>
        <pc:spChg chg="mod">
          <ac:chgData name="רומן גורי" userId="2a425737-0a37-4818-a121-a791e63a5d7b" providerId="ADAL" clId="{6A86EDFB-2E2A-4A3B-97C2-4C69DDEFBFDA}" dt="2024-05-03T10:51:43.068" v="2045" actId="165"/>
          <ac:spMkLst>
            <pc:docMk/>
            <pc:sldMk cId="878256077" sldId="321"/>
            <ac:spMk id="100" creationId="{5A36A7BE-0AA2-4F3A-8E0A-F7F908FD8C50}"/>
          </ac:spMkLst>
        </pc:spChg>
        <pc:spChg chg="mod">
          <ac:chgData name="רומן גורי" userId="2a425737-0a37-4818-a121-a791e63a5d7b" providerId="ADAL" clId="{6A86EDFB-2E2A-4A3B-97C2-4C69DDEFBFDA}" dt="2024-05-03T10:51:43.068" v="2045" actId="165"/>
          <ac:spMkLst>
            <pc:docMk/>
            <pc:sldMk cId="878256077" sldId="321"/>
            <ac:spMk id="101" creationId="{8DE20EF1-C186-49CE-87DA-2977CF6EC973}"/>
          </ac:spMkLst>
        </pc:spChg>
        <pc:spChg chg="mod">
          <ac:chgData name="רומן גורי" userId="2a425737-0a37-4818-a121-a791e63a5d7b" providerId="ADAL" clId="{6A86EDFB-2E2A-4A3B-97C2-4C69DDEFBFDA}" dt="2024-05-03T10:51:43.068" v="2045" actId="165"/>
          <ac:spMkLst>
            <pc:docMk/>
            <pc:sldMk cId="878256077" sldId="321"/>
            <ac:spMk id="102" creationId="{66FD3AEA-2EB1-4425-A44A-5AA901A71BC9}"/>
          </ac:spMkLst>
        </pc:spChg>
        <pc:spChg chg="mod">
          <ac:chgData name="רומן גורי" userId="2a425737-0a37-4818-a121-a791e63a5d7b" providerId="ADAL" clId="{6A86EDFB-2E2A-4A3B-97C2-4C69DDEFBFDA}" dt="2024-05-03T10:51:43.068" v="2045" actId="165"/>
          <ac:spMkLst>
            <pc:docMk/>
            <pc:sldMk cId="878256077" sldId="321"/>
            <ac:spMk id="103" creationId="{9E7AFC97-BD50-41E5-87F3-070F6D346F48}"/>
          </ac:spMkLst>
        </pc:spChg>
        <pc:spChg chg="mod">
          <ac:chgData name="רומן גורי" userId="2a425737-0a37-4818-a121-a791e63a5d7b" providerId="ADAL" clId="{6A86EDFB-2E2A-4A3B-97C2-4C69DDEFBFDA}" dt="2024-05-03T10:51:43.068" v="2045" actId="165"/>
          <ac:spMkLst>
            <pc:docMk/>
            <pc:sldMk cId="878256077" sldId="321"/>
            <ac:spMk id="104" creationId="{76BC46C4-C86D-4E3C-A83E-23F91A5A103A}"/>
          </ac:spMkLst>
        </pc:spChg>
        <pc:spChg chg="mod">
          <ac:chgData name="רומן גורי" userId="2a425737-0a37-4818-a121-a791e63a5d7b" providerId="ADAL" clId="{6A86EDFB-2E2A-4A3B-97C2-4C69DDEFBFDA}" dt="2024-05-03T10:51:43.068" v="2045" actId="165"/>
          <ac:spMkLst>
            <pc:docMk/>
            <pc:sldMk cId="878256077" sldId="321"/>
            <ac:spMk id="105" creationId="{537B7149-4817-44B1-B741-594BF81ADA9F}"/>
          </ac:spMkLst>
        </pc:spChg>
        <pc:spChg chg="mod">
          <ac:chgData name="רומן גורי" userId="2a425737-0a37-4818-a121-a791e63a5d7b" providerId="ADAL" clId="{6A86EDFB-2E2A-4A3B-97C2-4C69DDEFBFDA}" dt="2024-05-03T10:51:43.068" v="2045" actId="165"/>
          <ac:spMkLst>
            <pc:docMk/>
            <pc:sldMk cId="878256077" sldId="321"/>
            <ac:spMk id="106" creationId="{AB43E4BA-365C-4FD2-9173-5FCFD1222420}"/>
          </ac:spMkLst>
        </pc:spChg>
        <pc:spChg chg="mod">
          <ac:chgData name="רומן גורי" userId="2a425737-0a37-4818-a121-a791e63a5d7b" providerId="ADAL" clId="{6A86EDFB-2E2A-4A3B-97C2-4C69DDEFBFDA}" dt="2024-05-03T10:51:43.068" v="2045" actId="165"/>
          <ac:spMkLst>
            <pc:docMk/>
            <pc:sldMk cId="878256077" sldId="321"/>
            <ac:spMk id="107" creationId="{1F76E456-DD7C-424F-A4F1-AE1AF8F00366}"/>
          </ac:spMkLst>
        </pc:spChg>
        <pc:spChg chg="mod">
          <ac:chgData name="רומן גורי" userId="2a425737-0a37-4818-a121-a791e63a5d7b" providerId="ADAL" clId="{6A86EDFB-2E2A-4A3B-97C2-4C69DDEFBFDA}" dt="2024-05-03T10:51:43.068" v="2045" actId="165"/>
          <ac:spMkLst>
            <pc:docMk/>
            <pc:sldMk cId="878256077" sldId="321"/>
            <ac:spMk id="108" creationId="{F0D483F7-3381-4006-B93F-33BEDF7BC914}"/>
          </ac:spMkLst>
        </pc:spChg>
        <pc:spChg chg="mod">
          <ac:chgData name="רומן גורי" userId="2a425737-0a37-4818-a121-a791e63a5d7b" providerId="ADAL" clId="{6A86EDFB-2E2A-4A3B-97C2-4C69DDEFBFDA}" dt="2024-05-03T10:51:43.068" v="2045" actId="165"/>
          <ac:spMkLst>
            <pc:docMk/>
            <pc:sldMk cId="878256077" sldId="321"/>
            <ac:spMk id="109" creationId="{D1878D09-9B1E-4DD5-954A-AE6771386078}"/>
          </ac:spMkLst>
        </pc:spChg>
        <pc:spChg chg="mod">
          <ac:chgData name="רומן גורי" userId="2a425737-0a37-4818-a121-a791e63a5d7b" providerId="ADAL" clId="{6A86EDFB-2E2A-4A3B-97C2-4C69DDEFBFDA}" dt="2024-05-03T10:51:43.068" v="2045" actId="165"/>
          <ac:spMkLst>
            <pc:docMk/>
            <pc:sldMk cId="878256077" sldId="321"/>
            <ac:spMk id="110" creationId="{9F8F06A8-CB08-4CFE-B1AB-61AC4A087AE8}"/>
          </ac:spMkLst>
        </pc:spChg>
        <pc:spChg chg="mod">
          <ac:chgData name="רומן גורי" userId="2a425737-0a37-4818-a121-a791e63a5d7b" providerId="ADAL" clId="{6A86EDFB-2E2A-4A3B-97C2-4C69DDEFBFDA}" dt="2024-05-03T10:51:43.068" v="2045" actId="165"/>
          <ac:spMkLst>
            <pc:docMk/>
            <pc:sldMk cId="878256077" sldId="321"/>
            <ac:spMk id="111" creationId="{791E7147-E5E1-4125-A18E-A8AC064361AE}"/>
          </ac:spMkLst>
        </pc:spChg>
        <pc:spChg chg="mod">
          <ac:chgData name="רומן גורי" userId="2a425737-0a37-4818-a121-a791e63a5d7b" providerId="ADAL" clId="{6A86EDFB-2E2A-4A3B-97C2-4C69DDEFBFDA}" dt="2024-05-03T10:51:43.068" v="2045" actId="165"/>
          <ac:spMkLst>
            <pc:docMk/>
            <pc:sldMk cId="878256077" sldId="321"/>
            <ac:spMk id="112" creationId="{88AB3928-48B4-4F38-A4FB-4959593D96D8}"/>
          </ac:spMkLst>
        </pc:spChg>
        <pc:spChg chg="mod">
          <ac:chgData name="רומן גורי" userId="2a425737-0a37-4818-a121-a791e63a5d7b" providerId="ADAL" clId="{6A86EDFB-2E2A-4A3B-97C2-4C69DDEFBFDA}" dt="2024-05-03T10:51:43.068" v="2045" actId="165"/>
          <ac:spMkLst>
            <pc:docMk/>
            <pc:sldMk cId="878256077" sldId="321"/>
            <ac:spMk id="113" creationId="{5E43E3EF-72DC-48C4-B6AF-34FC16560BB7}"/>
          </ac:spMkLst>
        </pc:spChg>
        <pc:spChg chg="mod">
          <ac:chgData name="רומן גורי" userId="2a425737-0a37-4818-a121-a791e63a5d7b" providerId="ADAL" clId="{6A86EDFB-2E2A-4A3B-97C2-4C69DDEFBFDA}" dt="2024-05-03T10:51:43.068" v="2045" actId="165"/>
          <ac:spMkLst>
            <pc:docMk/>
            <pc:sldMk cId="878256077" sldId="321"/>
            <ac:spMk id="114" creationId="{E45E4A34-4520-402C-9DCD-DF41E386F979}"/>
          </ac:spMkLst>
        </pc:spChg>
        <pc:spChg chg="mod">
          <ac:chgData name="רומן גורי" userId="2a425737-0a37-4818-a121-a791e63a5d7b" providerId="ADAL" clId="{6A86EDFB-2E2A-4A3B-97C2-4C69DDEFBFDA}" dt="2024-05-03T10:51:43.068" v="2045" actId="165"/>
          <ac:spMkLst>
            <pc:docMk/>
            <pc:sldMk cId="878256077" sldId="321"/>
            <ac:spMk id="115" creationId="{41FD6FBA-008D-4381-8A32-D44F803C5870}"/>
          </ac:spMkLst>
        </pc:spChg>
        <pc:spChg chg="mod">
          <ac:chgData name="רומן גורי" userId="2a425737-0a37-4818-a121-a791e63a5d7b" providerId="ADAL" clId="{6A86EDFB-2E2A-4A3B-97C2-4C69DDEFBFDA}" dt="2024-05-03T10:51:43.068" v="2045" actId="165"/>
          <ac:spMkLst>
            <pc:docMk/>
            <pc:sldMk cId="878256077" sldId="321"/>
            <ac:spMk id="116" creationId="{1F2342C8-19E0-45A5-9B1B-520C93914A47}"/>
          </ac:spMkLst>
        </pc:spChg>
        <pc:spChg chg="add mod">
          <ac:chgData name="רומן גורי" userId="2a425737-0a37-4818-a121-a791e63a5d7b" providerId="ADAL" clId="{6A86EDFB-2E2A-4A3B-97C2-4C69DDEFBFDA}" dt="2024-05-03T11:16:15.194" v="2530" actId="14100"/>
          <ac:spMkLst>
            <pc:docMk/>
            <pc:sldMk cId="878256077" sldId="321"/>
            <ac:spMk id="117" creationId="{FD768D72-EB4D-4A2E-A23D-836D3EBD3BAC}"/>
          </ac:spMkLst>
        </pc:spChg>
        <pc:spChg chg="add mod">
          <ac:chgData name="רומן גורי" userId="2a425737-0a37-4818-a121-a791e63a5d7b" providerId="ADAL" clId="{6A86EDFB-2E2A-4A3B-97C2-4C69DDEFBFDA}" dt="2024-05-03T11:16:31.771" v="2535" actId="1076"/>
          <ac:spMkLst>
            <pc:docMk/>
            <pc:sldMk cId="878256077" sldId="321"/>
            <ac:spMk id="118" creationId="{9C66D186-6959-48A2-9176-D3FEB046AD3F}"/>
          </ac:spMkLst>
        </pc:spChg>
        <pc:spChg chg="add mod">
          <ac:chgData name="רומן גורי" userId="2a425737-0a37-4818-a121-a791e63a5d7b" providerId="ADAL" clId="{6A86EDFB-2E2A-4A3B-97C2-4C69DDEFBFDA}" dt="2024-05-03T11:11:20.476" v="2291" actId="1076"/>
          <ac:spMkLst>
            <pc:docMk/>
            <pc:sldMk cId="878256077" sldId="321"/>
            <ac:spMk id="119" creationId="{C1C55A5D-97C8-4CA8-AACE-EECA4ECCC4DF}"/>
          </ac:spMkLst>
        </pc:spChg>
        <pc:spChg chg="mod">
          <ac:chgData name="רומן גורי" userId="2a425737-0a37-4818-a121-a791e63a5d7b" providerId="ADAL" clId="{6A86EDFB-2E2A-4A3B-97C2-4C69DDEFBFDA}" dt="2024-05-03T11:02:42.795" v="2246" actId="207"/>
          <ac:spMkLst>
            <pc:docMk/>
            <pc:sldMk cId="878256077" sldId="321"/>
            <ac:spMk id="121" creationId="{78F7526E-6A4C-433E-AB3D-BD54FFCA03EE}"/>
          </ac:spMkLst>
        </pc:spChg>
        <pc:spChg chg="mod">
          <ac:chgData name="רומן גורי" userId="2a425737-0a37-4818-a121-a791e63a5d7b" providerId="ADAL" clId="{6A86EDFB-2E2A-4A3B-97C2-4C69DDEFBFDA}" dt="2024-05-03T11:02:42.795" v="2246" actId="207"/>
          <ac:spMkLst>
            <pc:docMk/>
            <pc:sldMk cId="878256077" sldId="321"/>
            <ac:spMk id="122" creationId="{B8BF4AE8-C8AB-4176-BC2D-6FCBF22E091F}"/>
          </ac:spMkLst>
        </pc:spChg>
        <pc:spChg chg="mod">
          <ac:chgData name="רומן גורי" userId="2a425737-0a37-4818-a121-a791e63a5d7b" providerId="ADAL" clId="{6A86EDFB-2E2A-4A3B-97C2-4C69DDEFBFDA}" dt="2024-05-03T11:02:42.795" v="2246" actId="207"/>
          <ac:spMkLst>
            <pc:docMk/>
            <pc:sldMk cId="878256077" sldId="321"/>
            <ac:spMk id="126" creationId="{907BE427-ADD7-417B-8929-1D989053BC9D}"/>
          </ac:spMkLst>
        </pc:spChg>
        <pc:spChg chg="mod">
          <ac:chgData name="רומן גורי" userId="2a425737-0a37-4818-a121-a791e63a5d7b" providerId="ADAL" clId="{6A86EDFB-2E2A-4A3B-97C2-4C69DDEFBFDA}" dt="2024-05-03T11:02:42.795" v="2246" actId="207"/>
          <ac:spMkLst>
            <pc:docMk/>
            <pc:sldMk cId="878256077" sldId="321"/>
            <ac:spMk id="127" creationId="{027C8A1C-9E69-497B-B55F-EF29F3CBCA04}"/>
          </ac:spMkLst>
        </pc:spChg>
        <pc:spChg chg="mod">
          <ac:chgData name="רומן גורי" userId="2a425737-0a37-4818-a121-a791e63a5d7b" providerId="ADAL" clId="{6A86EDFB-2E2A-4A3B-97C2-4C69DDEFBFDA}" dt="2024-05-03T11:02:42.795" v="2246" actId="207"/>
          <ac:spMkLst>
            <pc:docMk/>
            <pc:sldMk cId="878256077" sldId="321"/>
            <ac:spMk id="128" creationId="{43788122-9D93-40BD-BDC5-D3DC1D154AD1}"/>
          </ac:spMkLst>
        </pc:spChg>
        <pc:spChg chg="mod">
          <ac:chgData name="רומן גורי" userId="2a425737-0a37-4818-a121-a791e63a5d7b" providerId="ADAL" clId="{6A86EDFB-2E2A-4A3B-97C2-4C69DDEFBFDA}" dt="2024-05-03T11:02:42.795" v="2246" actId="207"/>
          <ac:spMkLst>
            <pc:docMk/>
            <pc:sldMk cId="878256077" sldId="321"/>
            <ac:spMk id="129" creationId="{BB195434-AFA4-4DA2-A2A0-D3FA1CD60254}"/>
          </ac:spMkLst>
        </pc:spChg>
        <pc:spChg chg="mod">
          <ac:chgData name="רומן גורי" userId="2a425737-0a37-4818-a121-a791e63a5d7b" providerId="ADAL" clId="{6A86EDFB-2E2A-4A3B-97C2-4C69DDEFBFDA}" dt="2024-05-03T11:02:42.795" v="2246" actId="207"/>
          <ac:spMkLst>
            <pc:docMk/>
            <pc:sldMk cId="878256077" sldId="321"/>
            <ac:spMk id="130" creationId="{ABE2BAA3-D056-4E3A-9823-872FBFCD3BCA}"/>
          </ac:spMkLst>
        </pc:spChg>
        <pc:spChg chg="mod">
          <ac:chgData name="רומן גורי" userId="2a425737-0a37-4818-a121-a791e63a5d7b" providerId="ADAL" clId="{6A86EDFB-2E2A-4A3B-97C2-4C69DDEFBFDA}" dt="2024-05-03T11:02:42.795" v="2246" actId="207"/>
          <ac:spMkLst>
            <pc:docMk/>
            <pc:sldMk cId="878256077" sldId="321"/>
            <ac:spMk id="132" creationId="{3BABBAEA-ADB0-40DD-B77C-CEC4A44D99FD}"/>
          </ac:spMkLst>
        </pc:spChg>
        <pc:spChg chg="mod">
          <ac:chgData name="רומן גורי" userId="2a425737-0a37-4818-a121-a791e63a5d7b" providerId="ADAL" clId="{6A86EDFB-2E2A-4A3B-97C2-4C69DDEFBFDA}" dt="2024-05-03T11:02:42.795" v="2246" actId="207"/>
          <ac:spMkLst>
            <pc:docMk/>
            <pc:sldMk cId="878256077" sldId="321"/>
            <ac:spMk id="133" creationId="{7B4139F8-4472-4D30-B546-A339F8315FB3}"/>
          </ac:spMkLst>
        </pc:spChg>
        <pc:spChg chg="mod">
          <ac:chgData name="רומן גורי" userId="2a425737-0a37-4818-a121-a791e63a5d7b" providerId="ADAL" clId="{6A86EDFB-2E2A-4A3B-97C2-4C69DDEFBFDA}" dt="2024-05-03T11:02:42.795" v="2246" actId="207"/>
          <ac:spMkLst>
            <pc:docMk/>
            <pc:sldMk cId="878256077" sldId="321"/>
            <ac:spMk id="134" creationId="{A3799495-A3AE-4995-ADF6-3853EF26EB3E}"/>
          </ac:spMkLst>
        </pc:spChg>
        <pc:spChg chg="add mod">
          <ac:chgData name="רומן גורי" userId="2a425737-0a37-4818-a121-a791e63a5d7b" providerId="ADAL" clId="{6A86EDFB-2E2A-4A3B-97C2-4C69DDEFBFDA}" dt="2024-05-03T11:18:02.597" v="2574" actId="1076"/>
          <ac:spMkLst>
            <pc:docMk/>
            <pc:sldMk cId="878256077" sldId="321"/>
            <ac:spMk id="152" creationId="{802A20E2-3BB6-4476-86E9-D52117B2981A}"/>
          </ac:spMkLst>
        </pc:spChg>
        <pc:spChg chg="add mod">
          <ac:chgData name="רומן גורי" userId="2a425737-0a37-4818-a121-a791e63a5d7b" providerId="ADAL" clId="{6A86EDFB-2E2A-4A3B-97C2-4C69DDEFBFDA}" dt="2024-05-03T11:18:09.594" v="2575" actId="1076"/>
          <ac:spMkLst>
            <pc:docMk/>
            <pc:sldMk cId="878256077" sldId="321"/>
            <ac:spMk id="154" creationId="{5DCFDDA5-5998-4D0E-9F52-AA23EEEEDC76}"/>
          </ac:spMkLst>
        </pc:spChg>
        <pc:spChg chg="add mod">
          <ac:chgData name="רומן גורי" userId="2a425737-0a37-4818-a121-a791e63a5d7b" providerId="ADAL" clId="{6A86EDFB-2E2A-4A3B-97C2-4C69DDEFBFDA}" dt="2024-05-03T11:17:58.658" v="2573" actId="1038"/>
          <ac:spMkLst>
            <pc:docMk/>
            <pc:sldMk cId="878256077" sldId="321"/>
            <ac:spMk id="155" creationId="{81F2AC49-A11A-407E-AB96-25853D2F6A3B}"/>
          </ac:spMkLst>
        </pc:spChg>
        <pc:spChg chg="add mod">
          <ac:chgData name="רומן גורי" userId="2a425737-0a37-4818-a121-a791e63a5d7b" providerId="ADAL" clId="{6A86EDFB-2E2A-4A3B-97C2-4C69DDEFBFDA}" dt="2024-05-03T11:17:58.658" v="2573" actId="1038"/>
          <ac:spMkLst>
            <pc:docMk/>
            <pc:sldMk cId="878256077" sldId="321"/>
            <ac:spMk id="156" creationId="{A2A14049-E0B1-4248-ABDF-15B04F1962D3}"/>
          </ac:spMkLst>
        </pc:spChg>
        <pc:spChg chg="add mod">
          <ac:chgData name="רומן גורי" userId="2a425737-0a37-4818-a121-a791e63a5d7b" providerId="ADAL" clId="{6A86EDFB-2E2A-4A3B-97C2-4C69DDEFBFDA}" dt="2024-05-03T11:17:58.658" v="2573" actId="1038"/>
          <ac:spMkLst>
            <pc:docMk/>
            <pc:sldMk cId="878256077" sldId="321"/>
            <ac:spMk id="157" creationId="{032C4C8D-343E-440D-B7EB-5E72ACCCC5F7}"/>
          </ac:spMkLst>
        </pc:spChg>
        <pc:grpChg chg="add del mod">
          <ac:chgData name="רומן גורי" userId="2a425737-0a37-4818-a121-a791e63a5d7b" providerId="ADAL" clId="{6A86EDFB-2E2A-4A3B-97C2-4C69DDEFBFDA}" dt="2024-05-03T10:51:43.068" v="2045" actId="165"/>
          <ac:grpSpMkLst>
            <pc:docMk/>
            <pc:sldMk cId="878256077" sldId="321"/>
            <ac:grpSpMk id="4" creationId="{0B399B7A-4B37-4A43-8A59-6F07AF972F27}"/>
          </ac:grpSpMkLst>
        </pc:grpChg>
        <pc:grpChg chg="del mod topLvl">
          <ac:chgData name="רומן גורי" userId="2a425737-0a37-4818-a121-a791e63a5d7b" providerId="ADAL" clId="{6A86EDFB-2E2A-4A3B-97C2-4C69DDEFBFDA}" dt="2024-05-03T10:51:45.381" v="2046" actId="478"/>
          <ac:grpSpMkLst>
            <pc:docMk/>
            <pc:sldMk cId="878256077" sldId="321"/>
            <ac:grpSpMk id="5" creationId="{6AB97040-9920-4056-9BAA-B10CF75D87FA}"/>
          </ac:grpSpMkLst>
        </pc:grpChg>
        <pc:grpChg chg="del mod topLvl">
          <ac:chgData name="רומן גורי" userId="2a425737-0a37-4818-a121-a791e63a5d7b" providerId="ADAL" clId="{6A86EDFB-2E2A-4A3B-97C2-4C69DDEFBFDA}" dt="2024-05-03T10:51:47.311" v="2049" actId="478"/>
          <ac:grpSpMkLst>
            <pc:docMk/>
            <pc:sldMk cId="878256077" sldId="321"/>
            <ac:grpSpMk id="7" creationId="{3620031A-6135-4E7A-86BF-2CA35C706F51}"/>
          </ac:grpSpMkLst>
        </pc:grpChg>
        <pc:grpChg chg="del mod topLvl">
          <ac:chgData name="רומן גורי" userId="2a425737-0a37-4818-a121-a791e63a5d7b" providerId="ADAL" clId="{6A86EDFB-2E2A-4A3B-97C2-4C69DDEFBFDA}" dt="2024-05-03T10:51:45.958" v="2047" actId="478"/>
          <ac:grpSpMkLst>
            <pc:docMk/>
            <pc:sldMk cId="878256077" sldId="321"/>
            <ac:grpSpMk id="8" creationId="{53646B71-B848-4B11-B520-BDB8AACF37E0}"/>
          </ac:grpSpMkLst>
        </pc:grpChg>
        <pc:grpChg chg="del mod topLvl">
          <ac:chgData name="רומן גורי" userId="2a425737-0a37-4818-a121-a791e63a5d7b" providerId="ADAL" clId="{6A86EDFB-2E2A-4A3B-97C2-4C69DDEFBFDA}" dt="2024-05-03T10:51:46.616" v="2048" actId="478"/>
          <ac:grpSpMkLst>
            <pc:docMk/>
            <pc:sldMk cId="878256077" sldId="321"/>
            <ac:grpSpMk id="9" creationId="{7ADD1E13-E5C5-4C91-9C4E-A107B7FF39D6}"/>
          </ac:grpSpMkLst>
        </pc:grpChg>
        <pc:grpChg chg="add del mod topLvl">
          <ac:chgData name="רומן גורי" userId="2a425737-0a37-4818-a121-a791e63a5d7b" providerId="ADAL" clId="{6A86EDFB-2E2A-4A3B-97C2-4C69DDEFBFDA}" dt="2024-05-03T10:51:52.907" v="2053" actId="478"/>
          <ac:grpSpMkLst>
            <pc:docMk/>
            <pc:sldMk cId="878256077" sldId="321"/>
            <ac:grpSpMk id="10" creationId="{520B8CF9-A4D8-4D28-9A62-378D8006247E}"/>
          </ac:grpSpMkLst>
        </pc:grpChg>
        <pc:grpChg chg="mod topLvl">
          <ac:chgData name="רומן גורי" userId="2a425737-0a37-4818-a121-a791e63a5d7b" providerId="ADAL" clId="{6A86EDFB-2E2A-4A3B-97C2-4C69DDEFBFDA}" dt="2024-05-03T11:17:58.658" v="2573" actId="1038"/>
          <ac:grpSpMkLst>
            <pc:docMk/>
            <pc:sldMk cId="878256077" sldId="321"/>
            <ac:grpSpMk id="11" creationId="{F50D216B-526D-4B3F-A9AB-95CD645CC81E}"/>
          </ac:grpSpMkLst>
        </pc:grpChg>
        <pc:grpChg chg="mod">
          <ac:chgData name="רומן גורי" userId="2a425737-0a37-4818-a121-a791e63a5d7b" providerId="ADAL" clId="{6A86EDFB-2E2A-4A3B-97C2-4C69DDEFBFDA}" dt="2024-05-03T10:51:43.068" v="2045" actId="165"/>
          <ac:grpSpMkLst>
            <pc:docMk/>
            <pc:sldMk cId="878256077" sldId="321"/>
            <ac:grpSpMk id="25" creationId="{F94FD23C-D119-41A7-9A26-DF462947E8FB}"/>
          </ac:grpSpMkLst>
        </pc:grpChg>
        <pc:grpChg chg="mod">
          <ac:chgData name="רומן גורי" userId="2a425737-0a37-4818-a121-a791e63a5d7b" providerId="ADAL" clId="{6A86EDFB-2E2A-4A3B-97C2-4C69DDEFBFDA}" dt="2024-05-03T10:51:43.068" v="2045" actId="165"/>
          <ac:grpSpMkLst>
            <pc:docMk/>
            <pc:sldMk cId="878256077" sldId="321"/>
            <ac:grpSpMk id="47" creationId="{EB51F829-3DA7-4F19-8076-5B5349DB2D0C}"/>
          </ac:grpSpMkLst>
        </pc:grpChg>
        <pc:grpChg chg="mod">
          <ac:chgData name="רומן גורי" userId="2a425737-0a37-4818-a121-a791e63a5d7b" providerId="ADAL" clId="{6A86EDFB-2E2A-4A3B-97C2-4C69DDEFBFDA}" dt="2024-05-03T10:51:43.068" v="2045" actId="165"/>
          <ac:grpSpMkLst>
            <pc:docMk/>
            <pc:sldMk cId="878256077" sldId="321"/>
            <ac:grpSpMk id="69" creationId="{DC8C9E00-CB25-408E-991B-367C10FFED21}"/>
          </ac:grpSpMkLst>
        </pc:grpChg>
        <pc:grpChg chg="mod">
          <ac:chgData name="רומן גורי" userId="2a425737-0a37-4818-a121-a791e63a5d7b" providerId="ADAL" clId="{6A86EDFB-2E2A-4A3B-97C2-4C69DDEFBFDA}" dt="2024-05-03T10:51:43.068" v="2045" actId="165"/>
          <ac:grpSpMkLst>
            <pc:docMk/>
            <pc:sldMk cId="878256077" sldId="321"/>
            <ac:grpSpMk id="94" creationId="{4070272B-E98D-45F5-A404-30F25D4E3C8D}"/>
          </ac:grpSpMkLst>
        </pc:grpChg>
        <pc:grpChg chg="add mod">
          <ac:chgData name="רומן גורי" userId="2a425737-0a37-4818-a121-a791e63a5d7b" providerId="ADAL" clId="{6A86EDFB-2E2A-4A3B-97C2-4C69DDEFBFDA}" dt="2024-05-03T11:08:37.217" v="2260" actId="164"/>
          <ac:grpSpMkLst>
            <pc:docMk/>
            <pc:sldMk cId="878256077" sldId="321"/>
            <ac:grpSpMk id="120" creationId="{3CC9EC23-063B-4DEC-97F7-E3C5FF30B7D1}"/>
          </ac:grpSpMkLst>
        </pc:grpChg>
        <pc:grpChg chg="add mod">
          <ac:chgData name="רומן גורי" userId="2a425737-0a37-4818-a121-a791e63a5d7b" providerId="ADAL" clId="{6A86EDFB-2E2A-4A3B-97C2-4C69DDEFBFDA}" dt="2024-05-03T11:08:40.917" v="2263" actId="164"/>
          <ac:grpSpMkLst>
            <pc:docMk/>
            <pc:sldMk cId="878256077" sldId="321"/>
            <ac:grpSpMk id="125" creationId="{AA2C3265-1C8E-4B73-B911-269D74433258}"/>
          </ac:grpSpMkLst>
        </pc:grpChg>
        <pc:grpChg chg="add mod">
          <ac:chgData name="רומן גורי" userId="2a425737-0a37-4818-a121-a791e63a5d7b" providerId="ADAL" clId="{6A86EDFB-2E2A-4A3B-97C2-4C69DDEFBFDA}" dt="2024-05-03T11:08:38.516" v="2261" actId="164"/>
          <ac:grpSpMkLst>
            <pc:docMk/>
            <pc:sldMk cId="878256077" sldId="321"/>
            <ac:grpSpMk id="131" creationId="{2C58A016-22B3-45C8-A56C-55C184CDF255}"/>
          </ac:grpSpMkLst>
        </pc:grpChg>
        <pc:grpChg chg="add mod">
          <ac:chgData name="רומן גורי" userId="2a425737-0a37-4818-a121-a791e63a5d7b" providerId="ADAL" clId="{6A86EDFB-2E2A-4A3B-97C2-4C69DDEFBFDA}" dt="2024-05-03T11:17:58.658" v="2573" actId="1038"/>
          <ac:grpSpMkLst>
            <pc:docMk/>
            <pc:sldMk cId="878256077" sldId="321"/>
            <ac:grpSpMk id="138" creationId="{E34D0777-6929-4FDF-A1F7-752ECAE400E4}"/>
          </ac:grpSpMkLst>
        </pc:grpChg>
        <pc:grpChg chg="add mod">
          <ac:chgData name="רומן גורי" userId="2a425737-0a37-4818-a121-a791e63a5d7b" providerId="ADAL" clId="{6A86EDFB-2E2A-4A3B-97C2-4C69DDEFBFDA}" dt="2024-05-03T11:17:58.658" v="2573" actId="1038"/>
          <ac:grpSpMkLst>
            <pc:docMk/>
            <pc:sldMk cId="878256077" sldId="321"/>
            <ac:grpSpMk id="139" creationId="{C088F211-2110-4048-A886-F717A20E302D}"/>
          </ac:grpSpMkLst>
        </pc:grpChg>
        <pc:grpChg chg="add mod">
          <ac:chgData name="רומן גורי" userId="2a425737-0a37-4818-a121-a791e63a5d7b" providerId="ADAL" clId="{6A86EDFB-2E2A-4A3B-97C2-4C69DDEFBFDA}" dt="2024-05-03T11:17:58.658" v="2573" actId="1038"/>
          <ac:grpSpMkLst>
            <pc:docMk/>
            <pc:sldMk cId="878256077" sldId="321"/>
            <ac:grpSpMk id="140" creationId="{4C8BCACA-00F1-4411-875B-BB08379DF4DF}"/>
          </ac:grpSpMkLst>
        </pc:grpChg>
        <pc:grpChg chg="add mod">
          <ac:chgData name="רומן גורי" userId="2a425737-0a37-4818-a121-a791e63a5d7b" providerId="ADAL" clId="{6A86EDFB-2E2A-4A3B-97C2-4C69DDEFBFDA}" dt="2024-05-03T11:17:58.658" v="2573" actId="1038"/>
          <ac:grpSpMkLst>
            <pc:docMk/>
            <pc:sldMk cId="878256077" sldId="321"/>
            <ac:grpSpMk id="141" creationId="{F42850FC-03D2-4026-9117-8BB6CC4D51A8}"/>
          </ac:grpSpMkLst>
        </pc:grpChg>
        <pc:picChg chg="add del mod">
          <ac:chgData name="רומן גורי" userId="2a425737-0a37-4818-a121-a791e63a5d7b" providerId="ADAL" clId="{6A86EDFB-2E2A-4A3B-97C2-4C69DDEFBFDA}" dt="2024-05-03T11:05:06.480" v="2252" actId="478"/>
          <ac:picMkLst>
            <pc:docMk/>
            <pc:sldMk cId="878256077" sldId="321"/>
            <ac:picMk id="123" creationId="{90DE6563-0FA9-4CE5-9858-DA6FD5E04618}"/>
          </ac:picMkLst>
        </pc:picChg>
        <pc:picChg chg="add del mod">
          <ac:chgData name="רומן גורי" userId="2a425737-0a37-4818-a121-a791e63a5d7b" providerId="ADAL" clId="{6A86EDFB-2E2A-4A3B-97C2-4C69DDEFBFDA}" dt="2024-05-03T11:07:52.914" v="2254" actId="478"/>
          <ac:picMkLst>
            <pc:docMk/>
            <pc:sldMk cId="878256077" sldId="321"/>
            <ac:picMk id="135" creationId="{7C7F967B-64B6-406A-A5D5-57EC5185D056}"/>
          </ac:picMkLst>
        </pc:picChg>
        <pc:picChg chg="add mod">
          <ac:chgData name="רומן גורי" userId="2a425737-0a37-4818-a121-a791e63a5d7b" providerId="ADAL" clId="{6A86EDFB-2E2A-4A3B-97C2-4C69DDEFBFDA}" dt="2024-05-03T11:08:39.566" v="2262" actId="164"/>
          <ac:picMkLst>
            <pc:docMk/>
            <pc:sldMk cId="878256077" sldId="321"/>
            <ac:picMk id="137" creationId="{69342002-C590-4443-B75B-0D8A96707B2E}"/>
          </ac:picMkLst>
        </pc:picChg>
        <pc:picChg chg="add del mod">
          <ac:chgData name="רומן גורי" userId="2a425737-0a37-4818-a121-a791e63a5d7b" providerId="ADAL" clId="{6A86EDFB-2E2A-4A3B-97C2-4C69DDEFBFDA}" dt="2024-05-03T11:15:58.861" v="2528" actId="478"/>
          <ac:picMkLst>
            <pc:docMk/>
            <pc:sldMk cId="878256077" sldId="321"/>
            <ac:picMk id="3074" creationId="{9BB970BE-0F57-412C-A97A-EB7B0041E837}"/>
          </ac:picMkLst>
        </pc:picChg>
        <pc:cxnChg chg="add mod">
          <ac:chgData name="רומן גורי" userId="2a425737-0a37-4818-a121-a791e63a5d7b" providerId="ADAL" clId="{6A86EDFB-2E2A-4A3B-97C2-4C69DDEFBFDA}" dt="2024-05-03T11:17:58.658" v="2573" actId="1038"/>
          <ac:cxnSpMkLst>
            <pc:docMk/>
            <pc:sldMk cId="878256077" sldId="321"/>
            <ac:cxnSpMk id="143" creationId="{FA0E5B7A-21D5-4DE1-A5AA-614AC8729A93}"/>
          </ac:cxnSpMkLst>
        </pc:cxnChg>
        <pc:cxnChg chg="add mod">
          <ac:chgData name="רומן גורי" userId="2a425737-0a37-4818-a121-a791e63a5d7b" providerId="ADAL" clId="{6A86EDFB-2E2A-4A3B-97C2-4C69DDEFBFDA}" dt="2024-05-03T11:17:58.658" v="2573" actId="1038"/>
          <ac:cxnSpMkLst>
            <pc:docMk/>
            <pc:sldMk cId="878256077" sldId="321"/>
            <ac:cxnSpMk id="145" creationId="{B77C97B5-38E3-4824-84C9-67CDA7E9EB06}"/>
          </ac:cxnSpMkLst>
        </pc:cxnChg>
        <pc:cxnChg chg="add mod">
          <ac:chgData name="רומן גורי" userId="2a425737-0a37-4818-a121-a791e63a5d7b" providerId="ADAL" clId="{6A86EDFB-2E2A-4A3B-97C2-4C69DDEFBFDA}" dt="2024-05-03T11:17:58.658" v="2573" actId="1038"/>
          <ac:cxnSpMkLst>
            <pc:docMk/>
            <pc:sldMk cId="878256077" sldId="321"/>
            <ac:cxnSpMk id="147" creationId="{36D1A03F-9062-45CA-BB93-D07CAF61895F}"/>
          </ac:cxnSpMkLst>
        </pc:cxnChg>
        <pc:cxnChg chg="add mod">
          <ac:chgData name="רומן גורי" userId="2a425737-0a37-4818-a121-a791e63a5d7b" providerId="ADAL" clId="{6A86EDFB-2E2A-4A3B-97C2-4C69DDEFBFDA}" dt="2024-05-03T11:17:58.658" v="2573" actId="1038"/>
          <ac:cxnSpMkLst>
            <pc:docMk/>
            <pc:sldMk cId="878256077" sldId="321"/>
            <ac:cxnSpMk id="150" creationId="{C3B60AB8-FD14-44AC-8530-94211175333A}"/>
          </ac:cxnSpMkLst>
        </pc:cxnChg>
      </pc:sldChg>
      <pc:sldChg chg="addSp delSp modSp new mod modClrScheme chgLayout">
        <pc:chgData name="רומן גורי" userId="2a425737-0a37-4818-a121-a791e63a5d7b" providerId="ADAL" clId="{6A86EDFB-2E2A-4A3B-97C2-4C69DDEFBFDA}" dt="2024-05-02T15:45:32.214" v="1836" actId="1076"/>
        <pc:sldMkLst>
          <pc:docMk/>
          <pc:sldMk cId="1951744085" sldId="322"/>
        </pc:sldMkLst>
        <pc:spChg chg="del mod ord">
          <ac:chgData name="רומן גורי" userId="2a425737-0a37-4818-a121-a791e63a5d7b" providerId="ADAL" clId="{6A86EDFB-2E2A-4A3B-97C2-4C69DDEFBFDA}" dt="2024-05-02T15:42:01.707" v="1800" actId="700"/>
          <ac:spMkLst>
            <pc:docMk/>
            <pc:sldMk cId="1951744085" sldId="322"/>
            <ac:spMk id="2" creationId="{83CD7328-2F42-4FF1-B188-49E13649191E}"/>
          </ac:spMkLst>
        </pc:spChg>
        <pc:spChg chg="del mod ord">
          <ac:chgData name="רומן גורי" userId="2a425737-0a37-4818-a121-a791e63a5d7b" providerId="ADAL" clId="{6A86EDFB-2E2A-4A3B-97C2-4C69DDEFBFDA}" dt="2024-05-02T15:42:01.707" v="1800" actId="700"/>
          <ac:spMkLst>
            <pc:docMk/>
            <pc:sldMk cId="1951744085" sldId="322"/>
            <ac:spMk id="3" creationId="{6D3D28EF-DE4B-4AE5-8B52-BAE7C218588A}"/>
          </ac:spMkLst>
        </pc:spChg>
        <pc:spChg chg="add mod ord">
          <ac:chgData name="רומן גורי" userId="2a425737-0a37-4818-a121-a791e63a5d7b" providerId="ADAL" clId="{6A86EDFB-2E2A-4A3B-97C2-4C69DDEFBFDA}" dt="2024-05-02T15:42:05.625" v="1812" actId="20577"/>
          <ac:spMkLst>
            <pc:docMk/>
            <pc:sldMk cId="1951744085" sldId="322"/>
            <ac:spMk id="4" creationId="{96AA2889-FC70-457F-AAE7-1381BB634371}"/>
          </ac:spMkLst>
        </pc:spChg>
        <pc:spChg chg="add del mod ord">
          <ac:chgData name="רומן גורי" userId="2a425737-0a37-4818-a121-a791e63a5d7b" providerId="ADAL" clId="{6A86EDFB-2E2A-4A3B-97C2-4C69DDEFBFDA}" dt="2024-05-02T15:43:51.111" v="1813" actId="478"/>
          <ac:spMkLst>
            <pc:docMk/>
            <pc:sldMk cId="1951744085" sldId="322"/>
            <ac:spMk id="5" creationId="{B5124EFD-1365-4705-A9F0-BDDCD912BBF9}"/>
          </ac:spMkLst>
        </pc:spChg>
        <pc:graphicFrameChg chg="add mod modGraphic">
          <ac:chgData name="רומן גורי" userId="2a425737-0a37-4818-a121-a791e63a5d7b" providerId="ADAL" clId="{6A86EDFB-2E2A-4A3B-97C2-4C69DDEFBFDA}" dt="2024-05-02T15:45:32.214" v="1836" actId="1076"/>
          <ac:graphicFrameMkLst>
            <pc:docMk/>
            <pc:sldMk cId="1951744085" sldId="322"/>
            <ac:graphicFrameMk id="6" creationId="{3EF25925-88AE-46AA-8D95-F48358858DFF}"/>
          </ac:graphicFrameMkLst>
        </pc:graphicFrameChg>
      </pc:sldChg>
      <pc:sldChg chg="modSp">
        <pc:chgData name="רומן גורי" userId="2a425737-0a37-4818-a121-a791e63a5d7b" providerId="ADAL" clId="{6A86EDFB-2E2A-4A3B-97C2-4C69DDEFBFDA}" dt="2024-05-23T11:24:10.607" v="2576"/>
        <pc:sldMkLst>
          <pc:docMk/>
          <pc:sldMk cId="2664865610" sldId="340"/>
        </pc:sldMkLst>
        <pc:picChg chg="mod">
          <ac:chgData name="רומן גורי" userId="2a425737-0a37-4818-a121-a791e63a5d7b" providerId="ADAL" clId="{6A86EDFB-2E2A-4A3B-97C2-4C69DDEFBFDA}" dt="2024-05-23T11:24:10.607" v="2576"/>
          <ac:picMkLst>
            <pc:docMk/>
            <pc:sldMk cId="2664865610" sldId="340"/>
            <ac:picMk id="3" creationId="{0735E8F3-3206-F2ED-02BA-064DD1D62FA5}"/>
          </ac:picMkLst>
        </pc:picChg>
      </pc:sldChg>
      <pc:sldMasterChg chg="addSp delSp modSp mod modSldLayout">
        <pc:chgData name="רומן גורי" userId="2a425737-0a37-4818-a121-a791e63a5d7b" providerId="ADAL" clId="{6A86EDFB-2E2A-4A3B-97C2-4C69DDEFBFDA}" dt="2024-05-02T08:21:08.399" v="163" actId="478"/>
        <pc:sldMasterMkLst>
          <pc:docMk/>
          <pc:sldMasterMk cId="0" sldId="2147483683"/>
        </pc:sldMasterMkLst>
        <pc:picChg chg="add del mod">
          <ac:chgData name="רומן גורי" userId="2a425737-0a37-4818-a121-a791e63a5d7b" providerId="ADAL" clId="{6A86EDFB-2E2A-4A3B-97C2-4C69DDEFBFDA}" dt="2024-05-02T08:21:08.399" v="163" actId="478"/>
          <ac:picMkLst>
            <pc:docMk/>
            <pc:sldMasterMk cId="0" sldId="2147483683"/>
            <ac:picMk id="3" creationId="{BECF69BD-7B14-47C1-941E-53E06CC8C06B}"/>
          </ac:picMkLst>
        </pc:picChg>
        <pc:picChg chg="add del mod">
          <ac:chgData name="רומן גורי" userId="2a425737-0a37-4818-a121-a791e63a5d7b" providerId="ADAL" clId="{6A86EDFB-2E2A-4A3B-97C2-4C69DDEFBFDA}" dt="2024-05-02T08:14:41.771" v="143"/>
          <ac:picMkLst>
            <pc:docMk/>
            <pc:sldMasterMk cId="0" sldId="2147483683"/>
            <ac:picMk id="4" creationId="{44E9301A-F78C-48B9-93EB-12EF92968DAE}"/>
          </ac:picMkLst>
        </pc:picChg>
        <pc:sldLayoutChg chg="addSp delSp modSp mod">
          <pc:chgData name="רומן גורי" userId="2a425737-0a37-4818-a121-a791e63a5d7b" providerId="ADAL" clId="{6A86EDFB-2E2A-4A3B-97C2-4C69DDEFBFDA}" dt="2024-05-02T08:17:51.019" v="153" actId="478"/>
          <pc:sldLayoutMkLst>
            <pc:docMk/>
            <pc:sldMasterMk cId="0" sldId="2147483683"/>
            <pc:sldLayoutMk cId="0" sldId="2147483648"/>
          </pc:sldLayoutMkLst>
          <pc:spChg chg="add del">
            <ac:chgData name="רומן גורי" userId="2a425737-0a37-4818-a121-a791e63a5d7b" providerId="ADAL" clId="{6A86EDFB-2E2A-4A3B-97C2-4C69DDEFBFDA}" dt="2024-05-02T08:11:10.217" v="109" actId="11529"/>
            <ac:spMkLst>
              <pc:docMk/>
              <pc:sldMasterMk cId="0" sldId="2147483683"/>
              <pc:sldLayoutMk cId="0" sldId="2147483648"/>
              <ac:spMk id="2" creationId="{6525FEE2-1194-4EA0-B285-A3F2A5ECFF5A}"/>
            </ac:spMkLst>
          </pc:spChg>
          <pc:spChg chg="add del mod">
            <ac:chgData name="רומן גורי" userId="2a425737-0a37-4818-a121-a791e63a5d7b" providerId="ADAL" clId="{6A86EDFB-2E2A-4A3B-97C2-4C69DDEFBFDA}" dt="2024-05-02T08:11:38.939" v="114" actId="478"/>
            <ac:spMkLst>
              <pc:docMk/>
              <pc:sldMasterMk cId="0" sldId="2147483683"/>
              <pc:sldLayoutMk cId="0" sldId="2147483648"/>
              <ac:spMk id="3" creationId="{65DE9434-0DF0-41E9-A00E-D5450CAE62C4}"/>
            </ac:spMkLst>
          </pc:spChg>
          <pc:spChg chg="add del">
            <ac:chgData name="רומן גורי" userId="2a425737-0a37-4818-a121-a791e63a5d7b" providerId="ADAL" clId="{6A86EDFB-2E2A-4A3B-97C2-4C69DDEFBFDA}" dt="2024-05-02T08:16:36.441" v="148" actId="11529"/>
            <ac:spMkLst>
              <pc:docMk/>
              <pc:sldMasterMk cId="0" sldId="2147483683"/>
              <pc:sldLayoutMk cId="0" sldId="2147483648"/>
              <ac:spMk id="4" creationId="{62C72633-55D9-4B94-B3DD-2A35F86D3CFB}"/>
            </ac:spMkLst>
          </pc:spChg>
          <pc:spChg chg="add del mod">
            <ac:chgData name="רומן גורי" userId="2a425737-0a37-4818-a121-a791e63a5d7b" providerId="ADAL" clId="{6A86EDFB-2E2A-4A3B-97C2-4C69DDEFBFDA}" dt="2024-05-02T08:17:51.019" v="153" actId="478"/>
            <ac:spMkLst>
              <pc:docMk/>
              <pc:sldMasterMk cId="0" sldId="2147483683"/>
              <pc:sldLayoutMk cId="0" sldId="2147483648"/>
              <ac:spMk id="5" creationId="{B61AC926-6898-41F2-87B0-3070985F3501}"/>
            </ac:spMkLst>
          </pc:spChg>
          <pc:picChg chg="add del mod">
            <ac:chgData name="רומן גורי" userId="2a425737-0a37-4818-a121-a791e63a5d7b" providerId="ADAL" clId="{6A86EDFB-2E2A-4A3B-97C2-4C69DDEFBFDA}" dt="2024-05-02T08:13:31.189" v="141" actId="21"/>
            <ac:picMkLst>
              <pc:docMk/>
              <pc:sldMasterMk cId="0" sldId="2147483683"/>
              <pc:sldLayoutMk cId="0" sldId="2147483648"/>
              <ac:picMk id="31" creationId="{1AF8BDFB-1FE7-4171-A4F8-B390EDECE463}"/>
            </ac:picMkLst>
          </pc:picChg>
        </pc:sldLayoutChg>
        <pc:sldLayoutChg chg="addSp delSp modSp">
          <pc:chgData name="רומן גורי" userId="2a425737-0a37-4818-a121-a791e63a5d7b" providerId="ADAL" clId="{6A86EDFB-2E2A-4A3B-97C2-4C69DDEFBFDA}" dt="2024-05-02T08:17:45.313" v="152"/>
          <pc:sldLayoutMkLst>
            <pc:docMk/>
            <pc:sldMasterMk cId="0" sldId="2147483683"/>
            <pc:sldLayoutMk cId="0" sldId="2147483649"/>
          </pc:sldLayoutMkLst>
          <pc:spChg chg="add del mod">
            <ac:chgData name="רומן גורי" userId="2a425737-0a37-4818-a121-a791e63a5d7b" providerId="ADAL" clId="{6A86EDFB-2E2A-4A3B-97C2-4C69DDEFBFDA}" dt="2024-05-02T08:17:45.313" v="152"/>
            <ac:spMkLst>
              <pc:docMk/>
              <pc:sldMasterMk cId="0" sldId="2147483683"/>
              <pc:sldLayoutMk cId="0" sldId="2147483649"/>
              <ac:spMk id="20" creationId="{C87ED0EC-59AD-4256-BE6E-A96BC44D0093}"/>
            </ac:spMkLst>
          </pc:spChg>
          <pc:picChg chg="add del mod">
            <ac:chgData name="רומן גורי" userId="2a425737-0a37-4818-a121-a791e63a5d7b" providerId="ADAL" clId="{6A86EDFB-2E2A-4A3B-97C2-4C69DDEFBFDA}" dt="2024-05-02T08:13:28.078" v="137"/>
            <ac:picMkLst>
              <pc:docMk/>
              <pc:sldMasterMk cId="0" sldId="2147483683"/>
              <pc:sldLayoutMk cId="0" sldId="2147483649"/>
              <ac:picMk id="19" creationId="{60EF7964-9D5A-406D-B258-CA6DDA068312}"/>
            </ac:picMkLst>
          </pc:picChg>
        </pc:sldLayoutChg>
        <pc:sldLayoutChg chg="addSp delSp modSp">
          <pc:chgData name="רומן גורי" userId="2a425737-0a37-4818-a121-a791e63a5d7b" providerId="ADAL" clId="{6A86EDFB-2E2A-4A3B-97C2-4C69DDEFBFDA}" dt="2024-05-02T08:13:26.931" v="136"/>
          <pc:sldLayoutMkLst>
            <pc:docMk/>
            <pc:sldMasterMk cId="0" sldId="2147483683"/>
            <pc:sldLayoutMk cId="0" sldId="2147483650"/>
          </pc:sldLayoutMkLst>
          <pc:picChg chg="add del mod">
            <ac:chgData name="רומן גורי" userId="2a425737-0a37-4818-a121-a791e63a5d7b" providerId="ADAL" clId="{6A86EDFB-2E2A-4A3B-97C2-4C69DDEFBFDA}" dt="2024-05-02T08:13:26.931" v="136"/>
            <ac:picMkLst>
              <pc:docMk/>
              <pc:sldMasterMk cId="0" sldId="2147483683"/>
              <pc:sldLayoutMk cId="0" sldId="2147483650"/>
              <ac:picMk id="20" creationId="{2D4FCF71-5A1A-4521-B054-608150B1C4A9}"/>
            </ac:picMkLst>
          </pc:picChg>
        </pc:sldLayoutChg>
        <pc:sldLayoutChg chg="addSp delSp modSp">
          <pc:chgData name="רומן גורי" userId="2a425737-0a37-4818-a121-a791e63a5d7b" providerId="ADAL" clId="{6A86EDFB-2E2A-4A3B-97C2-4C69DDEFBFDA}" dt="2024-05-02T08:13:25.422" v="135"/>
          <pc:sldLayoutMkLst>
            <pc:docMk/>
            <pc:sldMasterMk cId="0" sldId="2147483683"/>
            <pc:sldLayoutMk cId="0" sldId="2147483651"/>
          </pc:sldLayoutMkLst>
          <pc:picChg chg="add del mod">
            <ac:chgData name="רומן גורי" userId="2a425737-0a37-4818-a121-a791e63a5d7b" providerId="ADAL" clId="{6A86EDFB-2E2A-4A3B-97C2-4C69DDEFBFDA}" dt="2024-05-02T08:13:25.422" v="135"/>
            <ac:picMkLst>
              <pc:docMk/>
              <pc:sldMasterMk cId="0" sldId="2147483683"/>
              <pc:sldLayoutMk cId="0" sldId="2147483651"/>
              <ac:picMk id="24" creationId="{DE4039D0-4B45-4BA2-9B7B-CA31BCA9D0DC}"/>
            </ac:picMkLst>
          </pc:picChg>
        </pc:sldLayoutChg>
        <pc:sldLayoutChg chg="addSp delSp modSp">
          <pc:chgData name="רומן גורי" userId="2a425737-0a37-4818-a121-a791e63a5d7b" providerId="ADAL" clId="{6A86EDFB-2E2A-4A3B-97C2-4C69DDEFBFDA}" dt="2024-05-02T08:13:24.558" v="134"/>
          <pc:sldLayoutMkLst>
            <pc:docMk/>
            <pc:sldMasterMk cId="0" sldId="2147483683"/>
            <pc:sldLayoutMk cId="0" sldId="2147483652"/>
          </pc:sldLayoutMkLst>
          <pc:picChg chg="add del mod">
            <ac:chgData name="רומן גורי" userId="2a425737-0a37-4818-a121-a791e63a5d7b" providerId="ADAL" clId="{6A86EDFB-2E2A-4A3B-97C2-4C69DDEFBFDA}" dt="2024-05-02T08:13:24.558" v="134"/>
            <ac:picMkLst>
              <pc:docMk/>
              <pc:sldMasterMk cId="0" sldId="2147483683"/>
              <pc:sldLayoutMk cId="0" sldId="2147483652"/>
              <ac:picMk id="12" creationId="{75871F5B-D5B4-4E3F-920E-EBD62F96A735}"/>
            </ac:picMkLst>
          </pc:picChg>
        </pc:sldLayoutChg>
        <pc:sldLayoutChg chg="addSp delSp modSp">
          <pc:chgData name="רומן גורי" userId="2a425737-0a37-4818-a121-a791e63a5d7b" providerId="ADAL" clId="{6A86EDFB-2E2A-4A3B-97C2-4C69DDEFBFDA}" dt="2024-05-02T08:13:24.014" v="133"/>
          <pc:sldLayoutMkLst>
            <pc:docMk/>
            <pc:sldMasterMk cId="0" sldId="2147483683"/>
            <pc:sldLayoutMk cId="0" sldId="2147483653"/>
          </pc:sldLayoutMkLst>
          <pc:picChg chg="add del mod">
            <ac:chgData name="רומן גורי" userId="2a425737-0a37-4818-a121-a791e63a5d7b" providerId="ADAL" clId="{6A86EDFB-2E2A-4A3B-97C2-4C69DDEFBFDA}" dt="2024-05-02T08:13:24.014" v="133"/>
            <ac:picMkLst>
              <pc:docMk/>
              <pc:sldMasterMk cId="0" sldId="2147483683"/>
              <pc:sldLayoutMk cId="0" sldId="2147483653"/>
              <ac:picMk id="16" creationId="{DA1887F3-F309-4EA9-A1AC-B347553168E7}"/>
            </ac:picMkLst>
          </pc:picChg>
        </pc:sldLayoutChg>
        <pc:sldLayoutChg chg="addSp delSp modSp">
          <pc:chgData name="רומן גורי" userId="2a425737-0a37-4818-a121-a791e63a5d7b" providerId="ADAL" clId="{6A86EDFB-2E2A-4A3B-97C2-4C69DDEFBFDA}" dt="2024-05-02T08:13:23.206" v="132"/>
          <pc:sldLayoutMkLst>
            <pc:docMk/>
            <pc:sldMasterMk cId="0" sldId="2147483683"/>
            <pc:sldLayoutMk cId="0" sldId="2147483654"/>
          </pc:sldLayoutMkLst>
          <pc:picChg chg="add del mod">
            <ac:chgData name="רומן גורי" userId="2a425737-0a37-4818-a121-a791e63a5d7b" providerId="ADAL" clId="{6A86EDFB-2E2A-4A3B-97C2-4C69DDEFBFDA}" dt="2024-05-02T08:13:23.206" v="132"/>
            <ac:picMkLst>
              <pc:docMk/>
              <pc:sldMasterMk cId="0" sldId="2147483683"/>
              <pc:sldLayoutMk cId="0" sldId="2147483654"/>
              <ac:picMk id="20" creationId="{2B19F571-0042-43B4-B306-3DF554927B29}"/>
            </ac:picMkLst>
          </pc:picChg>
        </pc:sldLayoutChg>
      </pc:sldMasterChg>
      <pc:sldMasterChg chg="new del mod addSldLayout delSldLayout">
        <pc:chgData name="רומן גורי" userId="2a425737-0a37-4818-a121-a791e63a5d7b" providerId="ADAL" clId="{6A86EDFB-2E2A-4A3B-97C2-4C69DDEFBFDA}" dt="2024-05-02T08:15:57.524" v="147" actId="6938"/>
        <pc:sldMasterMkLst>
          <pc:docMk/>
          <pc:sldMasterMk cId="302355548" sldId="2147483685"/>
        </pc:sldMasterMkLst>
        <pc:sldLayoutChg chg="new del replId">
          <pc:chgData name="רומן גורי" userId="2a425737-0a37-4818-a121-a791e63a5d7b" providerId="ADAL" clId="{6A86EDFB-2E2A-4A3B-97C2-4C69DDEFBFDA}" dt="2024-05-02T08:15:57.524" v="147" actId="6938"/>
          <pc:sldLayoutMkLst>
            <pc:docMk/>
            <pc:sldMasterMk cId="302355548" sldId="2147483685"/>
            <pc:sldLayoutMk cId="1328321603" sldId="2147483686"/>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323835729" sldId="2147483687"/>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580760990" sldId="2147483688"/>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622322288" sldId="2147483689"/>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17046161" sldId="2147483690"/>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2001767386" sldId="2147483691"/>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4081606264" sldId="2147483692"/>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194710120" sldId="2147483693"/>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620543496" sldId="2147483694"/>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803010372" sldId="2147483695"/>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077566602" sldId="2147483696"/>
          </pc:sldLayoutMkLst>
        </pc:sldLayoutChg>
      </pc:sldMasterChg>
      <pc:sldMasterChg chg="new del mod addSldLayout delSldLayout">
        <pc:chgData name="רומן גורי" userId="2a425737-0a37-4818-a121-a791e63a5d7b" providerId="ADAL" clId="{6A86EDFB-2E2A-4A3B-97C2-4C69DDEFBFDA}" dt="2024-05-02T08:14:59.868" v="145" actId="6938"/>
        <pc:sldMasterMkLst>
          <pc:docMk/>
          <pc:sldMasterMk cId="1423619860" sldId="2147483685"/>
        </pc:sldMasterMkLst>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736184241" sldId="2147483686"/>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7965479" sldId="2147483687"/>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605169061" sldId="2147483688"/>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957489016" sldId="2147483689"/>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787894337" sldId="2147483690"/>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3606805172" sldId="2147483691"/>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3070811877" sldId="2147483692"/>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928591069" sldId="2147483693"/>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653973490" sldId="2147483694"/>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724385511" sldId="2147483695"/>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017396173" sldId="2147483696"/>
          </pc:sldLayoutMkLst>
        </pc:sldLayoutChg>
      </pc:sldMasterChg>
    </pc:docChg>
  </pc:docChgLst>
  <pc:docChgLst>
    <pc:chgData name="רומן גורי" userId="S::roman.gury@e.braude.ac.il::2a425737-0a37-4818-a121-a791e63a5d7b" providerId="AD" clId="Web-{0C0449D6-B2D9-1AF2-8014-1E276D20308C}"/>
    <pc:docChg chg="modSld">
      <pc:chgData name="רומן גורי" userId="S::roman.gury@e.braude.ac.il::2a425737-0a37-4818-a121-a791e63a5d7b" providerId="AD" clId="Web-{0C0449D6-B2D9-1AF2-8014-1E276D20308C}" dt="2024-05-20T18:06:08.775" v="512" actId="1076"/>
      <pc:docMkLst>
        <pc:docMk/>
      </pc:docMkLst>
      <pc:sldChg chg="modNotes">
        <pc:chgData name="רומן גורי" userId="S::roman.gury@e.braude.ac.il::2a425737-0a37-4818-a121-a791e63a5d7b" providerId="AD" clId="Web-{0C0449D6-B2D9-1AF2-8014-1E276D20308C}" dt="2024-05-20T17:24:41.410" v="86"/>
        <pc:sldMkLst>
          <pc:docMk/>
          <pc:sldMk cId="1923696214" sldId="312"/>
        </pc:sldMkLst>
      </pc:sldChg>
      <pc:sldChg chg="modSp modNotes">
        <pc:chgData name="רומן גורי" userId="S::roman.gury@e.braude.ac.il::2a425737-0a37-4818-a121-a791e63a5d7b" providerId="AD" clId="Web-{0C0449D6-B2D9-1AF2-8014-1E276D20308C}" dt="2024-05-20T17:49:32.757" v="443"/>
        <pc:sldMkLst>
          <pc:docMk/>
          <pc:sldMk cId="2049361806" sldId="313"/>
        </pc:sldMkLst>
        <pc:spChg chg="mod">
          <ac:chgData name="רומן גורי" userId="S::roman.gury@e.braude.ac.il::2a425737-0a37-4818-a121-a791e63a5d7b" providerId="AD" clId="Web-{0C0449D6-B2D9-1AF2-8014-1E276D20308C}" dt="2024-05-20T17:27:22.978" v="123" actId="20577"/>
          <ac:spMkLst>
            <pc:docMk/>
            <pc:sldMk cId="2049361806" sldId="313"/>
            <ac:spMk id="6" creationId="{5E935FCF-FB92-4DDA-BDC7-0EC5177E4EB0}"/>
          </ac:spMkLst>
        </pc:spChg>
      </pc:sldChg>
      <pc:sldChg chg="addSp delSp modSp">
        <pc:chgData name="רומן גורי" userId="S::roman.gury@e.braude.ac.il::2a425737-0a37-4818-a121-a791e63a5d7b" providerId="AD" clId="Web-{0C0449D6-B2D9-1AF2-8014-1E276D20308C}" dt="2024-05-20T18:06:08.775" v="512" actId="1076"/>
        <pc:sldMkLst>
          <pc:docMk/>
          <pc:sldMk cId="1446140643" sldId="332"/>
        </pc:sldMkLst>
        <pc:spChg chg="mod">
          <ac:chgData name="רומן גורי" userId="S::roman.gury@e.braude.ac.il::2a425737-0a37-4818-a121-a791e63a5d7b" providerId="AD" clId="Web-{0C0449D6-B2D9-1AF2-8014-1E276D20308C}" dt="2024-05-20T17:52:50.920" v="500" actId="20577"/>
          <ac:spMkLst>
            <pc:docMk/>
            <pc:sldMk cId="1446140643" sldId="332"/>
            <ac:spMk id="5" creationId="{C97B49BC-0C5B-B6E0-27B6-D75461D4E7DD}"/>
          </ac:spMkLst>
        </pc:spChg>
        <pc:picChg chg="add del mod">
          <ac:chgData name="רומן גורי" userId="S::roman.gury@e.braude.ac.il::2a425737-0a37-4818-a121-a791e63a5d7b" providerId="AD" clId="Web-{0C0449D6-B2D9-1AF2-8014-1E276D20308C}" dt="2024-05-20T17:57:02.444" v="502"/>
          <ac:picMkLst>
            <pc:docMk/>
            <pc:sldMk cId="1446140643" sldId="332"/>
            <ac:picMk id="2" creationId="{D4297FA5-5D31-1349-071B-ABBAD5AC1ABD}"/>
          </ac:picMkLst>
        </pc:picChg>
        <pc:picChg chg="add del mod">
          <ac:chgData name="רומן גורי" userId="S::roman.gury@e.braude.ac.il::2a425737-0a37-4818-a121-a791e63a5d7b" providerId="AD" clId="Web-{0C0449D6-B2D9-1AF2-8014-1E276D20308C}" dt="2024-05-20T17:57:15.226" v="504"/>
          <ac:picMkLst>
            <pc:docMk/>
            <pc:sldMk cId="1446140643" sldId="332"/>
            <ac:picMk id="3" creationId="{CEDFFCFE-9FE0-823D-0EF2-C83FD4028BCB}"/>
          </ac:picMkLst>
        </pc:picChg>
        <pc:picChg chg="add del mod">
          <ac:chgData name="רומן גורי" userId="S::roman.gury@e.braude.ac.il::2a425737-0a37-4818-a121-a791e63a5d7b" providerId="AD" clId="Web-{0C0449D6-B2D9-1AF2-8014-1E276D20308C}" dt="2024-05-20T18:04:29.553" v="508"/>
          <ac:picMkLst>
            <pc:docMk/>
            <pc:sldMk cId="1446140643" sldId="332"/>
            <ac:picMk id="6" creationId="{29C7CA41-88C2-9482-4C3A-66B9D08C391B}"/>
          </ac:picMkLst>
        </pc:picChg>
        <pc:picChg chg="add mod">
          <ac:chgData name="רומן גורי" userId="S::roman.gury@e.braude.ac.il::2a425737-0a37-4818-a121-a791e63a5d7b" providerId="AD" clId="Web-{0C0449D6-B2D9-1AF2-8014-1E276D20308C}" dt="2024-05-20T18:06:08.775" v="512" actId="1076"/>
          <ac:picMkLst>
            <pc:docMk/>
            <pc:sldMk cId="1446140643" sldId="332"/>
            <ac:picMk id="7" creationId="{CA69AAA6-EBA6-742E-601A-E8E1B11DE385}"/>
          </ac:picMkLst>
        </pc:picChg>
      </pc:sldChg>
    </pc:docChg>
  </pc:docChgLst>
  <pc:docChgLst>
    <pc:chgData name="רומן גורי" userId="S::roman.gury@e.braude.ac.il::2a425737-0a37-4818-a121-a791e63a5d7b" providerId="AD" clId="Web-{C4AA2D34-E9E2-DB10-7D30-1CF0491CEA89}"/>
    <pc:docChg chg="addSld modSld">
      <pc:chgData name="רומן גורי" userId="S::roman.gury@e.braude.ac.il::2a425737-0a37-4818-a121-a791e63a5d7b" providerId="AD" clId="Web-{C4AA2D34-E9E2-DB10-7D30-1CF0491CEA89}" dt="2024-05-21T15:08:21.475" v="537" actId="1076"/>
      <pc:docMkLst>
        <pc:docMk/>
      </pc:docMkLst>
      <pc:sldChg chg="modNotes">
        <pc:chgData name="רומן גורי" userId="S::roman.gury@e.braude.ac.il::2a425737-0a37-4818-a121-a791e63a5d7b" providerId="AD" clId="Web-{C4AA2D34-E9E2-DB10-7D30-1CF0491CEA89}" dt="2024-05-21T14:46:12.485" v="495"/>
        <pc:sldMkLst>
          <pc:docMk/>
          <pc:sldMk cId="2049361806" sldId="313"/>
        </pc:sldMkLst>
      </pc:sldChg>
      <pc:sldChg chg="modSp modNotes">
        <pc:chgData name="רומן גורי" userId="S::roman.gury@e.braude.ac.il::2a425737-0a37-4818-a121-a791e63a5d7b" providerId="AD" clId="Web-{C4AA2D34-E9E2-DB10-7D30-1CF0491CEA89}" dt="2024-05-21T11:37:22.456" v="492"/>
        <pc:sldMkLst>
          <pc:docMk/>
          <pc:sldMk cId="564851993" sldId="314"/>
        </pc:sldMkLst>
        <pc:spChg chg="mod">
          <ac:chgData name="רומן גורי" userId="S::roman.gury@e.braude.ac.il::2a425737-0a37-4818-a121-a791e63a5d7b" providerId="AD" clId="Web-{C4AA2D34-E9E2-DB10-7D30-1CF0491CEA89}" dt="2024-05-21T11:13:57.197" v="355" actId="20577"/>
          <ac:spMkLst>
            <pc:docMk/>
            <pc:sldMk cId="564851993" sldId="314"/>
            <ac:spMk id="20" creationId="{B02569C7-AC91-4B23-9F39-A210A97616E3}"/>
          </ac:spMkLst>
        </pc:spChg>
        <pc:spChg chg="mod">
          <ac:chgData name="רומן גורי" userId="S::roman.gury@e.braude.ac.il::2a425737-0a37-4818-a121-a791e63a5d7b" providerId="AD" clId="Web-{C4AA2D34-E9E2-DB10-7D30-1CF0491CEA89}" dt="2024-05-21T11:24:41.044" v="432" actId="20577"/>
          <ac:spMkLst>
            <pc:docMk/>
            <pc:sldMk cId="564851993" sldId="314"/>
            <ac:spMk id="21" creationId="{5EA7A3D5-DD2A-4D81-AA1E-D127728C3932}"/>
          </ac:spMkLst>
        </pc:spChg>
      </pc:sldChg>
      <pc:sldChg chg="addSp delSp modSp new mod setBg">
        <pc:chgData name="רומן גורי" userId="S::roman.gury@e.braude.ac.il::2a425737-0a37-4818-a121-a791e63a5d7b" providerId="AD" clId="Web-{C4AA2D34-E9E2-DB10-7D30-1CF0491CEA89}" dt="2024-05-21T15:08:21.475" v="537" actId="1076"/>
        <pc:sldMkLst>
          <pc:docMk/>
          <pc:sldMk cId="3327969316" sldId="337"/>
        </pc:sldMkLst>
        <pc:spChg chg="del">
          <ac:chgData name="רומן גורי" userId="S::roman.gury@e.braude.ac.il::2a425737-0a37-4818-a121-a791e63a5d7b" providerId="AD" clId="Web-{C4AA2D34-E9E2-DB10-7D30-1CF0491CEA89}" dt="2024-05-21T15:08:00.474" v="534"/>
          <ac:spMkLst>
            <pc:docMk/>
            <pc:sldMk cId="3327969316" sldId="337"/>
            <ac:spMk id="2" creationId="{F255E029-587A-862B-4711-A5F47FC868FA}"/>
          </ac:spMkLst>
        </pc:spChg>
        <pc:spChg chg="add">
          <ac:chgData name="רומן גורי" userId="S::roman.gury@e.braude.ac.il::2a425737-0a37-4818-a121-a791e63a5d7b" providerId="AD" clId="Web-{C4AA2D34-E9E2-DB10-7D30-1CF0491CEA89}" dt="2024-05-21T14:52:49.204" v="500"/>
          <ac:spMkLst>
            <pc:docMk/>
            <pc:sldMk cId="3327969316" sldId="337"/>
            <ac:spMk id="6" creationId="{1C384275-B51F-56B4-83EB-D45C5221B450}"/>
          </ac:spMkLst>
        </pc:spChg>
        <pc:grpChg chg="add mod">
          <ac:chgData name="רומן גורי" userId="S::roman.gury@e.braude.ac.il::2a425737-0a37-4818-a121-a791e63a5d7b" providerId="AD" clId="Web-{C4AA2D34-E9E2-DB10-7D30-1CF0491CEA89}" dt="2024-05-21T15:08:06.787" v="535" actId="1076"/>
          <ac:grpSpMkLst>
            <pc:docMk/>
            <pc:sldMk cId="3327969316" sldId="337"/>
            <ac:grpSpMk id="15" creationId="{AFBFC7D3-234C-F611-E5AA-22054574F156}"/>
          </ac:grpSpMkLst>
        </pc:grpChg>
        <pc:picChg chg="add mod">
          <ac:chgData name="רומן גורי" userId="S::roman.gury@e.braude.ac.il::2a425737-0a37-4818-a121-a791e63a5d7b" providerId="AD" clId="Web-{C4AA2D34-E9E2-DB10-7D30-1CF0491CEA89}" dt="2024-05-21T14:47:27.707" v="499" actId="1076"/>
          <ac:picMkLst>
            <pc:docMk/>
            <pc:sldMk cId="3327969316" sldId="337"/>
            <ac:picMk id="4" creationId="{A23D2C03-A188-C673-9013-8A0F6FC3C693}"/>
          </ac:picMkLst>
        </pc:picChg>
        <pc:picChg chg="add mod">
          <ac:chgData name="רומן גורי" userId="S::roman.gury@e.braude.ac.il::2a425737-0a37-4818-a121-a791e63a5d7b" providerId="AD" clId="Web-{C4AA2D34-E9E2-DB10-7D30-1CF0491CEA89}" dt="2024-05-21T14:53:28.752" v="507"/>
          <ac:picMkLst>
            <pc:docMk/>
            <pc:sldMk cId="3327969316" sldId="337"/>
            <ac:picMk id="8" creationId="{022787DE-FC70-215A-17A3-83D003917153}"/>
          </ac:picMkLst>
        </pc:picChg>
        <pc:picChg chg="add mod">
          <ac:chgData name="רומן גורי" userId="S::roman.gury@e.braude.ac.il::2a425737-0a37-4818-a121-a791e63a5d7b" providerId="AD" clId="Web-{C4AA2D34-E9E2-DB10-7D30-1CF0491CEA89}" dt="2024-05-21T15:08:21.475" v="537" actId="1076"/>
          <ac:picMkLst>
            <pc:docMk/>
            <pc:sldMk cId="3327969316" sldId="337"/>
            <ac:picMk id="9" creationId="{1F627D8C-513E-D234-9CA8-A2FB339EE67C}"/>
          </ac:picMkLst>
        </pc:picChg>
      </pc:sldChg>
    </pc:docChg>
  </pc:docChgLst>
  <pc:docChgLst>
    <pc:chgData name="רומן גורי" userId="S::roman.gury@e.braude.ac.il::2a425737-0a37-4818-a121-a791e63a5d7b" providerId="AD" clId="Web-{44FB24BB-19AE-9B47-6075-EDD573956E1C}"/>
    <pc:docChg chg="modSld">
      <pc:chgData name="רומן גורי" userId="S::roman.gury@e.braude.ac.il::2a425737-0a37-4818-a121-a791e63a5d7b" providerId="AD" clId="Web-{44FB24BB-19AE-9B47-6075-EDD573956E1C}" dt="2024-05-23T15:10:36.967" v="2" actId="20577"/>
      <pc:docMkLst>
        <pc:docMk/>
      </pc:docMkLst>
      <pc:sldChg chg="modSp">
        <pc:chgData name="רומן גורי" userId="S::roman.gury@e.braude.ac.il::2a425737-0a37-4818-a121-a791e63a5d7b" providerId="AD" clId="Web-{44FB24BB-19AE-9B47-6075-EDD573956E1C}" dt="2024-05-23T15:10:36.967" v="2" actId="20577"/>
        <pc:sldMkLst>
          <pc:docMk/>
          <pc:sldMk cId="564851993" sldId="314"/>
        </pc:sldMkLst>
        <pc:spChg chg="mod">
          <ac:chgData name="רומן גורי" userId="S::roman.gury@e.braude.ac.il::2a425737-0a37-4818-a121-a791e63a5d7b" providerId="AD" clId="Web-{44FB24BB-19AE-9B47-6075-EDD573956E1C}" dt="2024-05-23T15:10:36.967" v="2" actId="20577"/>
          <ac:spMkLst>
            <pc:docMk/>
            <pc:sldMk cId="564851993" sldId="314"/>
            <ac:spMk id="21" creationId="{5EA7A3D5-DD2A-4D81-AA1E-D127728C3932}"/>
          </ac:spMkLst>
        </pc:spChg>
      </pc:sldChg>
    </pc:docChg>
  </pc:docChgLst>
  <pc:docChgLst>
    <pc:chgData name="רומן גורי" userId="S::roman.gury@e.braude.ac.il::2a425737-0a37-4818-a121-a791e63a5d7b" providerId="AD" clId="Web-{46B6DFC1-C0DC-8882-FA13-5F6EE9495FDB}"/>
    <pc:docChg chg="modSld">
      <pc:chgData name="רומן גורי" userId="S::roman.gury@e.braude.ac.il::2a425737-0a37-4818-a121-a791e63a5d7b" providerId="AD" clId="Web-{46B6DFC1-C0DC-8882-FA13-5F6EE9495FDB}" dt="2024-05-22T17:08:42.952" v="13"/>
      <pc:docMkLst>
        <pc:docMk/>
      </pc:docMkLst>
      <pc:sldChg chg="modNotes">
        <pc:chgData name="רומן גורי" userId="S::roman.gury@e.braude.ac.il::2a425737-0a37-4818-a121-a791e63a5d7b" providerId="AD" clId="Web-{46B6DFC1-C0DC-8882-FA13-5F6EE9495FDB}" dt="2024-05-22T17:08:42.952" v="13"/>
        <pc:sldMkLst>
          <pc:docMk/>
          <pc:sldMk cId="564851993" sldId="314"/>
        </pc:sldMkLst>
      </pc:sldChg>
      <pc:sldChg chg="addSp delSp modSp">
        <pc:chgData name="רומן גורי" userId="S::roman.gury@e.braude.ac.il::2a425737-0a37-4818-a121-a791e63a5d7b" providerId="AD" clId="Web-{46B6DFC1-C0DC-8882-FA13-5F6EE9495FDB}" dt="2024-05-22T15:58:38.416" v="8"/>
        <pc:sldMkLst>
          <pc:docMk/>
          <pc:sldMk cId="3327969316" sldId="337"/>
        </pc:sldMkLst>
        <pc:picChg chg="del">
          <ac:chgData name="רומן גורי" userId="S::roman.gury@e.braude.ac.il::2a425737-0a37-4818-a121-a791e63a5d7b" providerId="AD" clId="Web-{46B6DFC1-C0DC-8882-FA13-5F6EE9495FDB}" dt="2024-05-22T15:58:38.416" v="8"/>
          <ac:picMkLst>
            <pc:docMk/>
            <pc:sldMk cId="3327969316" sldId="337"/>
            <ac:picMk id="2" creationId="{E014F74F-5995-48D3-D4D4-F9044B4CA704}"/>
          </ac:picMkLst>
        </pc:picChg>
        <pc:picChg chg="add mod ord">
          <ac:chgData name="רומן גורי" userId="S::roman.gury@e.braude.ac.il::2a425737-0a37-4818-a121-a791e63a5d7b" providerId="AD" clId="Web-{46B6DFC1-C0DC-8882-FA13-5F6EE9495FDB}" dt="2024-05-22T15:58:35.822" v="7"/>
          <ac:picMkLst>
            <pc:docMk/>
            <pc:sldMk cId="3327969316" sldId="337"/>
            <ac:picMk id="5" creationId="{24549278-56A5-37D7-CC2F-FBA4A3A22984}"/>
          </ac:picMkLst>
        </pc:picChg>
      </pc:sldChg>
    </pc:docChg>
  </pc:docChgLst>
  <pc:docChgLst>
    <pc:chgData name="אוניל פאנקר" userId="d69db3a9-31c2-40ab-9a51-209639d0b7d5" providerId="ADAL" clId="{6FE438BE-C0E2-45CB-A56A-1EA983A81CDB}"/>
    <pc:docChg chg="undo custSel addSld delSld modSld sldOrd">
      <pc:chgData name="אוניל פאנקר" userId="d69db3a9-31c2-40ab-9a51-209639d0b7d5" providerId="ADAL" clId="{6FE438BE-C0E2-45CB-A56A-1EA983A81CDB}" dt="2024-05-24T15:04:13.336" v="2310" actId="478"/>
      <pc:docMkLst>
        <pc:docMk/>
      </pc:docMkLst>
      <pc:sldChg chg="addSp delSp modSp mod">
        <pc:chgData name="אוניל פאנקר" userId="d69db3a9-31c2-40ab-9a51-209639d0b7d5" providerId="ADAL" clId="{6FE438BE-C0E2-45CB-A56A-1EA983A81CDB}" dt="2024-05-06T09:56:25.506" v="1984" actId="478"/>
        <pc:sldMkLst>
          <pc:docMk/>
          <pc:sldMk cId="0" sldId="256"/>
        </pc:sldMkLst>
        <pc:spChg chg="add del mod">
          <ac:chgData name="אוניל פאנקר" userId="d69db3a9-31c2-40ab-9a51-209639d0b7d5" providerId="ADAL" clId="{6FE438BE-C0E2-45CB-A56A-1EA983A81CDB}" dt="2024-05-01T17:17:57.903" v="41" actId="478"/>
          <ac:spMkLst>
            <pc:docMk/>
            <pc:sldMk cId="0" sldId="256"/>
            <ac:spMk id="3" creationId="{220C4517-FBC8-ECD9-BFC0-BC6CCD0AD411}"/>
          </ac:spMkLst>
        </pc:spChg>
        <pc:spChg chg="mod">
          <ac:chgData name="אוניל פאנקר" userId="d69db3a9-31c2-40ab-9a51-209639d0b7d5" providerId="ADAL" clId="{6FE438BE-C0E2-45CB-A56A-1EA983A81CDB}" dt="2024-05-01T17:28:57.905" v="67" actId="1076"/>
          <ac:spMkLst>
            <pc:docMk/>
            <pc:sldMk cId="0" sldId="256"/>
            <ac:spMk id="703" creationId="{00000000-0000-0000-0000-000000000000}"/>
          </ac:spMkLst>
        </pc:spChg>
        <pc:spChg chg="del">
          <ac:chgData name="אוניל פאנקר" userId="d69db3a9-31c2-40ab-9a51-209639d0b7d5" providerId="ADAL" clId="{6FE438BE-C0E2-45CB-A56A-1EA983A81CDB}" dt="2024-05-01T17:17:56.031" v="40" actId="478"/>
          <ac:spMkLst>
            <pc:docMk/>
            <pc:sldMk cId="0" sldId="256"/>
            <ac:spMk id="707" creationId="{00000000-0000-0000-0000-000000000000}"/>
          </ac:spMkLst>
        </pc:spChg>
        <pc:picChg chg="del">
          <ac:chgData name="אוניל פאנקר" userId="d69db3a9-31c2-40ab-9a51-209639d0b7d5" providerId="ADAL" clId="{6FE438BE-C0E2-45CB-A56A-1EA983A81CDB}" dt="2024-05-01T17:43:36.039" v="72" actId="478"/>
          <ac:picMkLst>
            <pc:docMk/>
            <pc:sldMk cId="0" sldId="256"/>
            <ac:picMk id="2" creationId="{632625A7-9D60-B5FB-E43E-C4DF31E21D73}"/>
          </ac:picMkLst>
        </pc:picChg>
        <pc:picChg chg="del mod">
          <ac:chgData name="אוניל פאנקר" userId="d69db3a9-31c2-40ab-9a51-209639d0b7d5" providerId="ADAL" clId="{6FE438BE-C0E2-45CB-A56A-1EA983A81CDB}" dt="2024-05-01T17:30:57.727" v="69" actId="478"/>
          <ac:picMkLst>
            <pc:docMk/>
            <pc:sldMk cId="0" sldId="256"/>
            <ac:picMk id="2" creationId="{B55B5DF6-6B42-AFE4-0016-20FC91D44775}"/>
          </ac:picMkLst>
        </pc:picChg>
        <pc:picChg chg="del mod">
          <ac:chgData name="אוניל פאנקר" userId="d69db3a9-31c2-40ab-9a51-209639d0b7d5" providerId="ADAL" clId="{6FE438BE-C0E2-45CB-A56A-1EA983A81CDB}" dt="2024-05-06T09:56:25.506" v="1984" actId="478"/>
          <ac:picMkLst>
            <pc:docMk/>
            <pc:sldMk cId="0" sldId="256"/>
            <ac:picMk id="3" creationId="{642533F6-AF2F-D9E0-396B-5FBE49F173EC}"/>
          </ac:picMkLst>
        </pc:picChg>
      </pc:sldChg>
      <pc:sldChg chg="add">
        <pc:chgData name="אוניל פאנקר" userId="d69db3a9-31c2-40ab-9a51-209639d0b7d5" providerId="ADAL" clId="{6FE438BE-C0E2-45CB-A56A-1EA983A81CDB}" dt="2024-05-01T17:17:25.662" v="0" actId="2890"/>
        <pc:sldMkLst>
          <pc:docMk/>
          <pc:sldMk cId="3421034442" sldId="310"/>
        </pc:sldMkLst>
      </pc:sldChg>
      <pc:sldChg chg="addSp delSp modSp add mod ord">
        <pc:chgData name="אוניל פאנקר" userId="d69db3a9-31c2-40ab-9a51-209639d0b7d5" providerId="ADAL" clId="{6FE438BE-C0E2-45CB-A56A-1EA983A81CDB}" dt="2024-05-01T17:49:13.189" v="275" actId="1037"/>
        <pc:sldMkLst>
          <pc:docMk/>
          <pc:sldMk cId="2880234122" sldId="311"/>
        </pc:sldMkLst>
        <pc:spChg chg="add mod">
          <ac:chgData name="אוניל פאנקר" userId="d69db3a9-31c2-40ab-9a51-209639d0b7d5" providerId="ADAL" clId="{6FE438BE-C0E2-45CB-A56A-1EA983A81CDB}" dt="2024-05-01T17:49:13.189" v="275" actId="1037"/>
          <ac:spMkLst>
            <pc:docMk/>
            <pc:sldMk cId="2880234122" sldId="311"/>
            <ac:spMk id="2" creationId="{82CC75F4-CD25-8500-942F-1C588B1297BF}"/>
          </ac:spMkLst>
        </pc:spChg>
        <pc:spChg chg="add mod">
          <ac:chgData name="אוניל פאנקר" userId="d69db3a9-31c2-40ab-9a51-209639d0b7d5" providerId="ADAL" clId="{6FE438BE-C0E2-45CB-A56A-1EA983A81CDB}" dt="2024-05-01T17:49:13.189" v="275" actId="1037"/>
          <ac:spMkLst>
            <pc:docMk/>
            <pc:sldMk cId="2880234122" sldId="311"/>
            <ac:spMk id="3" creationId="{D0D54B40-9489-7139-08C8-6D9710DE1F48}"/>
          </ac:spMkLst>
        </pc:spChg>
        <pc:spChg chg="add mod">
          <ac:chgData name="אוניל פאנקר" userId="d69db3a9-31c2-40ab-9a51-209639d0b7d5" providerId="ADAL" clId="{6FE438BE-C0E2-45CB-A56A-1EA983A81CDB}" dt="2024-05-01T17:49:13.189" v="275" actId="1037"/>
          <ac:spMkLst>
            <pc:docMk/>
            <pc:sldMk cId="2880234122" sldId="311"/>
            <ac:spMk id="4" creationId="{A9AD694E-5FC3-F507-FF2E-33CF891743C4}"/>
          </ac:spMkLst>
        </pc:spChg>
        <pc:spChg chg="add del mod">
          <ac:chgData name="אוניל פאנקר" userId="d69db3a9-31c2-40ab-9a51-209639d0b7d5" providerId="ADAL" clId="{6FE438BE-C0E2-45CB-A56A-1EA983A81CDB}" dt="2024-05-01T17:48:12.823" v="181" actId="478"/>
          <ac:spMkLst>
            <pc:docMk/>
            <pc:sldMk cId="2880234122" sldId="311"/>
            <ac:spMk id="5" creationId="{81986E0E-5224-6198-CE42-757EA1B5B869}"/>
          </ac:spMkLst>
        </pc:spChg>
        <pc:spChg chg="add del mod">
          <ac:chgData name="אוניל פאנקר" userId="d69db3a9-31c2-40ab-9a51-209639d0b7d5" providerId="ADAL" clId="{6FE438BE-C0E2-45CB-A56A-1EA983A81CDB}" dt="2024-05-01T17:48:08.787" v="180" actId="478"/>
          <ac:spMkLst>
            <pc:docMk/>
            <pc:sldMk cId="2880234122" sldId="311"/>
            <ac:spMk id="7" creationId="{3126BD57-4543-8C8A-B8D2-20018A47DCC2}"/>
          </ac:spMkLst>
        </pc:spChg>
        <pc:spChg chg="add del mod">
          <ac:chgData name="אוניל פאנקר" userId="d69db3a9-31c2-40ab-9a51-209639d0b7d5" providerId="ADAL" clId="{6FE438BE-C0E2-45CB-A56A-1EA983A81CDB}" dt="2024-05-01T17:48:18.645" v="182" actId="478"/>
          <ac:spMkLst>
            <pc:docMk/>
            <pc:sldMk cId="2880234122" sldId="311"/>
            <ac:spMk id="9" creationId="{1BC90C5B-89AA-E3CA-A43B-887C4636A85F}"/>
          </ac:spMkLst>
        </pc:spChg>
        <pc:spChg chg="del">
          <ac:chgData name="אוניל פאנקר" userId="d69db3a9-31c2-40ab-9a51-209639d0b7d5" providerId="ADAL" clId="{6FE438BE-C0E2-45CB-A56A-1EA983A81CDB}" dt="2024-05-01T17:48:22.261" v="183" actId="478"/>
          <ac:spMkLst>
            <pc:docMk/>
            <pc:sldMk cId="2880234122" sldId="311"/>
            <ac:spMk id="10" creationId="{77417B22-7EBD-7108-3E7E-C980A9E4E250}"/>
          </ac:spMkLst>
        </pc:spChg>
        <pc:spChg chg="add del mod">
          <ac:chgData name="אוניל פאנקר" userId="d69db3a9-31c2-40ab-9a51-209639d0b7d5" providerId="ADAL" clId="{6FE438BE-C0E2-45CB-A56A-1EA983A81CDB}" dt="2024-05-01T17:48:18.645" v="182" actId="478"/>
          <ac:spMkLst>
            <pc:docMk/>
            <pc:sldMk cId="2880234122" sldId="311"/>
            <ac:spMk id="11" creationId="{1B59C950-F4FF-2AFF-20EE-9A5639595EED}"/>
          </ac:spMkLst>
        </pc:spChg>
        <pc:spChg chg="mod">
          <ac:chgData name="אוניל פאנקר" userId="d69db3a9-31c2-40ab-9a51-209639d0b7d5" providerId="ADAL" clId="{6FE438BE-C0E2-45CB-A56A-1EA983A81CDB}" dt="2024-05-01T17:46:26.648" v="125" actId="1076"/>
          <ac:spMkLst>
            <pc:docMk/>
            <pc:sldMk cId="2880234122" sldId="311"/>
            <ac:spMk id="823"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4"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5"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6"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7"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8" creationId="{00000000-0000-0000-0000-000000000000}"/>
          </ac:spMkLst>
        </pc:spChg>
        <pc:spChg chg="del mod">
          <ac:chgData name="אוניל פאנקר" userId="d69db3a9-31c2-40ab-9a51-209639d0b7d5" providerId="ADAL" clId="{6FE438BE-C0E2-45CB-A56A-1EA983A81CDB}" dt="2024-05-01T17:48:12.823" v="181" actId="478"/>
          <ac:spMkLst>
            <pc:docMk/>
            <pc:sldMk cId="2880234122" sldId="311"/>
            <ac:spMk id="829"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0"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1" creationId="{00000000-0000-0000-0000-000000000000}"/>
          </ac:spMkLst>
        </pc:spChg>
        <pc:spChg chg="del mod">
          <ac:chgData name="אוניל פאנקר" userId="d69db3a9-31c2-40ab-9a51-209639d0b7d5" providerId="ADAL" clId="{6FE438BE-C0E2-45CB-A56A-1EA983A81CDB}" dt="2024-05-01T17:48:12.823" v="181" actId="478"/>
          <ac:spMkLst>
            <pc:docMk/>
            <pc:sldMk cId="2880234122" sldId="311"/>
            <ac:spMk id="832"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3"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4" creationId="{00000000-0000-0000-0000-000000000000}"/>
          </ac:spMkLst>
        </pc:spChg>
        <pc:spChg chg="del mod">
          <ac:chgData name="אוניל פאנקר" userId="d69db3a9-31c2-40ab-9a51-209639d0b7d5" providerId="ADAL" clId="{6FE438BE-C0E2-45CB-A56A-1EA983A81CDB}" dt="2024-05-01T17:48:04.743" v="179" actId="478"/>
          <ac:spMkLst>
            <pc:docMk/>
            <pc:sldMk cId="2880234122" sldId="311"/>
            <ac:spMk id="835" creationId="{00000000-0000-0000-0000-000000000000}"/>
          </ac:spMkLst>
        </pc:spChg>
      </pc:sldChg>
      <pc:sldChg chg="modSp mod modNotesTx">
        <pc:chgData name="אוניל פאנקר" userId="d69db3a9-31c2-40ab-9a51-209639d0b7d5" providerId="ADAL" clId="{6FE438BE-C0E2-45CB-A56A-1EA983A81CDB}" dt="2024-05-21T16:21:19.253" v="2262" actId="20577"/>
        <pc:sldMkLst>
          <pc:docMk/>
          <pc:sldMk cId="1923696214" sldId="312"/>
        </pc:sldMkLst>
        <pc:spChg chg="mod">
          <ac:chgData name="אוניל פאנקר" userId="d69db3a9-31c2-40ab-9a51-209639d0b7d5" providerId="ADAL" clId="{6FE438BE-C0E2-45CB-A56A-1EA983A81CDB}" dt="2024-05-06T10:01:45.328" v="1986" actId="255"/>
          <ac:spMkLst>
            <pc:docMk/>
            <pc:sldMk cId="1923696214" sldId="312"/>
            <ac:spMk id="14" creationId="{E97036D7-41DC-480F-B126-240B41A07183}"/>
          </ac:spMkLst>
        </pc:spChg>
      </pc:sldChg>
      <pc:sldChg chg="modNotesTx">
        <pc:chgData name="אוניל פאנקר" userId="d69db3a9-31c2-40ab-9a51-209639d0b7d5" providerId="ADAL" clId="{6FE438BE-C0E2-45CB-A56A-1EA983A81CDB}" dt="2024-05-21T16:21:31.364" v="2269" actId="2711"/>
        <pc:sldMkLst>
          <pc:docMk/>
          <pc:sldMk cId="2049361806" sldId="313"/>
        </pc:sldMkLst>
      </pc:sldChg>
      <pc:sldChg chg="modSp mod modNotesTx">
        <pc:chgData name="אוניל פאנקר" userId="d69db3a9-31c2-40ab-9a51-209639d0b7d5" providerId="ADAL" clId="{6FE438BE-C0E2-45CB-A56A-1EA983A81CDB}" dt="2024-05-22T16:39:36.208" v="2276" actId="20577"/>
        <pc:sldMkLst>
          <pc:docMk/>
          <pc:sldMk cId="564851993" sldId="314"/>
        </pc:sldMkLst>
        <pc:spChg chg="mod">
          <ac:chgData name="אוניל פאנקר" userId="d69db3a9-31c2-40ab-9a51-209639d0b7d5" providerId="ADAL" clId="{6FE438BE-C0E2-45CB-A56A-1EA983A81CDB}" dt="2024-05-22T16:39:36.208" v="2276" actId="20577"/>
          <ac:spMkLst>
            <pc:docMk/>
            <pc:sldMk cId="564851993" sldId="314"/>
            <ac:spMk id="12" creationId="{DE2C9277-6649-4362-9755-DE6714B71AEA}"/>
          </ac:spMkLst>
        </pc:spChg>
      </pc:sldChg>
      <pc:sldChg chg="addSp modSp del mod">
        <pc:chgData name="אוניל פאנקר" userId="d69db3a9-31c2-40ab-9a51-209639d0b7d5" providerId="ADAL" clId="{6FE438BE-C0E2-45CB-A56A-1EA983A81CDB}" dt="2024-05-06T10:03:43.210" v="2000" actId="47"/>
        <pc:sldMkLst>
          <pc:docMk/>
          <pc:sldMk cId="610848036" sldId="315"/>
        </pc:sldMkLst>
        <pc:spChg chg="mod">
          <ac:chgData name="אוניל פאנקר" userId="d69db3a9-31c2-40ab-9a51-209639d0b7d5" providerId="ADAL" clId="{6FE438BE-C0E2-45CB-A56A-1EA983A81CDB}" dt="2024-05-06T08:11:01.691" v="684" actId="20577"/>
          <ac:spMkLst>
            <pc:docMk/>
            <pc:sldMk cId="610848036" sldId="315"/>
            <ac:spMk id="2" creationId="{F0A137BE-D609-486E-BD0C-57E9149F6408}"/>
          </ac:spMkLst>
        </pc:spChg>
        <pc:spChg chg="add mod">
          <ac:chgData name="אוניל פאנקר" userId="d69db3a9-31c2-40ab-9a51-209639d0b7d5" providerId="ADAL" clId="{6FE438BE-C0E2-45CB-A56A-1EA983A81CDB}" dt="2024-05-06T10:02:07.601" v="1988" actId="255"/>
          <ac:spMkLst>
            <pc:docMk/>
            <pc:sldMk cId="610848036" sldId="315"/>
            <ac:spMk id="3" creationId="{B0D3BE3B-FAC8-D20E-4ED6-0BCACC8F19D3}"/>
          </ac:spMkLst>
        </pc:spChg>
      </pc:sldChg>
      <pc:sldChg chg="del">
        <pc:chgData name="אוניל פאנקר" userId="d69db3a9-31c2-40ab-9a51-209639d0b7d5" providerId="ADAL" clId="{6FE438BE-C0E2-45CB-A56A-1EA983A81CDB}" dt="2024-05-06T08:32:57.685" v="1765" actId="47"/>
        <pc:sldMkLst>
          <pc:docMk/>
          <pc:sldMk cId="481320580" sldId="316"/>
        </pc:sldMkLst>
      </pc:sldChg>
      <pc:sldChg chg="modSp mod">
        <pc:chgData name="אוניל פאנקר" userId="d69db3a9-31c2-40ab-9a51-209639d0b7d5" providerId="ADAL" clId="{6FE438BE-C0E2-45CB-A56A-1EA983A81CDB}" dt="2024-05-24T14:58:43.818" v="2300" actId="20577"/>
        <pc:sldMkLst>
          <pc:docMk/>
          <pc:sldMk cId="661003507" sldId="317"/>
        </pc:sldMkLst>
        <pc:spChg chg="mod">
          <ac:chgData name="אוניל פאנקר" userId="d69db3a9-31c2-40ab-9a51-209639d0b7d5" providerId="ADAL" clId="{6FE438BE-C0E2-45CB-A56A-1EA983A81CDB}" dt="2024-05-24T14:58:43.818" v="2300" actId="20577"/>
          <ac:spMkLst>
            <pc:docMk/>
            <pc:sldMk cId="661003507" sldId="317"/>
            <ac:spMk id="8" creationId="{4B77F6E1-93E6-4E2B-9E64-5A8F6F3CC026}"/>
          </ac:spMkLst>
        </pc:spChg>
      </pc:sldChg>
      <pc:sldChg chg="modSp mod">
        <pc:chgData name="אוניל פאנקר" userId="d69db3a9-31c2-40ab-9a51-209639d0b7d5" providerId="ADAL" clId="{6FE438BE-C0E2-45CB-A56A-1EA983A81CDB}" dt="2024-05-21T16:19:05.311" v="2250" actId="2711"/>
        <pc:sldMkLst>
          <pc:docMk/>
          <pc:sldMk cId="1951744085" sldId="322"/>
        </pc:sldMkLst>
        <pc:graphicFrameChg chg="mod modGraphic">
          <ac:chgData name="אוניל פאנקר" userId="d69db3a9-31c2-40ab-9a51-209639d0b7d5" providerId="ADAL" clId="{6FE438BE-C0E2-45CB-A56A-1EA983A81CDB}" dt="2024-05-21T16:19:05.311" v="2250" actId="2711"/>
          <ac:graphicFrameMkLst>
            <pc:docMk/>
            <pc:sldMk cId="1951744085" sldId="322"/>
            <ac:graphicFrameMk id="6" creationId="{3EF25925-88AE-46AA-8D95-F48358858DFF}"/>
          </ac:graphicFrameMkLst>
        </pc:graphicFrameChg>
      </pc:sldChg>
      <pc:sldChg chg="modSp add mod ord">
        <pc:chgData name="אוניל פאנקר" userId="d69db3a9-31c2-40ab-9a51-209639d0b7d5" providerId="ADAL" clId="{6FE438BE-C0E2-45CB-A56A-1EA983A81CDB}" dt="2024-05-06T07:56:54.550" v="286" actId="20577"/>
        <pc:sldMkLst>
          <pc:docMk/>
          <pc:sldMk cId="3604271455" sldId="323"/>
        </pc:sldMkLst>
        <pc:spChg chg="mod">
          <ac:chgData name="אוניל פאנקר" userId="d69db3a9-31c2-40ab-9a51-209639d0b7d5" providerId="ADAL" clId="{6FE438BE-C0E2-45CB-A56A-1EA983A81CDB}" dt="2024-05-06T07:56:54.550" v="286" actId="20577"/>
          <ac:spMkLst>
            <pc:docMk/>
            <pc:sldMk cId="3604271455" sldId="323"/>
            <ac:spMk id="12" creationId="{89E42C24-18F1-4166-AF39-DD6DDBF41BE4}"/>
          </ac:spMkLst>
        </pc:spChg>
      </pc:sldChg>
      <pc:sldChg chg="addSp delSp modSp add mod ord">
        <pc:chgData name="אוניל פאנקר" userId="d69db3a9-31c2-40ab-9a51-209639d0b7d5" providerId="ADAL" clId="{6FE438BE-C0E2-45CB-A56A-1EA983A81CDB}" dt="2024-05-06T08:06:45.796" v="341" actId="1076"/>
        <pc:sldMkLst>
          <pc:docMk/>
          <pc:sldMk cId="697234520" sldId="324"/>
        </pc:sldMkLst>
        <pc:spChg chg="add mod">
          <ac:chgData name="אוניל פאנקר" userId="d69db3a9-31c2-40ab-9a51-209639d0b7d5" providerId="ADAL" clId="{6FE438BE-C0E2-45CB-A56A-1EA983A81CDB}" dt="2024-05-06T08:06:45.796" v="341" actId="1076"/>
          <ac:spMkLst>
            <pc:docMk/>
            <pc:sldMk cId="697234520" sldId="324"/>
            <ac:spMk id="4" creationId="{380FB0DC-5440-1DC3-D8E1-DF16CF3F5F50}"/>
          </ac:spMkLst>
        </pc:spChg>
        <pc:spChg chg="mod">
          <ac:chgData name="אוניל פאנקר" userId="d69db3a9-31c2-40ab-9a51-209639d0b7d5" providerId="ADAL" clId="{6FE438BE-C0E2-45CB-A56A-1EA983A81CDB}" dt="2024-05-06T08:02:54.535" v="311" actId="255"/>
          <ac:spMkLst>
            <pc:docMk/>
            <pc:sldMk cId="697234520" sldId="324"/>
            <ac:spMk id="1015" creationId="{00000000-0000-0000-0000-000000000000}"/>
          </ac:spMkLst>
        </pc:spChg>
        <pc:spChg chg="del">
          <ac:chgData name="אוניל פאנקר" userId="d69db3a9-31c2-40ab-9a51-209639d0b7d5" providerId="ADAL" clId="{6FE438BE-C0E2-45CB-A56A-1EA983A81CDB}" dt="2024-05-06T08:05:38.441" v="329" actId="478"/>
          <ac:spMkLst>
            <pc:docMk/>
            <pc:sldMk cId="697234520" sldId="324"/>
            <ac:spMk id="1018" creationId="{00000000-0000-0000-0000-000000000000}"/>
          </ac:spMkLst>
        </pc:spChg>
        <pc:spChg chg="del topLvl">
          <ac:chgData name="אוניל פאנקר" userId="d69db3a9-31c2-40ab-9a51-209639d0b7d5" providerId="ADAL" clId="{6FE438BE-C0E2-45CB-A56A-1EA983A81CDB}" dt="2024-05-06T08:05:47.073" v="333" actId="478"/>
          <ac:spMkLst>
            <pc:docMk/>
            <pc:sldMk cId="697234520" sldId="324"/>
            <ac:spMk id="1019" creationId="{00000000-0000-0000-0000-000000000000}"/>
          </ac:spMkLst>
        </pc:spChg>
        <pc:spChg chg="del">
          <ac:chgData name="אוניל פאנקר" userId="d69db3a9-31c2-40ab-9a51-209639d0b7d5" providerId="ADAL" clId="{6FE438BE-C0E2-45CB-A56A-1EA983A81CDB}" dt="2024-05-06T08:05:44.851" v="332" actId="478"/>
          <ac:spMkLst>
            <pc:docMk/>
            <pc:sldMk cId="697234520" sldId="324"/>
            <ac:spMk id="1020" creationId="{00000000-0000-0000-0000-000000000000}"/>
          </ac:spMkLst>
        </pc:spChg>
        <pc:spChg chg="del">
          <ac:chgData name="אוניל פאנקר" userId="d69db3a9-31c2-40ab-9a51-209639d0b7d5" providerId="ADAL" clId="{6FE438BE-C0E2-45CB-A56A-1EA983A81CDB}" dt="2024-05-06T08:05:42.732" v="331" actId="478"/>
          <ac:spMkLst>
            <pc:docMk/>
            <pc:sldMk cId="697234520" sldId="324"/>
            <ac:spMk id="1021" creationId="{00000000-0000-0000-0000-000000000000}"/>
          </ac:spMkLst>
        </pc:spChg>
        <pc:spChg chg="del">
          <ac:chgData name="אוניל פאנקר" userId="d69db3a9-31c2-40ab-9a51-209639d0b7d5" providerId="ADAL" clId="{6FE438BE-C0E2-45CB-A56A-1EA983A81CDB}" dt="2024-05-06T08:05:40.932" v="330" actId="478"/>
          <ac:spMkLst>
            <pc:docMk/>
            <pc:sldMk cId="697234520" sldId="324"/>
            <ac:spMk id="1022" creationId="{00000000-0000-0000-0000-000000000000}"/>
          </ac:spMkLst>
        </pc:spChg>
        <pc:spChg chg="del">
          <ac:chgData name="אוניל פאנקר" userId="d69db3a9-31c2-40ab-9a51-209639d0b7d5" providerId="ADAL" clId="{6FE438BE-C0E2-45CB-A56A-1EA983A81CDB}" dt="2024-05-06T08:05:35.890" v="328" actId="478"/>
          <ac:spMkLst>
            <pc:docMk/>
            <pc:sldMk cId="697234520" sldId="324"/>
            <ac:spMk id="1023" creationId="{00000000-0000-0000-0000-000000000000}"/>
          </ac:spMkLst>
        </pc:spChg>
        <pc:spChg chg="del">
          <ac:chgData name="אוניל פאנקר" userId="d69db3a9-31c2-40ab-9a51-209639d0b7d5" providerId="ADAL" clId="{6FE438BE-C0E2-45CB-A56A-1EA983A81CDB}" dt="2024-05-06T08:05:31.020" v="326" actId="478"/>
          <ac:spMkLst>
            <pc:docMk/>
            <pc:sldMk cId="697234520" sldId="324"/>
            <ac:spMk id="1024" creationId="{00000000-0000-0000-0000-000000000000}"/>
          </ac:spMkLst>
        </pc:spChg>
        <pc:spChg chg="del">
          <ac:chgData name="אוניל פאנקר" userId="d69db3a9-31c2-40ab-9a51-209639d0b7d5" providerId="ADAL" clId="{6FE438BE-C0E2-45CB-A56A-1EA983A81CDB}" dt="2024-05-06T08:05:01.376" v="312" actId="478"/>
          <ac:spMkLst>
            <pc:docMk/>
            <pc:sldMk cId="697234520" sldId="324"/>
            <ac:spMk id="1025" creationId="{00000000-0000-0000-0000-000000000000}"/>
          </ac:spMkLst>
        </pc:spChg>
        <pc:spChg chg="del">
          <ac:chgData name="אוניל פאנקר" userId="d69db3a9-31c2-40ab-9a51-209639d0b7d5" providerId="ADAL" clId="{6FE438BE-C0E2-45CB-A56A-1EA983A81CDB}" dt="2024-05-06T08:05:33.709" v="327" actId="478"/>
          <ac:spMkLst>
            <pc:docMk/>
            <pc:sldMk cId="697234520" sldId="324"/>
            <ac:spMk id="1026" creationId="{00000000-0000-0000-0000-000000000000}"/>
          </ac:spMkLst>
        </pc:spChg>
        <pc:spChg chg="del">
          <ac:chgData name="אוניל פאנקר" userId="d69db3a9-31c2-40ab-9a51-209639d0b7d5" providerId="ADAL" clId="{6FE438BE-C0E2-45CB-A56A-1EA983A81CDB}" dt="2024-05-06T08:05:24.729" v="323" actId="478"/>
          <ac:spMkLst>
            <pc:docMk/>
            <pc:sldMk cId="697234520" sldId="324"/>
            <ac:spMk id="1027" creationId="{00000000-0000-0000-0000-000000000000}"/>
          </ac:spMkLst>
        </pc:spChg>
        <pc:spChg chg="del">
          <ac:chgData name="אוניל פאנקר" userId="d69db3a9-31c2-40ab-9a51-209639d0b7d5" providerId="ADAL" clId="{6FE438BE-C0E2-45CB-A56A-1EA983A81CDB}" dt="2024-05-06T08:05:22.527" v="322" actId="478"/>
          <ac:spMkLst>
            <pc:docMk/>
            <pc:sldMk cId="697234520" sldId="324"/>
            <ac:spMk id="1028" creationId="{00000000-0000-0000-0000-000000000000}"/>
          </ac:spMkLst>
        </pc:spChg>
        <pc:spChg chg="del">
          <ac:chgData name="אוניל פאנקר" userId="d69db3a9-31c2-40ab-9a51-209639d0b7d5" providerId="ADAL" clId="{6FE438BE-C0E2-45CB-A56A-1EA983A81CDB}" dt="2024-05-06T08:05:15.103" v="319" actId="478"/>
          <ac:spMkLst>
            <pc:docMk/>
            <pc:sldMk cId="697234520" sldId="324"/>
            <ac:spMk id="1029" creationId="{00000000-0000-0000-0000-000000000000}"/>
          </ac:spMkLst>
        </pc:spChg>
        <pc:spChg chg="del">
          <ac:chgData name="אוניל פאנקר" userId="d69db3a9-31c2-40ab-9a51-209639d0b7d5" providerId="ADAL" clId="{6FE438BE-C0E2-45CB-A56A-1EA983A81CDB}" dt="2024-05-06T08:05:13.003" v="318" actId="478"/>
          <ac:spMkLst>
            <pc:docMk/>
            <pc:sldMk cId="697234520" sldId="324"/>
            <ac:spMk id="1030" creationId="{00000000-0000-0000-0000-000000000000}"/>
          </ac:spMkLst>
        </pc:spChg>
        <pc:spChg chg="del">
          <ac:chgData name="אוניל פאנקר" userId="d69db3a9-31c2-40ab-9a51-209639d0b7d5" providerId="ADAL" clId="{6FE438BE-C0E2-45CB-A56A-1EA983A81CDB}" dt="2024-05-06T08:05:17.940" v="320" actId="478"/>
          <ac:spMkLst>
            <pc:docMk/>
            <pc:sldMk cId="697234520" sldId="324"/>
            <ac:spMk id="1031" creationId="{00000000-0000-0000-0000-000000000000}"/>
          </ac:spMkLst>
        </pc:spChg>
        <pc:spChg chg="del">
          <ac:chgData name="אוניל פאנקר" userId="d69db3a9-31c2-40ab-9a51-209639d0b7d5" providerId="ADAL" clId="{6FE438BE-C0E2-45CB-A56A-1EA983A81CDB}" dt="2024-05-06T08:05:03.308" v="313" actId="478"/>
          <ac:spMkLst>
            <pc:docMk/>
            <pc:sldMk cId="697234520" sldId="324"/>
            <ac:spMk id="1032" creationId="{00000000-0000-0000-0000-000000000000}"/>
          </ac:spMkLst>
        </pc:spChg>
        <pc:spChg chg="del">
          <ac:chgData name="אוניל פאנקר" userId="d69db3a9-31c2-40ab-9a51-209639d0b7d5" providerId="ADAL" clId="{6FE438BE-C0E2-45CB-A56A-1EA983A81CDB}" dt="2024-05-06T08:05:27.100" v="324" actId="478"/>
          <ac:spMkLst>
            <pc:docMk/>
            <pc:sldMk cId="697234520" sldId="324"/>
            <ac:spMk id="1033" creationId="{00000000-0000-0000-0000-000000000000}"/>
          </ac:spMkLst>
        </pc:spChg>
        <pc:spChg chg="del">
          <ac:chgData name="אוניל פאנקר" userId="d69db3a9-31c2-40ab-9a51-209639d0b7d5" providerId="ADAL" clId="{6FE438BE-C0E2-45CB-A56A-1EA983A81CDB}" dt="2024-05-06T08:05:29.540" v="325" actId="478"/>
          <ac:spMkLst>
            <pc:docMk/>
            <pc:sldMk cId="697234520" sldId="324"/>
            <ac:spMk id="1034" creationId="{00000000-0000-0000-0000-000000000000}"/>
          </ac:spMkLst>
        </pc:spChg>
        <pc:spChg chg="del">
          <ac:chgData name="אוניל פאנקר" userId="d69db3a9-31c2-40ab-9a51-209639d0b7d5" providerId="ADAL" clId="{6FE438BE-C0E2-45CB-A56A-1EA983A81CDB}" dt="2024-05-06T08:05:07.071" v="314" actId="478"/>
          <ac:spMkLst>
            <pc:docMk/>
            <pc:sldMk cId="697234520" sldId="324"/>
            <ac:spMk id="1035" creationId="{00000000-0000-0000-0000-000000000000}"/>
          </ac:spMkLst>
        </pc:spChg>
        <pc:spChg chg="del">
          <ac:chgData name="אוניל פאנקר" userId="d69db3a9-31c2-40ab-9a51-209639d0b7d5" providerId="ADAL" clId="{6FE438BE-C0E2-45CB-A56A-1EA983A81CDB}" dt="2024-05-06T08:05:09.156" v="315" actId="478"/>
          <ac:spMkLst>
            <pc:docMk/>
            <pc:sldMk cId="697234520" sldId="324"/>
            <ac:spMk id="1036" creationId="{00000000-0000-0000-0000-000000000000}"/>
          </ac:spMkLst>
        </pc:spChg>
        <pc:spChg chg="del">
          <ac:chgData name="אוניל פאנקר" userId="d69db3a9-31c2-40ab-9a51-209639d0b7d5" providerId="ADAL" clId="{6FE438BE-C0E2-45CB-A56A-1EA983A81CDB}" dt="2024-05-06T08:05:20.829" v="321" actId="478"/>
          <ac:spMkLst>
            <pc:docMk/>
            <pc:sldMk cId="697234520" sldId="324"/>
            <ac:spMk id="1037" creationId="{00000000-0000-0000-0000-000000000000}"/>
          </ac:spMkLst>
        </pc:spChg>
        <pc:spChg chg="del topLvl">
          <ac:chgData name="אוניל פאנקר" userId="d69db3a9-31c2-40ab-9a51-209639d0b7d5" providerId="ADAL" clId="{6FE438BE-C0E2-45CB-A56A-1EA983A81CDB}" dt="2024-05-06T08:06:41.812" v="339" actId="478"/>
          <ac:spMkLst>
            <pc:docMk/>
            <pc:sldMk cId="697234520" sldId="324"/>
            <ac:spMk id="1038" creationId="{00000000-0000-0000-0000-000000000000}"/>
          </ac:spMkLst>
        </pc:spChg>
        <pc:grpChg chg="add del">
          <ac:chgData name="אוניל פאנקר" userId="d69db3a9-31c2-40ab-9a51-209639d0b7d5" providerId="ADAL" clId="{6FE438BE-C0E2-45CB-A56A-1EA983A81CDB}" dt="2024-05-06T08:05:47.073" v="333" actId="478"/>
          <ac:grpSpMkLst>
            <pc:docMk/>
            <pc:sldMk cId="697234520" sldId="324"/>
            <ac:grpSpMk id="1016" creationId="{00000000-0000-0000-0000-000000000000}"/>
          </ac:grpSpMkLst>
        </pc:grpChg>
        <pc:grpChg chg="del">
          <ac:chgData name="אוניל פאנקר" userId="d69db3a9-31c2-40ab-9a51-209639d0b7d5" providerId="ADAL" clId="{6FE438BE-C0E2-45CB-A56A-1EA983A81CDB}" dt="2024-05-06T08:05:44.851" v="332" actId="478"/>
          <ac:grpSpMkLst>
            <pc:docMk/>
            <pc:sldMk cId="697234520" sldId="324"/>
            <ac:grpSpMk id="1017" creationId="{00000000-0000-0000-0000-000000000000}"/>
          </ac:grpSpMkLst>
        </pc:grpChg>
        <pc:picChg chg="add mod">
          <ac:chgData name="אוניל פאנקר" userId="d69db3a9-31c2-40ab-9a51-209639d0b7d5" providerId="ADAL" clId="{6FE438BE-C0E2-45CB-A56A-1EA983A81CDB}" dt="2024-05-06T08:06:13.825" v="338" actId="1076"/>
          <ac:picMkLst>
            <pc:docMk/>
            <pc:sldMk cId="697234520" sldId="324"/>
            <ac:picMk id="3" creationId="{770ECABB-DD7E-17B6-8B7A-F136CC858315}"/>
          </ac:picMkLst>
        </pc:picChg>
      </pc:sldChg>
      <pc:sldChg chg="addSp delSp modSp add mod">
        <pc:chgData name="אוניל פאנקר" userId="d69db3a9-31c2-40ab-9a51-209639d0b7d5" providerId="ADAL" clId="{6FE438BE-C0E2-45CB-A56A-1EA983A81CDB}" dt="2024-05-21T16:19:52.167" v="2252" actId="207"/>
        <pc:sldMkLst>
          <pc:docMk/>
          <pc:sldMk cId="4034808242" sldId="325"/>
        </pc:sldMkLst>
        <pc:spChg chg="mod">
          <ac:chgData name="אוניל פאנקר" userId="d69db3a9-31c2-40ab-9a51-209639d0b7d5" providerId="ADAL" clId="{6FE438BE-C0E2-45CB-A56A-1EA983A81CDB}" dt="2024-05-21T16:19:52.167" v="2252" actId="207"/>
          <ac:spMkLst>
            <pc:docMk/>
            <pc:sldMk cId="4034808242" sldId="325"/>
            <ac:spMk id="2" creationId="{F0A137BE-D609-486E-BD0C-57E9149F6408}"/>
          </ac:spMkLst>
        </pc:spChg>
        <pc:spChg chg="del mod">
          <ac:chgData name="אוניל פאנקר" userId="d69db3a9-31c2-40ab-9a51-209639d0b7d5" providerId="ADAL" clId="{6FE438BE-C0E2-45CB-A56A-1EA983A81CDB}" dt="2024-05-06T08:12:24.539" v="708" actId="478"/>
          <ac:spMkLst>
            <pc:docMk/>
            <pc:sldMk cId="4034808242" sldId="325"/>
            <ac:spMk id="3" creationId="{B0D3BE3B-FAC8-D20E-4ED6-0BCACC8F19D3}"/>
          </ac:spMkLst>
        </pc:spChg>
        <pc:spChg chg="add mod">
          <ac:chgData name="אוניל פאנקר" userId="d69db3a9-31c2-40ab-9a51-209639d0b7d5" providerId="ADAL" clId="{6FE438BE-C0E2-45CB-A56A-1EA983A81CDB}" dt="2024-05-21T16:19:52.167" v="2252" actId="207"/>
          <ac:spMkLst>
            <pc:docMk/>
            <pc:sldMk cId="4034808242" sldId="325"/>
            <ac:spMk id="4" creationId="{5FD2D927-E457-6F21-BEE7-FC34C0F2B0C4}"/>
          </ac:spMkLst>
        </pc:spChg>
        <pc:spChg chg="add mod">
          <ac:chgData name="אוניל פאנקר" userId="d69db3a9-31c2-40ab-9a51-209639d0b7d5" providerId="ADAL" clId="{6FE438BE-C0E2-45CB-A56A-1EA983A81CDB}" dt="2024-05-21T16:19:52.167" v="2252" actId="207"/>
          <ac:spMkLst>
            <pc:docMk/>
            <pc:sldMk cId="4034808242" sldId="325"/>
            <ac:spMk id="5" creationId="{B342C9E8-86FD-2859-C431-90980B79DE6C}"/>
          </ac:spMkLst>
        </pc:spChg>
        <pc:spChg chg="add mod">
          <ac:chgData name="אוניל פאנקר" userId="d69db3a9-31c2-40ab-9a51-209639d0b7d5" providerId="ADAL" clId="{6FE438BE-C0E2-45CB-A56A-1EA983A81CDB}" dt="2024-05-21T16:19:52.167" v="2252" actId="207"/>
          <ac:spMkLst>
            <pc:docMk/>
            <pc:sldMk cId="4034808242" sldId="325"/>
            <ac:spMk id="6" creationId="{3BADDB7F-C6A7-190D-1646-FF87700A8C75}"/>
          </ac:spMkLst>
        </pc:spChg>
        <pc:spChg chg="add mod">
          <ac:chgData name="אוניל פאנקר" userId="d69db3a9-31c2-40ab-9a51-209639d0b7d5" providerId="ADAL" clId="{6FE438BE-C0E2-45CB-A56A-1EA983A81CDB}" dt="2024-05-21T16:19:52.167" v="2252" actId="207"/>
          <ac:spMkLst>
            <pc:docMk/>
            <pc:sldMk cId="4034808242" sldId="325"/>
            <ac:spMk id="7" creationId="{F3745A84-FF34-0360-BC49-3F522C9D5DE7}"/>
          </ac:spMkLst>
        </pc:spChg>
        <pc:spChg chg="add mod">
          <ac:chgData name="אוניל פאנקר" userId="d69db3a9-31c2-40ab-9a51-209639d0b7d5" providerId="ADAL" clId="{6FE438BE-C0E2-45CB-A56A-1EA983A81CDB}" dt="2024-05-21T16:19:52.167" v="2252" actId="207"/>
          <ac:spMkLst>
            <pc:docMk/>
            <pc:sldMk cId="4034808242" sldId="325"/>
            <ac:spMk id="8" creationId="{7D460DBD-FBC8-A138-6EAB-13925B0FEDE3}"/>
          </ac:spMkLst>
        </pc:spChg>
        <pc:spChg chg="add mod">
          <ac:chgData name="אוניל פאנקר" userId="d69db3a9-31c2-40ab-9a51-209639d0b7d5" providerId="ADAL" clId="{6FE438BE-C0E2-45CB-A56A-1EA983A81CDB}" dt="2024-05-21T16:19:52.167" v="2252" actId="207"/>
          <ac:spMkLst>
            <pc:docMk/>
            <pc:sldMk cId="4034808242" sldId="325"/>
            <ac:spMk id="9" creationId="{E4D0D8FF-AC28-93FB-2ACD-670B6BD38B49}"/>
          </ac:spMkLst>
        </pc:spChg>
        <pc:spChg chg="add mod">
          <ac:chgData name="אוניל פאנקר" userId="d69db3a9-31c2-40ab-9a51-209639d0b7d5" providerId="ADAL" clId="{6FE438BE-C0E2-45CB-A56A-1EA983A81CDB}" dt="2024-05-21T16:19:52.167" v="2252" actId="207"/>
          <ac:spMkLst>
            <pc:docMk/>
            <pc:sldMk cId="4034808242" sldId="325"/>
            <ac:spMk id="10" creationId="{7A0A8B5C-7EAA-A180-C0AC-89FA3943DB7B}"/>
          </ac:spMkLst>
        </pc:spChg>
        <pc:spChg chg="add mod">
          <ac:chgData name="אוניל פאנקר" userId="d69db3a9-31c2-40ab-9a51-209639d0b7d5" providerId="ADAL" clId="{6FE438BE-C0E2-45CB-A56A-1EA983A81CDB}" dt="2024-05-21T16:19:52.167" v="2252" actId="207"/>
          <ac:spMkLst>
            <pc:docMk/>
            <pc:sldMk cId="4034808242" sldId="325"/>
            <ac:spMk id="11" creationId="{981A11F0-56A5-F900-0222-90CFEBD60C05}"/>
          </ac:spMkLst>
        </pc:spChg>
        <pc:spChg chg="add mod">
          <ac:chgData name="אוניל פאנקר" userId="d69db3a9-31c2-40ab-9a51-209639d0b7d5" providerId="ADAL" clId="{6FE438BE-C0E2-45CB-A56A-1EA983A81CDB}" dt="2024-05-21T16:19:52.167" v="2252" actId="207"/>
          <ac:spMkLst>
            <pc:docMk/>
            <pc:sldMk cId="4034808242" sldId="325"/>
            <ac:spMk id="12" creationId="{79B0DC8F-3E75-F5C4-C96F-560A9628F5E7}"/>
          </ac:spMkLst>
        </pc:spChg>
        <pc:spChg chg="add mod">
          <ac:chgData name="אוניל פאנקר" userId="d69db3a9-31c2-40ab-9a51-209639d0b7d5" providerId="ADAL" clId="{6FE438BE-C0E2-45CB-A56A-1EA983A81CDB}" dt="2024-05-21T16:19:52.167" v="2252" actId="207"/>
          <ac:spMkLst>
            <pc:docMk/>
            <pc:sldMk cId="4034808242" sldId="325"/>
            <ac:spMk id="13" creationId="{58854D0A-A56A-FB1F-A172-08F94594981A}"/>
          </ac:spMkLst>
        </pc:spChg>
        <pc:spChg chg="add mod">
          <ac:chgData name="אוניל פאנקר" userId="d69db3a9-31c2-40ab-9a51-209639d0b7d5" providerId="ADAL" clId="{6FE438BE-C0E2-45CB-A56A-1EA983A81CDB}" dt="2024-05-21T16:19:52.167" v="2252" actId="207"/>
          <ac:spMkLst>
            <pc:docMk/>
            <pc:sldMk cId="4034808242" sldId="325"/>
            <ac:spMk id="14" creationId="{784CEFEE-DCFC-E75C-16B8-13824538A604}"/>
          </ac:spMkLst>
        </pc:spChg>
        <pc:spChg chg="add mod">
          <ac:chgData name="אוניל פאנקר" userId="d69db3a9-31c2-40ab-9a51-209639d0b7d5" providerId="ADAL" clId="{6FE438BE-C0E2-45CB-A56A-1EA983A81CDB}" dt="2024-05-21T16:19:52.167" v="2252" actId="207"/>
          <ac:spMkLst>
            <pc:docMk/>
            <pc:sldMk cId="4034808242" sldId="325"/>
            <ac:spMk id="15" creationId="{BBF05907-FB7B-7FC6-AE69-76E13A91260E}"/>
          </ac:spMkLst>
        </pc:spChg>
        <pc:picChg chg="add mod">
          <ac:chgData name="אוניל פאנקר" userId="d69db3a9-31c2-40ab-9a51-209639d0b7d5" providerId="ADAL" clId="{6FE438BE-C0E2-45CB-A56A-1EA983A81CDB}" dt="2024-05-06T08:15:15.694" v="800" actId="1076"/>
          <ac:picMkLst>
            <pc:docMk/>
            <pc:sldMk cId="4034808242" sldId="325"/>
            <ac:picMk id="17" creationId="{3278FC4F-970C-D7BC-8EC1-0E7698F04877}"/>
          </ac:picMkLst>
        </pc:picChg>
        <pc:picChg chg="add mod">
          <ac:chgData name="אוניל פאנקר" userId="d69db3a9-31c2-40ab-9a51-209639d0b7d5" providerId="ADAL" clId="{6FE438BE-C0E2-45CB-A56A-1EA983A81CDB}" dt="2024-05-06T08:15:29.017" v="803" actId="1076"/>
          <ac:picMkLst>
            <pc:docMk/>
            <pc:sldMk cId="4034808242" sldId="325"/>
            <ac:picMk id="19" creationId="{84C9F329-3B78-559E-465F-C02189F244A0}"/>
          </ac:picMkLst>
        </pc:picChg>
        <pc:picChg chg="add mod">
          <ac:chgData name="אוניל פאנקר" userId="d69db3a9-31c2-40ab-9a51-209639d0b7d5" providerId="ADAL" clId="{6FE438BE-C0E2-45CB-A56A-1EA983A81CDB}" dt="2024-05-06T08:15:43.651" v="806" actId="1076"/>
          <ac:picMkLst>
            <pc:docMk/>
            <pc:sldMk cId="4034808242" sldId="325"/>
            <ac:picMk id="21" creationId="{CB5C7304-AA9E-0F24-6565-56BEC6A53B3D}"/>
          </ac:picMkLst>
        </pc:picChg>
        <pc:picChg chg="add mod">
          <ac:chgData name="אוניל פאנקר" userId="d69db3a9-31c2-40ab-9a51-209639d0b7d5" providerId="ADAL" clId="{6FE438BE-C0E2-45CB-A56A-1EA983A81CDB}" dt="2024-05-06T08:19:26.599" v="943" actId="1076"/>
          <ac:picMkLst>
            <pc:docMk/>
            <pc:sldMk cId="4034808242" sldId="325"/>
            <ac:picMk id="23" creationId="{F37C4565-A057-FFD7-D7BE-8B2F7802D3CA}"/>
          </ac:picMkLst>
        </pc:picChg>
      </pc:sldChg>
      <pc:sldChg chg="add ord">
        <pc:chgData name="אוניל פאנקר" userId="d69db3a9-31c2-40ab-9a51-209639d0b7d5" providerId="ADAL" clId="{6FE438BE-C0E2-45CB-A56A-1EA983A81CDB}" dt="2024-05-06T08:19:36.629" v="945"/>
        <pc:sldMkLst>
          <pc:docMk/>
          <pc:sldMk cId="2547567205" sldId="326"/>
        </pc:sldMkLst>
      </pc:sldChg>
      <pc:sldChg chg="addSp delSp modSp add mod ord modNotesTx">
        <pc:chgData name="אוניל פאנקר" userId="d69db3a9-31c2-40ab-9a51-209639d0b7d5" providerId="ADAL" clId="{6FE438BE-C0E2-45CB-A56A-1EA983A81CDB}" dt="2024-05-21T16:22:14.012" v="2274" actId="2711"/>
        <pc:sldMkLst>
          <pc:docMk/>
          <pc:sldMk cId="1962909662" sldId="327"/>
        </pc:sldMkLst>
        <pc:spChg chg="add del mod">
          <ac:chgData name="אוניל פאנקר" userId="d69db3a9-31c2-40ab-9a51-209639d0b7d5" providerId="ADAL" clId="{6FE438BE-C0E2-45CB-A56A-1EA983A81CDB}" dt="2024-05-06T08:24:28.123" v="950" actId="478"/>
          <ac:spMkLst>
            <pc:docMk/>
            <pc:sldMk cId="1962909662" sldId="327"/>
            <ac:spMk id="3" creationId="{97DCBB23-6BF4-C69E-E9B5-516700ECC6B5}"/>
          </ac:spMkLst>
        </pc:spChg>
        <pc:spChg chg="add mod">
          <ac:chgData name="אוניל פאנקר" userId="d69db3a9-31c2-40ab-9a51-209639d0b7d5" providerId="ADAL" clId="{6FE438BE-C0E2-45CB-A56A-1EA983A81CDB}" dt="2024-05-06T08:25:45.497" v="961" actId="20577"/>
          <ac:spMkLst>
            <pc:docMk/>
            <pc:sldMk cId="1962909662" sldId="327"/>
            <ac:spMk id="4" creationId="{7DD66A72-16B9-82AF-D3EC-93CC74E9E96E}"/>
          </ac:spMkLst>
        </pc:spChg>
        <pc:spChg chg="add mod">
          <ac:chgData name="אוניל פאנקר" userId="d69db3a9-31c2-40ab-9a51-209639d0b7d5" providerId="ADAL" clId="{6FE438BE-C0E2-45CB-A56A-1EA983A81CDB}" dt="2024-05-21T16:20:18.026" v="2254" actId="12"/>
          <ac:spMkLst>
            <pc:docMk/>
            <pc:sldMk cId="1962909662" sldId="327"/>
            <ac:spMk id="5" creationId="{F8E59C7C-43B1-2620-81D7-35C7C284D20B}"/>
          </ac:spMkLst>
        </pc:spChg>
        <pc:spChg chg="mod">
          <ac:chgData name="אוניל פאנקר" userId="d69db3a9-31c2-40ab-9a51-209639d0b7d5" providerId="ADAL" clId="{6FE438BE-C0E2-45CB-A56A-1EA983A81CDB}" dt="2024-05-21T16:13:50.446" v="2234" actId="20577"/>
          <ac:spMkLst>
            <pc:docMk/>
            <pc:sldMk cId="1962909662" sldId="327"/>
            <ac:spMk id="6" creationId="{F8BFFFEB-8557-BA35-0164-4BDB2126FA88}"/>
          </ac:spMkLst>
        </pc:spChg>
        <pc:spChg chg="mod">
          <ac:chgData name="אוניל פאנקר" userId="d69db3a9-31c2-40ab-9a51-209639d0b7d5" providerId="ADAL" clId="{6FE438BE-C0E2-45CB-A56A-1EA983A81CDB}" dt="2024-05-21T16:10:10.534" v="2230"/>
          <ac:spMkLst>
            <pc:docMk/>
            <pc:sldMk cId="1962909662" sldId="327"/>
            <ac:spMk id="7" creationId="{7C4078D6-A678-7ADB-CBE1-308F69B723C6}"/>
          </ac:spMkLst>
        </pc:spChg>
        <pc:spChg chg="mod">
          <ac:chgData name="אוניל פאנקר" userId="d69db3a9-31c2-40ab-9a51-209639d0b7d5" providerId="ADAL" clId="{6FE438BE-C0E2-45CB-A56A-1EA983A81CDB}" dt="2024-05-21T16:10:10.534" v="2230"/>
          <ac:spMkLst>
            <pc:docMk/>
            <pc:sldMk cId="1962909662" sldId="327"/>
            <ac:spMk id="8" creationId="{7F535C3F-49BF-5DEA-6578-9340A380C527}"/>
          </ac:spMkLst>
        </pc:spChg>
        <pc:spChg chg="mod">
          <ac:chgData name="אוניל פאנקר" userId="d69db3a9-31c2-40ab-9a51-209639d0b7d5" providerId="ADAL" clId="{6FE438BE-C0E2-45CB-A56A-1EA983A81CDB}" dt="2024-05-21T16:10:10.534" v="2230"/>
          <ac:spMkLst>
            <pc:docMk/>
            <pc:sldMk cId="1962909662" sldId="327"/>
            <ac:spMk id="9" creationId="{6D471E9F-EF41-10D7-A7CA-4F5E492F78F6}"/>
          </ac:spMkLst>
        </pc:spChg>
        <pc:spChg chg="mod">
          <ac:chgData name="אוניל פאנקר" userId="d69db3a9-31c2-40ab-9a51-209639d0b7d5" providerId="ADAL" clId="{6FE438BE-C0E2-45CB-A56A-1EA983A81CDB}" dt="2024-05-21T16:10:10.534" v="2230"/>
          <ac:spMkLst>
            <pc:docMk/>
            <pc:sldMk cId="1962909662" sldId="327"/>
            <ac:spMk id="10" creationId="{5F5AFB41-F53E-F544-EC7A-C3F2C6F84F7B}"/>
          </ac:spMkLst>
        </pc:spChg>
        <pc:spChg chg="mod">
          <ac:chgData name="אוניל פאנקר" userId="d69db3a9-31c2-40ab-9a51-209639d0b7d5" providerId="ADAL" clId="{6FE438BE-C0E2-45CB-A56A-1EA983A81CDB}" dt="2024-05-21T16:10:10.534" v="2230"/>
          <ac:spMkLst>
            <pc:docMk/>
            <pc:sldMk cId="1962909662" sldId="327"/>
            <ac:spMk id="11" creationId="{4388219E-BE07-8752-DD91-ECD09BDA9DDA}"/>
          </ac:spMkLst>
        </pc:spChg>
        <pc:spChg chg="del">
          <ac:chgData name="אוניל פאנקר" userId="d69db3a9-31c2-40ab-9a51-209639d0b7d5" providerId="ADAL" clId="{6FE438BE-C0E2-45CB-A56A-1EA983A81CDB}" dt="2024-05-06T08:24:26.349" v="949" actId="478"/>
          <ac:spMkLst>
            <pc:docMk/>
            <pc:sldMk cId="1962909662" sldId="327"/>
            <ac:spMk id="12" creationId="{89E42C24-18F1-4166-AF39-DD6DDBF41BE4}"/>
          </ac:spMkLst>
        </pc:spChg>
        <pc:spChg chg="mod">
          <ac:chgData name="אוניל פאנקר" userId="d69db3a9-31c2-40ab-9a51-209639d0b7d5" providerId="ADAL" clId="{6FE438BE-C0E2-45CB-A56A-1EA983A81CDB}" dt="2024-05-21T16:10:10.534" v="2230"/>
          <ac:spMkLst>
            <pc:docMk/>
            <pc:sldMk cId="1962909662" sldId="327"/>
            <ac:spMk id="12" creationId="{A5177FB3-639E-8BF9-7233-8E74F1195B91}"/>
          </ac:spMkLst>
        </pc:spChg>
        <pc:spChg chg="mod">
          <ac:chgData name="אוניל פאנקר" userId="d69db3a9-31c2-40ab-9a51-209639d0b7d5" providerId="ADAL" clId="{6FE438BE-C0E2-45CB-A56A-1EA983A81CDB}" dt="2024-05-21T16:10:10.534" v="2230"/>
          <ac:spMkLst>
            <pc:docMk/>
            <pc:sldMk cId="1962909662" sldId="327"/>
            <ac:spMk id="13" creationId="{DAD13D59-A89F-6251-E864-C9955F47A255}"/>
          </ac:spMkLst>
        </pc:spChg>
        <pc:spChg chg="mod">
          <ac:chgData name="אוניל פאנקר" userId="d69db3a9-31c2-40ab-9a51-209639d0b7d5" providerId="ADAL" clId="{6FE438BE-C0E2-45CB-A56A-1EA983A81CDB}" dt="2024-05-21T16:10:10.534" v="2230"/>
          <ac:spMkLst>
            <pc:docMk/>
            <pc:sldMk cId="1962909662" sldId="327"/>
            <ac:spMk id="14" creationId="{BE8FC3DC-32CA-BB9F-B18D-21F121BFC753}"/>
          </ac:spMkLst>
        </pc:spChg>
        <pc:spChg chg="mod">
          <ac:chgData name="אוניל פאנקר" userId="d69db3a9-31c2-40ab-9a51-209639d0b7d5" providerId="ADAL" clId="{6FE438BE-C0E2-45CB-A56A-1EA983A81CDB}" dt="2024-05-21T16:10:10.534" v="2230"/>
          <ac:spMkLst>
            <pc:docMk/>
            <pc:sldMk cId="1962909662" sldId="327"/>
            <ac:spMk id="15" creationId="{97896ABA-3980-E1C5-7BD9-D242542AC364}"/>
          </ac:spMkLst>
        </pc:spChg>
        <pc:spChg chg="mod">
          <ac:chgData name="אוניל פאנקר" userId="d69db3a9-31c2-40ab-9a51-209639d0b7d5" providerId="ADAL" clId="{6FE438BE-C0E2-45CB-A56A-1EA983A81CDB}" dt="2024-05-21T16:10:10.534" v="2230"/>
          <ac:spMkLst>
            <pc:docMk/>
            <pc:sldMk cId="1962909662" sldId="327"/>
            <ac:spMk id="16" creationId="{F006817D-9232-C1FB-5ACC-AC3B41DC35D0}"/>
          </ac:spMkLst>
        </pc:spChg>
        <pc:spChg chg="mod">
          <ac:chgData name="אוניל פאנקר" userId="d69db3a9-31c2-40ab-9a51-209639d0b7d5" providerId="ADAL" clId="{6FE438BE-C0E2-45CB-A56A-1EA983A81CDB}" dt="2024-05-21T16:10:10.534" v="2230"/>
          <ac:spMkLst>
            <pc:docMk/>
            <pc:sldMk cId="1962909662" sldId="327"/>
            <ac:spMk id="17" creationId="{0668C2AC-A144-9A6D-9EE0-D900A31EEA95}"/>
          </ac:spMkLst>
        </pc:spChg>
        <pc:spChg chg="mod">
          <ac:chgData name="אוניל פאנקר" userId="d69db3a9-31c2-40ab-9a51-209639d0b7d5" providerId="ADAL" clId="{6FE438BE-C0E2-45CB-A56A-1EA983A81CDB}" dt="2024-05-21T16:10:10.534" v="2230"/>
          <ac:spMkLst>
            <pc:docMk/>
            <pc:sldMk cId="1962909662" sldId="327"/>
            <ac:spMk id="18" creationId="{EF34061B-8F02-9199-6F0C-949E8611C9A0}"/>
          </ac:spMkLst>
        </pc:spChg>
        <pc:spChg chg="mod">
          <ac:chgData name="אוניל פאנקר" userId="d69db3a9-31c2-40ab-9a51-209639d0b7d5" providerId="ADAL" clId="{6FE438BE-C0E2-45CB-A56A-1EA983A81CDB}" dt="2024-05-21T16:10:10.534" v="2230"/>
          <ac:spMkLst>
            <pc:docMk/>
            <pc:sldMk cId="1962909662" sldId="327"/>
            <ac:spMk id="19" creationId="{47792460-94C8-D806-A6A9-FF101BA18AFE}"/>
          </ac:spMkLst>
        </pc:spChg>
        <pc:spChg chg="mod">
          <ac:chgData name="אוניל פאנקר" userId="d69db3a9-31c2-40ab-9a51-209639d0b7d5" providerId="ADAL" clId="{6FE438BE-C0E2-45CB-A56A-1EA983A81CDB}" dt="2024-05-21T16:10:10.534" v="2230"/>
          <ac:spMkLst>
            <pc:docMk/>
            <pc:sldMk cId="1962909662" sldId="327"/>
            <ac:spMk id="20" creationId="{44B275B1-3564-08C6-991B-D13FF93A27BB}"/>
          </ac:spMkLst>
        </pc:spChg>
        <pc:spChg chg="mod">
          <ac:chgData name="אוניל פאנקר" userId="d69db3a9-31c2-40ab-9a51-209639d0b7d5" providerId="ADAL" clId="{6FE438BE-C0E2-45CB-A56A-1EA983A81CDB}" dt="2024-05-21T16:10:10.534" v="2230"/>
          <ac:spMkLst>
            <pc:docMk/>
            <pc:sldMk cId="1962909662" sldId="327"/>
            <ac:spMk id="21" creationId="{0528E757-DBE3-5334-15C4-6A1BD31FE4E2}"/>
          </ac:spMkLst>
        </pc:spChg>
        <pc:spChg chg="mod">
          <ac:chgData name="אוניל פאנקר" userId="d69db3a9-31c2-40ab-9a51-209639d0b7d5" providerId="ADAL" clId="{6FE438BE-C0E2-45CB-A56A-1EA983A81CDB}" dt="2024-05-21T16:10:10.534" v="2230"/>
          <ac:spMkLst>
            <pc:docMk/>
            <pc:sldMk cId="1962909662" sldId="327"/>
            <ac:spMk id="22" creationId="{B48B33C9-A918-E0BE-A6E8-DB54465DAF03}"/>
          </ac:spMkLst>
        </pc:spChg>
        <pc:spChg chg="mod">
          <ac:chgData name="אוניל פאנקר" userId="d69db3a9-31c2-40ab-9a51-209639d0b7d5" providerId="ADAL" clId="{6FE438BE-C0E2-45CB-A56A-1EA983A81CDB}" dt="2024-05-21T16:10:10.534" v="2230"/>
          <ac:spMkLst>
            <pc:docMk/>
            <pc:sldMk cId="1962909662" sldId="327"/>
            <ac:spMk id="23" creationId="{A78D11ED-FC62-A766-024A-0E5D1E7CDEBD}"/>
          </ac:spMkLst>
        </pc:spChg>
        <pc:spChg chg="mod">
          <ac:chgData name="אוניל פאנקר" userId="d69db3a9-31c2-40ab-9a51-209639d0b7d5" providerId="ADAL" clId="{6FE438BE-C0E2-45CB-A56A-1EA983A81CDB}" dt="2024-05-21T16:10:10.534" v="2230"/>
          <ac:spMkLst>
            <pc:docMk/>
            <pc:sldMk cId="1962909662" sldId="327"/>
            <ac:spMk id="24" creationId="{A8634595-84BB-9C4F-E958-EFE2A716738A}"/>
          </ac:spMkLst>
        </pc:spChg>
        <pc:spChg chg="mod">
          <ac:chgData name="אוניל פאנקר" userId="d69db3a9-31c2-40ab-9a51-209639d0b7d5" providerId="ADAL" clId="{6FE438BE-C0E2-45CB-A56A-1EA983A81CDB}" dt="2024-05-21T16:10:10.534" v="2230"/>
          <ac:spMkLst>
            <pc:docMk/>
            <pc:sldMk cId="1962909662" sldId="327"/>
            <ac:spMk id="25" creationId="{6E63F058-3B64-D569-4869-A6E9F50D8044}"/>
          </ac:spMkLst>
        </pc:spChg>
        <pc:spChg chg="mod">
          <ac:chgData name="אוניל פאנקר" userId="d69db3a9-31c2-40ab-9a51-209639d0b7d5" providerId="ADAL" clId="{6FE438BE-C0E2-45CB-A56A-1EA983A81CDB}" dt="2024-05-21T16:10:10.534" v="2230"/>
          <ac:spMkLst>
            <pc:docMk/>
            <pc:sldMk cId="1962909662" sldId="327"/>
            <ac:spMk id="26" creationId="{89FDBB74-4C34-ECD3-9AF3-C7AB3ED21686}"/>
          </ac:spMkLst>
        </pc:spChg>
        <pc:spChg chg="mod">
          <ac:chgData name="אוניל פאנקר" userId="d69db3a9-31c2-40ab-9a51-209639d0b7d5" providerId="ADAL" clId="{6FE438BE-C0E2-45CB-A56A-1EA983A81CDB}" dt="2024-05-21T16:10:10.534" v="2230"/>
          <ac:spMkLst>
            <pc:docMk/>
            <pc:sldMk cId="1962909662" sldId="327"/>
            <ac:spMk id="27" creationId="{D481E8E1-3440-AFD8-C7AA-B8EF58187DB1}"/>
          </ac:spMkLst>
        </pc:spChg>
        <pc:spChg chg="mod">
          <ac:chgData name="אוניל פאנקר" userId="d69db3a9-31c2-40ab-9a51-209639d0b7d5" providerId="ADAL" clId="{6FE438BE-C0E2-45CB-A56A-1EA983A81CDB}" dt="2024-05-21T16:10:10.534" v="2230"/>
          <ac:spMkLst>
            <pc:docMk/>
            <pc:sldMk cId="1962909662" sldId="327"/>
            <ac:spMk id="28" creationId="{C6AF87C1-A744-2CFD-2854-25563305C1B1}"/>
          </ac:spMkLst>
        </pc:spChg>
        <pc:grpChg chg="add mod">
          <ac:chgData name="אוניל פאנקר" userId="d69db3a9-31c2-40ab-9a51-209639d0b7d5" providerId="ADAL" clId="{6FE438BE-C0E2-45CB-A56A-1EA983A81CDB}" dt="2024-05-21T16:10:15.491" v="2231" actId="1076"/>
          <ac:grpSpMkLst>
            <pc:docMk/>
            <pc:sldMk cId="1962909662" sldId="327"/>
            <ac:grpSpMk id="2" creationId="{04AB5E63-51FA-DD75-7B44-3AB0C9538BEF}"/>
          </ac:grpSpMkLst>
        </pc:grpChg>
        <pc:grpChg chg="mod">
          <ac:chgData name="אוניל פאנקר" userId="d69db3a9-31c2-40ab-9a51-209639d0b7d5" providerId="ADAL" clId="{6FE438BE-C0E2-45CB-A56A-1EA983A81CDB}" dt="2024-05-21T16:10:10.534" v="2230"/>
          <ac:grpSpMkLst>
            <pc:docMk/>
            <pc:sldMk cId="1962909662" sldId="327"/>
            <ac:grpSpMk id="3" creationId="{4D8A5D8F-FFE9-CA36-F1B7-F01D1C93BCE2}"/>
          </ac:grpSpMkLst>
        </pc:grpChg>
        <pc:picChg chg="add del mod">
          <ac:chgData name="אוניל פאנקר" userId="d69db3a9-31c2-40ab-9a51-209639d0b7d5" providerId="ADAL" clId="{6FE438BE-C0E2-45CB-A56A-1EA983A81CDB}" dt="2024-05-21T16:17:51.099" v="2244" actId="478"/>
          <ac:picMkLst>
            <pc:docMk/>
            <pc:sldMk cId="1962909662" sldId="327"/>
            <ac:picMk id="30" creationId="{00D6023A-3DF6-A099-AF62-2B0A242C714F}"/>
          </ac:picMkLst>
        </pc:picChg>
        <pc:picChg chg="add mod">
          <ac:chgData name="אוניל פאנקר" userId="d69db3a9-31c2-40ab-9a51-209639d0b7d5" providerId="ADAL" clId="{6FE438BE-C0E2-45CB-A56A-1EA983A81CDB}" dt="2024-05-21T16:18:25.605" v="2249" actId="1035"/>
          <ac:picMkLst>
            <pc:docMk/>
            <pc:sldMk cId="1962909662" sldId="327"/>
            <ac:picMk id="32" creationId="{24D43124-190D-F953-DB5E-4EBA2B82DBF2}"/>
          </ac:picMkLst>
        </pc:picChg>
      </pc:sldChg>
      <pc:sldChg chg="addSp delSp modSp add del mod modNotesTx">
        <pc:chgData name="אוניל פאנקר" userId="d69db3a9-31c2-40ab-9a51-209639d0b7d5" providerId="ADAL" clId="{6FE438BE-C0E2-45CB-A56A-1EA983A81CDB}" dt="2024-05-21T16:08:13.978" v="2201" actId="47"/>
        <pc:sldMkLst>
          <pc:docMk/>
          <pc:sldMk cId="2653438385" sldId="328"/>
        </pc:sldMkLst>
        <pc:spChg chg="mod">
          <ac:chgData name="אוניל פאנקר" userId="d69db3a9-31c2-40ab-9a51-209639d0b7d5" providerId="ADAL" clId="{6FE438BE-C0E2-45CB-A56A-1EA983A81CDB}" dt="2024-05-06T08:33:41.722" v="1788" actId="20577"/>
          <ac:spMkLst>
            <pc:docMk/>
            <pc:sldMk cId="2653438385" sldId="328"/>
            <ac:spMk id="2" creationId="{F0A137BE-D609-486E-BD0C-57E9149F6408}"/>
          </ac:spMkLst>
        </pc:spChg>
        <pc:spChg chg="del">
          <ac:chgData name="אוניל פאנקר" userId="d69db3a9-31c2-40ab-9a51-209639d0b7d5" providerId="ADAL" clId="{6FE438BE-C0E2-45CB-A56A-1EA983A81CDB}" dt="2024-05-06T08:33:47.215" v="1789" actId="478"/>
          <ac:spMkLst>
            <pc:docMk/>
            <pc:sldMk cId="2653438385" sldId="328"/>
            <ac:spMk id="3" creationId="{B0D3BE3B-FAC8-D20E-4ED6-0BCACC8F19D3}"/>
          </ac:spMkLst>
        </pc:spChg>
        <pc:picChg chg="add mod">
          <ac:chgData name="אוניל פאנקר" userId="d69db3a9-31c2-40ab-9a51-209639d0b7d5" providerId="ADAL" clId="{6FE438BE-C0E2-45CB-A56A-1EA983A81CDB}" dt="2024-05-06T08:37:40.323" v="1868" actId="1036"/>
          <ac:picMkLst>
            <pc:docMk/>
            <pc:sldMk cId="2653438385" sldId="328"/>
            <ac:picMk id="5" creationId="{BC567416-E158-E5F0-A142-9A6520E05DB7}"/>
          </ac:picMkLst>
        </pc:picChg>
      </pc:sldChg>
      <pc:sldChg chg="addSp delSp modSp add del mod">
        <pc:chgData name="אוניל פאנקר" userId="d69db3a9-31c2-40ab-9a51-209639d0b7d5" providerId="ADAL" clId="{6FE438BE-C0E2-45CB-A56A-1EA983A81CDB}" dt="2024-05-21T16:06:54.746" v="2149" actId="47"/>
        <pc:sldMkLst>
          <pc:docMk/>
          <pc:sldMk cId="4031957223" sldId="329"/>
        </pc:sldMkLst>
        <pc:spChg chg="mod">
          <ac:chgData name="אוניל פאנקר" userId="d69db3a9-31c2-40ab-9a51-209639d0b7d5" providerId="ADAL" clId="{6FE438BE-C0E2-45CB-A56A-1EA983A81CDB}" dt="2024-05-06T08:35:44.712" v="1814" actId="313"/>
          <ac:spMkLst>
            <pc:docMk/>
            <pc:sldMk cId="4031957223" sldId="329"/>
            <ac:spMk id="2" creationId="{F0A137BE-D609-486E-BD0C-57E9149F6408}"/>
          </ac:spMkLst>
        </pc:spChg>
        <pc:spChg chg="del">
          <ac:chgData name="אוניל פאנקר" userId="d69db3a9-31c2-40ab-9a51-209639d0b7d5" providerId="ADAL" clId="{6FE438BE-C0E2-45CB-A56A-1EA983A81CDB}" dt="2024-05-06T08:35:41.812" v="1813" actId="478"/>
          <ac:spMkLst>
            <pc:docMk/>
            <pc:sldMk cId="4031957223" sldId="329"/>
            <ac:spMk id="3" creationId="{B0D3BE3B-FAC8-D20E-4ED6-0BCACC8F19D3}"/>
          </ac:spMkLst>
        </pc:spChg>
        <pc:picChg chg="add mod">
          <ac:chgData name="אוניל פאנקר" userId="d69db3a9-31c2-40ab-9a51-209639d0b7d5" providerId="ADAL" clId="{6FE438BE-C0E2-45CB-A56A-1EA983A81CDB}" dt="2024-05-06T08:37:21.366" v="1851" actId="1036"/>
          <ac:picMkLst>
            <pc:docMk/>
            <pc:sldMk cId="4031957223" sldId="329"/>
            <ac:picMk id="5" creationId="{E0AD623A-5F93-D353-34E6-BBEEA32D6301}"/>
          </ac:picMkLst>
        </pc:picChg>
      </pc:sldChg>
      <pc:sldChg chg="addSp delSp modSp add del mod ord">
        <pc:chgData name="אוניל פאנקר" userId="d69db3a9-31c2-40ab-9a51-209639d0b7d5" providerId="ADAL" clId="{6FE438BE-C0E2-45CB-A56A-1EA983A81CDB}" dt="2024-05-06T08:41:03.607" v="1983" actId="47"/>
        <pc:sldMkLst>
          <pc:docMk/>
          <pc:sldMk cId="1446016018" sldId="330"/>
        </pc:sldMkLst>
        <pc:spChg chg="add del mod">
          <ac:chgData name="אוניל פאנקר" userId="d69db3a9-31c2-40ab-9a51-209639d0b7d5" providerId="ADAL" clId="{6FE438BE-C0E2-45CB-A56A-1EA983A81CDB}" dt="2024-05-06T08:39:07.294" v="1921" actId="478"/>
          <ac:spMkLst>
            <pc:docMk/>
            <pc:sldMk cId="1446016018" sldId="330"/>
            <ac:spMk id="3" creationId="{16024977-520D-08BC-9688-DDDFE8E3D0F4}"/>
          </ac:spMkLst>
        </pc:spChg>
        <pc:spChg chg="add del mod">
          <ac:chgData name="אוניל פאנקר" userId="d69db3a9-31c2-40ab-9a51-209639d0b7d5" providerId="ADAL" clId="{6FE438BE-C0E2-45CB-A56A-1EA983A81CDB}" dt="2024-05-06T08:40:18.855" v="1964" actId="478"/>
          <ac:spMkLst>
            <pc:docMk/>
            <pc:sldMk cId="1446016018" sldId="330"/>
            <ac:spMk id="5" creationId="{7C3AE8A5-5469-2553-1C71-7DA5FDAFD843}"/>
          </ac:spMkLst>
        </pc:spChg>
        <pc:spChg chg="add mod">
          <ac:chgData name="אוניל פאנקר" userId="d69db3a9-31c2-40ab-9a51-209639d0b7d5" providerId="ADAL" clId="{6FE438BE-C0E2-45CB-A56A-1EA983A81CDB}" dt="2024-05-06T08:40:38.685" v="1978" actId="1076"/>
          <ac:spMkLst>
            <pc:docMk/>
            <pc:sldMk cId="1446016018" sldId="330"/>
            <ac:spMk id="6" creationId="{B62240F3-FA97-9288-DE8E-4AE92939B654}"/>
          </ac:spMkLst>
        </pc:spChg>
        <pc:spChg chg="del mod">
          <ac:chgData name="אוניל פאנקר" userId="d69db3a9-31c2-40ab-9a51-209639d0b7d5" providerId="ADAL" clId="{6FE438BE-C0E2-45CB-A56A-1EA983A81CDB}" dt="2024-05-06T08:39:02.119" v="1919" actId="478"/>
          <ac:spMkLst>
            <pc:docMk/>
            <pc:sldMk cId="1446016018" sldId="330"/>
            <ac:spMk id="1627" creationId="{00000000-0000-0000-0000-000000000000}"/>
          </ac:spMkLst>
        </pc:spChg>
        <pc:spChg chg="mod">
          <ac:chgData name="אוניל פאנקר" userId="d69db3a9-31c2-40ab-9a51-209639d0b7d5" providerId="ADAL" clId="{6FE438BE-C0E2-45CB-A56A-1EA983A81CDB}" dt="2024-05-06T08:38:55.424" v="1917" actId="14100"/>
          <ac:spMkLst>
            <pc:docMk/>
            <pc:sldMk cId="1446016018" sldId="330"/>
            <ac:spMk id="1628" creationId="{00000000-0000-0000-0000-000000000000}"/>
          </ac:spMkLst>
        </pc:spChg>
        <pc:spChg chg="del">
          <ac:chgData name="אוניל פאנקר" userId="d69db3a9-31c2-40ab-9a51-209639d0b7d5" providerId="ADAL" clId="{6FE438BE-C0E2-45CB-A56A-1EA983A81CDB}" dt="2024-05-06T08:39:05.505" v="1920" actId="478"/>
          <ac:spMkLst>
            <pc:docMk/>
            <pc:sldMk cId="1446016018" sldId="330"/>
            <ac:spMk id="1698" creationId="{00000000-0000-0000-0000-000000000000}"/>
          </ac:spMkLst>
        </pc:spChg>
        <pc:grpChg chg="del">
          <ac:chgData name="אוניל פאנקר" userId="d69db3a9-31c2-40ab-9a51-209639d0b7d5" providerId="ADAL" clId="{6FE438BE-C0E2-45CB-A56A-1EA983A81CDB}" dt="2024-05-06T08:40:31.186" v="1976" actId="478"/>
          <ac:grpSpMkLst>
            <pc:docMk/>
            <pc:sldMk cId="1446016018" sldId="330"/>
            <ac:grpSpMk id="1629" creationId="{00000000-0000-0000-0000-000000000000}"/>
          </ac:grpSpMkLst>
        </pc:grpChg>
        <pc:grpChg chg="del">
          <ac:chgData name="אוניל פאנקר" userId="d69db3a9-31c2-40ab-9a51-209639d0b7d5" providerId="ADAL" clId="{6FE438BE-C0E2-45CB-A56A-1EA983A81CDB}" dt="2024-05-06T08:40:29.966" v="1975" actId="478"/>
          <ac:grpSpMkLst>
            <pc:docMk/>
            <pc:sldMk cId="1446016018" sldId="330"/>
            <ac:grpSpMk id="1652" creationId="{00000000-0000-0000-0000-000000000000}"/>
          </ac:grpSpMkLst>
        </pc:grpChg>
        <pc:grpChg chg="del">
          <ac:chgData name="אוניל פאנקר" userId="d69db3a9-31c2-40ab-9a51-209639d0b7d5" providerId="ADAL" clId="{6FE438BE-C0E2-45CB-A56A-1EA983A81CDB}" dt="2024-05-06T08:39:58.973" v="1931" actId="478"/>
          <ac:grpSpMkLst>
            <pc:docMk/>
            <pc:sldMk cId="1446016018" sldId="330"/>
            <ac:grpSpMk id="1675" creationId="{00000000-0000-0000-0000-000000000000}"/>
          </ac:grpSpMkLst>
        </pc:grpChg>
        <pc:picChg chg="add mod">
          <ac:chgData name="אוניל פאנקר" userId="d69db3a9-31c2-40ab-9a51-209639d0b7d5" providerId="ADAL" clId="{6FE438BE-C0E2-45CB-A56A-1EA983A81CDB}" dt="2024-05-06T08:40:35.052" v="1977" actId="1076"/>
          <ac:picMkLst>
            <pc:docMk/>
            <pc:sldMk cId="1446016018" sldId="330"/>
            <ac:picMk id="4" creationId="{30667C9C-5B42-5667-02A2-E25E3EADE7D3}"/>
          </ac:picMkLst>
        </pc:picChg>
      </pc:sldChg>
      <pc:sldChg chg="addSp delSp modSp add mod">
        <pc:chgData name="אוניל פאנקר" userId="d69db3a9-31c2-40ab-9a51-209639d0b7d5" providerId="ADAL" clId="{6FE438BE-C0E2-45CB-A56A-1EA983A81CDB}" dt="2024-05-06T08:40:55.482" v="1982" actId="1076"/>
        <pc:sldMkLst>
          <pc:docMk/>
          <pc:sldMk cId="1908170663" sldId="331"/>
        </pc:sldMkLst>
        <pc:spChg chg="add del mod">
          <ac:chgData name="אוניל פאנקר" userId="d69db3a9-31c2-40ab-9a51-209639d0b7d5" providerId="ADAL" clId="{6FE438BE-C0E2-45CB-A56A-1EA983A81CDB}" dt="2024-05-06T08:39:21.694" v="1924" actId="478"/>
          <ac:spMkLst>
            <pc:docMk/>
            <pc:sldMk cId="1908170663" sldId="331"/>
            <ac:spMk id="3" creationId="{524D1A78-CBA6-CBA4-1650-58F1A2EC6C2C}"/>
          </ac:spMkLst>
        </pc:spChg>
        <pc:spChg chg="del">
          <ac:chgData name="אוניל פאנקר" userId="d69db3a9-31c2-40ab-9a51-209639d0b7d5" providerId="ADAL" clId="{6FE438BE-C0E2-45CB-A56A-1EA983A81CDB}" dt="2024-05-06T08:39:18.927" v="1923" actId="478"/>
          <ac:spMkLst>
            <pc:docMk/>
            <pc:sldMk cId="1908170663" sldId="331"/>
            <ac:spMk id="4" creationId="{7DD66A72-16B9-82AF-D3EC-93CC74E9E96E}"/>
          </ac:spMkLst>
        </pc:spChg>
        <pc:spChg chg="del">
          <ac:chgData name="אוניל פאנקר" userId="d69db3a9-31c2-40ab-9a51-209639d0b7d5" providerId="ADAL" clId="{6FE438BE-C0E2-45CB-A56A-1EA983A81CDB}" dt="2024-05-06T08:39:22.758" v="1925" actId="478"/>
          <ac:spMkLst>
            <pc:docMk/>
            <pc:sldMk cId="1908170663" sldId="331"/>
            <ac:spMk id="5" creationId="{F8E59C7C-43B1-2620-81D7-35C7C284D20B}"/>
          </ac:spMkLst>
        </pc:spChg>
        <pc:spChg chg="add mod">
          <ac:chgData name="אוניל פאנקר" userId="d69db3a9-31c2-40ab-9a51-209639d0b7d5" providerId="ADAL" clId="{6FE438BE-C0E2-45CB-A56A-1EA983A81CDB}" dt="2024-05-06T08:39:35.289" v="1928" actId="1076"/>
          <ac:spMkLst>
            <pc:docMk/>
            <pc:sldMk cId="1908170663" sldId="331"/>
            <ac:spMk id="6" creationId="{CCCA55E1-B328-5A81-99F1-614C312C2939}"/>
          </ac:spMkLst>
        </pc:spChg>
        <pc:spChg chg="mod">
          <ac:chgData name="אוניל פאנקר" userId="d69db3a9-31c2-40ab-9a51-209639d0b7d5" providerId="ADAL" clId="{6FE438BE-C0E2-45CB-A56A-1EA983A81CDB}" dt="2024-05-06T08:39:45.143" v="1929"/>
          <ac:spMkLst>
            <pc:docMk/>
            <pc:sldMk cId="1908170663" sldId="331"/>
            <ac:spMk id="9" creationId="{FACD69D4-992B-4BA5-5CAD-6C11B51F37D3}"/>
          </ac:spMkLst>
        </pc:spChg>
        <pc:spChg chg="mod">
          <ac:chgData name="אוניל פאנקר" userId="d69db3a9-31c2-40ab-9a51-209639d0b7d5" providerId="ADAL" clId="{6FE438BE-C0E2-45CB-A56A-1EA983A81CDB}" dt="2024-05-06T08:39:45.143" v="1929"/>
          <ac:spMkLst>
            <pc:docMk/>
            <pc:sldMk cId="1908170663" sldId="331"/>
            <ac:spMk id="10" creationId="{71DF7437-57F0-0072-328E-86A5191FA58F}"/>
          </ac:spMkLst>
        </pc:spChg>
        <pc:spChg chg="mod">
          <ac:chgData name="אוניל פאנקר" userId="d69db3a9-31c2-40ab-9a51-209639d0b7d5" providerId="ADAL" clId="{6FE438BE-C0E2-45CB-A56A-1EA983A81CDB}" dt="2024-05-06T08:39:45.143" v="1929"/>
          <ac:spMkLst>
            <pc:docMk/>
            <pc:sldMk cId="1908170663" sldId="331"/>
            <ac:spMk id="11" creationId="{B1D88943-1476-8C09-6B12-31D4501271BB}"/>
          </ac:spMkLst>
        </pc:spChg>
        <pc:spChg chg="mod">
          <ac:chgData name="אוניל פאנקר" userId="d69db3a9-31c2-40ab-9a51-209639d0b7d5" providerId="ADAL" clId="{6FE438BE-C0E2-45CB-A56A-1EA983A81CDB}" dt="2024-05-06T08:39:45.143" v="1929"/>
          <ac:spMkLst>
            <pc:docMk/>
            <pc:sldMk cId="1908170663" sldId="331"/>
            <ac:spMk id="12" creationId="{21C8BCCD-2EF3-7AB1-1B31-EDEB2C34488E}"/>
          </ac:spMkLst>
        </pc:spChg>
        <pc:spChg chg="mod">
          <ac:chgData name="אוניל פאנקר" userId="d69db3a9-31c2-40ab-9a51-209639d0b7d5" providerId="ADAL" clId="{6FE438BE-C0E2-45CB-A56A-1EA983A81CDB}" dt="2024-05-06T08:39:45.143" v="1929"/>
          <ac:spMkLst>
            <pc:docMk/>
            <pc:sldMk cId="1908170663" sldId="331"/>
            <ac:spMk id="13" creationId="{4D33F1E3-484C-95E5-46C4-16B7122EF8F9}"/>
          </ac:spMkLst>
        </pc:spChg>
        <pc:spChg chg="mod">
          <ac:chgData name="אוניל פאנקר" userId="d69db3a9-31c2-40ab-9a51-209639d0b7d5" providerId="ADAL" clId="{6FE438BE-C0E2-45CB-A56A-1EA983A81CDB}" dt="2024-05-06T08:39:45.143" v="1929"/>
          <ac:spMkLst>
            <pc:docMk/>
            <pc:sldMk cId="1908170663" sldId="331"/>
            <ac:spMk id="14" creationId="{B5AA82C1-3B75-7FA6-69E0-3D76683753DF}"/>
          </ac:spMkLst>
        </pc:spChg>
        <pc:spChg chg="mod">
          <ac:chgData name="אוניל פאנקר" userId="d69db3a9-31c2-40ab-9a51-209639d0b7d5" providerId="ADAL" clId="{6FE438BE-C0E2-45CB-A56A-1EA983A81CDB}" dt="2024-05-06T08:39:45.143" v="1929"/>
          <ac:spMkLst>
            <pc:docMk/>
            <pc:sldMk cId="1908170663" sldId="331"/>
            <ac:spMk id="15" creationId="{7727A097-D72E-9524-6685-F02DEB7E7E2B}"/>
          </ac:spMkLst>
        </pc:spChg>
        <pc:spChg chg="mod">
          <ac:chgData name="אוניל פאנקר" userId="d69db3a9-31c2-40ab-9a51-209639d0b7d5" providerId="ADAL" clId="{6FE438BE-C0E2-45CB-A56A-1EA983A81CDB}" dt="2024-05-06T08:39:45.143" v="1929"/>
          <ac:spMkLst>
            <pc:docMk/>
            <pc:sldMk cId="1908170663" sldId="331"/>
            <ac:spMk id="16" creationId="{F8047DB5-7704-4BEB-FFDB-B9563CF57E09}"/>
          </ac:spMkLst>
        </pc:spChg>
        <pc:spChg chg="mod">
          <ac:chgData name="אוניל פאנקר" userId="d69db3a9-31c2-40ab-9a51-209639d0b7d5" providerId="ADAL" clId="{6FE438BE-C0E2-45CB-A56A-1EA983A81CDB}" dt="2024-05-06T08:39:45.143" v="1929"/>
          <ac:spMkLst>
            <pc:docMk/>
            <pc:sldMk cId="1908170663" sldId="331"/>
            <ac:spMk id="17" creationId="{A18FADA8-5027-8A36-824D-176A8D9455E4}"/>
          </ac:spMkLst>
        </pc:spChg>
        <pc:spChg chg="mod">
          <ac:chgData name="אוניל פאנקר" userId="d69db3a9-31c2-40ab-9a51-209639d0b7d5" providerId="ADAL" clId="{6FE438BE-C0E2-45CB-A56A-1EA983A81CDB}" dt="2024-05-06T08:39:45.143" v="1929"/>
          <ac:spMkLst>
            <pc:docMk/>
            <pc:sldMk cId="1908170663" sldId="331"/>
            <ac:spMk id="18" creationId="{8CE049D8-676E-7964-E923-51268D0F7275}"/>
          </ac:spMkLst>
        </pc:spChg>
        <pc:spChg chg="mod">
          <ac:chgData name="אוניל פאנקר" userId="d69db3a9-31c2-40ab-9a51-209639d0b7d5" providerId="ADAL" clId="{6FE438BE-C0E2-45CB-A56A-1EA983A81CDB}" dt="2024-05-06T08:39:45.143" v="1929"/>
          <ac:spMkLst>
            <pc:docMk/>
            <pc:sldMk cId="1908170663" sldId="331"/>
            <ac:spMk id="19" creationId="{86CDB3E5-52CB-1C9D-42C8-E328216D9D30}"/>
          </ac:spMkLst>
        </pc:spChg>
        <pc:spChg chg="mod">
          <ac:chgData name="אוניל פאנקר" userId="d69db3a9-31c2-40ab-9a51-209639d0b7d5" providerId="ADAL" clId="{6FE438BE-C0E2-45CB-A56A-1EA983A81CDB}" dt="2024-05-06T08:39:45.143" v="1929"/>
          <ac:spMkLst>
            <pc:docMk/>
            <pc:sldMk cId="1908170663" sldId="331"/>
            <ac:spMk id="20" creationId="{010A0340-0A09-8E18-DD3E-864FCC96A0B3}"/>
          </ac:spMkLst>
        </pc:spChg>
        <pc:spChg chg="mod">
          <ac:chgData name="אוניל פאנקר" userId="d69db3a9-31c2-40ab-9a51-209639d0b7d5" providerId="ADAL" clId="{6FE438BE-C0E2-45CB-A56A-1EA983A81CDB}" dt="2024-05-06T08:39:45.143" v="1929"/>
          <ac:spMkLst>
            <pc:docMk/>
            <pc:sldMk cId="1908170663" sldId="331"/>
            <ac:spMk id="21" creationId="{8EC54F3B-C60B-FA12-4AB0-A1FA071CEFBF}"/>
          </ac:spMkLst>
        </pc:spChg>
        <pc:spChg chg="mod">
          <ac:chgData name="אוניל פאנקר" userId="d69db3a9-31c2-40ab-9a51-209639d0b7d5" providerId="ADAL" clId="{6FE438BE-C0E2-45CB-A56A-1EA983A81CDB}" dt="2024-05-06T08:39:45.143" v="1929"/>
          <ac:spMkLst>
            <pc:docMk/>
            <pc:sldMk cId="1908170663" sldId="331"/>
            <ac:spMk id="22" creationId="{9F49D440-C12A-4AB3-887B-345D0024D0D8}"/>
          </ac:spMkLst>
        </pc:spChg>
        <pc:spChg chg="mod">
          <ac:chgData name="אוניל פאנקר" userId="d69db3a9-31c2-40ab-9a51-209639d0b7d5" providerId="ADAL" clId="{6FE438BE-C0E2-45CB-A56A-1EA983A81CDB}" dt="2024-05-06T08:39:45.143" v="1929"/>
          <ac:spMkLst>
            <pc:docMk/>
            <pc:sldMk cId="1908170663" sldId="331"/>
            <ac:spMk id="23" creationId="{EC20A84B-26D9-5FEB-5E7F-4E036BD43213}"/>
          </ac:spMkLst>
        </pc:spChg>
        <pc:spChg chg="mod">
          <ac:chgData name="אוניל פאנקר" userId="d69db3a9-31c2-40ab-9a51-209639d0b7d5" providerId="ADAL" clId="{6FE438BE-C0E2-45CB-A56A-1EA983A81CDB}" dt="2024-05-06T08:39:45.143" v="1929"/>
          <ac:spMkLst>
            <pc:docMk/>
            <pc:sldMk cId="1908170663" sldId="331"/>
            <ac:spMk id="24" creationId="{4087433E-FD34-8D5C-4FDE-97125033FF1A}"/>
          </ac:spMkLst>
        </pc:spChg>
        <pc:spChg chg="mod">
          <ac:chgData name="אוניל פאנקר" userId="d69db3a9-31c2-40ab-9a51-209639d0b7d5" providerId="ADAL" clId="{6FE438BE-C0E2-45CB-A56A-1EA983A81CDB}" dt="2024-05-06T08:39:45.143" v="1929"/>
          <ac:spMkLst>
            <pc:docMk/>
            <pc:sldMk cId="1908170663" sldId="331"/>
            <ac:spMk id="25" creationId="{B2E29915-31B5-CEF4-2674-1E57316AC6FA}"/>
          </ac:spMkLst>
        </pc:spChg>
        <pc:spChg chg="mod">
          <ac:chgData name="אוניל פאנקר" userId="d69db3a9-31c2-40ab-9a51-209639d0b7d5" providerId="ADAL" clId="{6FE438BE-C0E2-45CB-A56A-1EA983A81CDB}" dt="2024-05-06T08:39:45.143" v="1929"/>
          <ac:spMkLst>
            <pc:docMk/>
            <pc:sldMk cId="1908170663" sldId="331"/>
            <ac:spMk id="26" creationId="{40207FDD-9A12-A9EE-5089-8B768A8B4995}"/>
          </ac:spMkLst>
        </pc:spChg>
        <pc:spChg chg="mod">
          <ac:chgData name="אוניל פאנקר" userId="d69db3a9-31c2-40ab-9a51-209639d0b7d5" providerId="ADAL" clId="{6FE438BE-C0E2-45CB-A56A-1EA983A81CDB}" dt="2024-05-06T08:39:45.143" v="1929"/>
          <ac:spMkLst>
            <pc:docMk/>
            <pc:sldMk cId="1908170663" sldId="331"/>
            <ac:spMk id="27" creationId="{804CC838-4731-9A59-BC31-E1FD10ECCC2C}"/>
          </ac:spMkLst>
        </pc:spChg>
        <pc:spChg chg="mod">
          <ac:chgData name="אוניל פאנקר" userId="d69db3a9-31c2-40ab-9a51-209639d0b7d5" providerId="ADAL" clId="{6FE438BE-C0E2-45CB-A56A-1EA983A81CDB}" dt="2024-05-06T08:39:45.143" v="1929"/>
          <ac:spMkLst>
            <pc:docMk/>
            <pc:sldMk cId="1908170663" sldId="331"/>
            <ac:spMk id="28" creationId="{0B5194A9-E28E-F03F-4FBF-28F4C08F421F}"/>
          </ac:spMkLst>
        </pc:spChg>
        <pc:spChg chg="mod">
          <ac:chgData name="אוניל פאנקר" userId="d69db3a9-31c2-40ab-9a51-209639d0b7d5" providerId="ADAL" clId="{6FE438BE-C0E2-45CB-A56A-1EA983A81CDB}" dt="2024-05-06T08:39:45.143" v="1929"/>
          <ac:spMkLst>
            <pc:docMk/>
            <pc:sldMk cId="1908170663" sldId="331"/>
            <ac:spMk id="29" creationId="{F8EFA6F0-021E-BE97-52F1-BFA5E8B4A685}"/>
          </ac:spMkLst>
        </pc:spChg>
        <pc:spChg chg="mod">
          <ac:chgData name="אוניל פאנקר" userId="d69db3a9-31c2-40ab-9a51-209639d0b7d5" providerId="ADAL" clId="{6FE438BE-C0E2-45CB-A56A-1EA983A81CDB}" dt="2024-05-06T08:39:45.143" v="1929"/>
          <ac:spMkLst>
            <pc:docMk/>
            <pc:sldMk cId="1908170663" sldId="331"/>
            <ac:spMk id="31" creationId="{9FDC15B7-CF0F-040E-7717-E08359F5DD47}"/>
          </ac:spMkLst>
        </pc:spChg>
        <pc:spChg chg="mod">
          <ac:chgData name="אוניל פאנקר" userId="d69db3a9-31c2-40ab-9a51-209639d0b7d5" providerId="ADAL" clId="{6FE438BE-C0E2-45CB-A56A-1EA983A81CDB}" dt="2024-05-06T08:39:45.143" v="1929"/>
          <ac:spMkLst>
            <pc:docMk/>
            <pc:sldMk cId="1908170663" sldId="331"/>
            <ac:spMk id="33" creationId="{BE6A2002-C4D7-F393-EB1C-E486EF5C850A}"/>
          </ac:spMkLst>
        </pc:spChg>
        <pc:spChg chg="mod">
          <ac:chgData name="אוניל פאנקר" userId="d69db3a9-31c2-40ab-9a51-209639d0b7d5" providerId="ADAL" clId="{6FE438BE-C0E2-45CB-A56A-1EA983A81CDB}" dt="2024-05-06T08:39:45.143" v="1929"/>
          <ac:spMkLst>
            <pc:docMk/>
            <pc:sldMk cId="1908170663" sldId="331"/>
            <ac:spMk id="34" creationId="{409D4B6D-7BBB-DA7E-A8CF-ECC204A096EB}"/>
          </ac:spMkLst>
        </pc:spChg>
        <pc:spChg chg="mod">
          <ac:chgData name="אוניל פאנקר" userId="d69db3a9-31c2-40ab-9a51-209639d0b7d5" providerId="ADAL" clId="{6FE438BE-C0E2-45CB-A56A-1EA983A81CDB}" dt="2024-05-06T08:39:45.143" v="1929"/>
          <ac:spMkLst>
            <pc:docMk/>
            <pc:sldMk cId="1908170663" sldId="331"/>
            <ac:spMk id="35" creationId="{0659DB79-B5B1-B0A0-9E99-57C066FC9F5C}"/>
          </ac:spMkLst>
        </pc:spChg>
        <pc:spChg chg="mod">
          <ac:chgData name="אוניל פאנקר" userId="d69db3a9-31c2-40ab-9a51-209639d0b7d5" providerId="ADAL" clId="{6FE438BE-C0E2-45CB-A56A-1EA983A81CDB}" dt="2024-05-06T08:39:45.143" v="1929"/>
          <ac:spMkLst>
            <pc:docMk/>
            <pc:sldMk cId="1908170663" sldId="331"/>
            <ac:spMk id="36" creationId="{80C297FE-547F-E931-0029-802E6966E19F}"/>
          </ac:spMkLst>
        </pc:spChg>
        <pc:spChg chg="mod">
          <ac:chgData name="אוניל פאנקר" userId="d69db3a9-31c2-40ab-9a51-209639d0b7d5" providerId="ADAL" clId="{6FE438BE-C0E2-45CB-A56A-1EA983A81CDB}" dt="2024-05-06T08:39:45.143" v="1929"/>
          <ac:spMkLst>
            <pc:docMk/>
            <pc:sldMk cId="1908170663" sldId="331"/>
            <ac:spMk id="37" creationId="{BFDCAB11-89AC-82A4-C5A3-E3F101964C9C}"/>
          </ac:spMkLst>
        </pc:spChg>
        <pc:spChg chg="mod">
          <ac:chgData name="אוניל פאנקר" userId="d69db3a9-31c2-40ab-9a51-209639d0b7d5" providerId="ADAL" clId="{6FE438BE-C0E2-45CB-A56A-1EA983A81CDB}" dt="2024-05-06T08:39:45.143" v="1929"/>
          <ac:spMkLst>
            <pc:docMk/>
            <pc:sldMk cId="1908170663" sldId="331"/>
            <ac:spMk id="38" creationId="{4F3BF48C-EB80-48D4-92E5-17FCFAEA0651}"/>
          </ac:spMkLst>
        </pc:spChg>
        <pc:spChg chg="mod">
          <ac:chgData name="אוניל פאנקר" userId="d69db3a9-31c2-40ab-9a51-209639d0b7d5" providerId="ADAL" clId="{6FE438BE-C0E2-45CB-A56A-1EA983A81CDB}" dt="2024-05-06T08:39:45.143" v="1929"/>
          <ac:spMkLst>
            <pc:docMk/>
            <pc:sldMk cId="1908170663" sldId="331"/>
            <ac:spMk id="39" creationId="{B10D2ACA-CE2D-C8EA-7B4C-4342D917AA17}"/>
          </ac:spMkLst>
        </pc:spChg>
        <pc:spChg chg="mod">
          <ac:chgData name="אוניל פאנקר" userId="d69db3a9-31c2-40ab-9a51-209639d0b7d5" providerId="ADAL" clId="{6FE438BE-C0E2-45CB-A56A-1EA983A81CDB}" dt="2024-05-06T08:39:45.143" v="1929"/>
          <ac:spMkLst>
            <pc:docMk/>
            <pc:sldMk cId="1908170663" sldId="331"/>
            <ac:spMk id="40" creationId="{64C27655-EF3A-E97C-FABC-284AFEB964DC}"/>
          </ac:spMkLst>
        </pc:spChg>
        <pc:spChg chg="mod">
          <ac:chgData name="אוניל פאנקר" userId="d69db3a9-31c2-40ab-9a51-209639d0b7d5" providerId="ADAL" clId="{6FE438BE-C0E2-45CB-A56A-1EA983A81CDB}" dt="2024-05-06T08:39:45.143" v="1929"/>
          <ac:spMkLst>
            <pc:docMk/>
            <pc:sldMk cId="1908170663" sldId="331"/>
            <ac:spMk id="41" creationId="{A3386431-FB21-6F48-BE3F-69D70FF03D01}"/>
          </ac:spMkLst>
        </pc:spChg>
        <pc:spChg chg="mod">
          <ac:chgData name="אוניל פאנקר" userId="d69db3a9-31c2-40ab-9a51-209639d0b7d5" providerId="ADAL" clId="{6FE438BE-C0E2-45CB-A56A-1EA983A81CDB}" dt="2024-05-06T08:39:45.143" v="1929"/>
          <ac:spMkLst>
            <pc:docMk/>
            <pc:sldMk cId="1908170663" sldId="331"/>
            <ac:spMk id="42" creationId="{6FEAE883-43C2-641D-3FBE-0D7880EF0A27}"/>
          </ac:spMkLst>
        </pc:spChg>
        <pc:spChg chg="mod">
          <ac:chgData name="אוניל פאנקר" userId="d69db3a9-31c2-40ab-9a51-209639d0b7d5" providerId="ADAL" clId="{6FE438BE-C0E2-45CB-A56A-1EA983A81CDB}" dt="2024-05-06T08:39:45.143" v="1929"/>
          <ac:spMkLst>
            <pc:docMk/>
            <pc:sldMk cId="1908170663" sldId="331"/>
            <ac:spMk id="43" creationId="{D3C83BA4-90EA-2B26-8462-458D3E90F5C3}"/>
          </ac:spMkLst>
        </pc:spChg>
        <pc:spChg chg="mod">
          <ac:chgData name="אוניל פאנקר" userId="d69db3a9-31c2-40ab-9a51-209639d0b7d5" providerId="ADAL" clId="{6FE438BE-C0E2-45CB-A56A-1EA983A81CDB}" dt="2024-05-06T08:39:45.143" v="1929"/>
          <ac:spMkLst>
            <pc:docMk/>
            <pc:sldMk cId="1908170663" sldId="331"/>
            <ac:spMk id="44" creationId="{265DA2A2-9E64-65D1-96D0-C760C55E9EF6}"/>
          </ac:spMkLst>
        </pc:spChg>
        <pc:spChg chg="mod">
          <ac:chgData name="אוניל פאנקר" userId="d69db3a9-31c2-40ab-9a51-209639d0b7d5" providerId="ADAL" clId="{6FE438BE-C0E2-45CB-A56A-1EA983A81CDB}" dt="2024-05-06T08:39:45.143" v="1929"/>
          <ac:spMkLst>
            <pc:docMk/>
            <pc:sldMk cId="1908170663" sldId="331"/>
            <ac:spMk id="45" creationId="{C4CBE149-7F00-742E-7117-B1E618A45F96}"/>
          </ac:spMkLst>
        </pc:spChg>
        <pc:spChg chg="mod">
          <ac:chgData name="אוניל פאנקר" userId="d69db3a9-31c2-40ab-9a51-209639d0b7d5" providerId="ADAL" clId="{6FE438BE-C0E2-45CB-A56A-1EA983A81CDB}" dt="2024-05-06T08:39:45.143" v="1929"/>
          <ac:spMkLst>
            <pc:docMk/>
            <pc:sldMk cId="1908170663" sldId="331"/>
            <ac:spMk id="46" creationId="{BFB92996-219F-8EB7-8F6A-6A30CA75CB7C}"/>
          </ac:spMkLst>
        </pc:spChg>
        <pc:spChg chg="mod">
          <ac:chgData name="אוניל פאנקר" userId="d69db3a9-31c2-40ab-9a51-209639d0b7d5" providerId="ADAL" clId="{6FE438BE-C0E2-45CB-A56A-1EA983A81CDB}" dt="2024-05-06T08:39:45.143" v="1929"/>
          <ac:spMkLst>
            <pc:docMk/>
            <pc:sldMk cId="1908170663" sldId="331"/>
            <ac:spMk id="47" creationId="{70893D89-68AB-040B-4B07-F565E5F92752}"/>
          </ac:spMkLst>
        </pc:spChg>
        <pc:spChg chg="mod">
          <ac:chgData name="אוניל פאנקר" userId="d69db3a9-31c2-40ab-9a51-209639d0b7d5" providerId="ADAL" clId="{6FE438BE-C0E2-45CB-A56A-1EA983A81CDB}" dt="2024-05-06T08:39:45.143" v="1929"/>
          <ac:spMkLst>
            <pc:docMk/>
            <pc:sldMk cId="1908170663" sldId="331"/>
            <ac:spMk id="48" creationId="{9627E1BB-B6E8-11E0-CB51-8C8FD1ED88DB}"/>
          </ac:spMkLst>
        </pc:spChg>
        <pc:spChg chg="mod">
          <ac:chgData name="אוניל פאנקר" userId="d69db3a9-31c2-40ab-9a51-209639d0b7d5" providerId="ADAL" clId="{6FE438BE-C0E2-45CB-A56A-1EA983A81CDB}" dt="2024-05-06T08:39:45.143" v="1929"/>
          <ac:spMkLst>
            <pc:docMk/>
            <pc:sldMk cId="1908170663" sldId="331"/>
            <ac:spMk id="49" creationId="{87E46877-4AA7-D177-CC24-CA8B54871D9C}"/>
          </ac:spMkLst>
        </pc:spChg>
        <pc:spChg chg="mod">
          <ac:chgData name="אוניל פאנקר" userId="d69db3a9-31c2-40ab-9a51-209639d0b7d5" providerId="ADAL" clId="{6FE438BE-C0E2-45CB-A56A-1EA983A81CDB}" dt="2024-05-06T08:39:45.143" v="1929"/>
          <ac:spMkLst>
            <pc:docMk/>
            <pc:sldMk cId="1908170663" sldId="331"/>
            <ac:spMk id="50" creationId="{2EA52504-CB52-6DD2-545E-220A90EEBF99}"/>
          </ac:spMkLst>
        </pc:spChg>
        <pc:spChg chg="mod">
          <ac:chgData name="אוניל פאנקר" userId="d69db3a9-31c2-40ab-9a51-209639d0b7d5" providerId="ADAL" clId="{6FE438BE-C0E2-45CB-A56A-1EA983A81CDB}" dt="2024-05-06T08:39:45.143" v="1929"/>
          <ac:spMkLst>
            <pc:docMk/>
            <pc:sldMk cId="1908170663" sldId="331"/>
            <ac:spMk id="51" creationId="{26EF7449-D14F-D7E6-8F69-91E838EEE95A}"/>
          </ac:spMkLst>
        </pc:spChg>
        <pc:spChg chg="mod">
          <ac:chgData name="אוניל פאנקר" userId="d69db3a9-31c2-40ab-9a51-209639d0b7d5" providerId="ADAL" clId="{6FE438BE-C0E2-45CB-A56A-1EA983A81CDB}" dt="2024-05-06T08:39:45.143" v="1929"/>
          <ac:spMkLst>
            <pc:docMk/>
            <pc:sldMk cId="1908170663" sldId="331"/>
            <ac:spMk id="52" creationId="{C46F4C25-0792-90BB-86E7-DB45A54E73D9}"/>
          </ac:spMkLst>
        </pc:spChg>
        <pc:spChg chg="mod">
          <ac:chgData name="אוניל פאנקר" userId="d69db3a9-31c2-40ab-9a51-209639d0b7d5" providerId="ADAL" clId="{6FE438BE-C0E2-45CB-A56A-1EA983A81CDB}" dt="2024-05-06T08:39:45.143" v="1929"/>
          <ac:spMkLst>
            <pc:docMk/>
            <pc:sldMk cId="1908170663" sldId="331"/>
            <ac:spMk id="55" creationId="{2B027CA0-68E9-4165-DF9A-138BA74D6D4C}"/>
          </ac:spMkLst>
        </pc:spChg>
        <pc:spChg chg="mod">
          <ac:chgData name="אוניל פאנקר" userId="d69db3a9-31c2-40ab-9a51-209639d0b7d5" providerId="ADAL" clId="{6FE438BE-C0E2-45CB-A56A-1EA983A81CDB}" dt="2024-05-06T08:39:45.143" v="1929"/>
          <ac:spMkLst>
            <pc:docMk/>
            <pc:sldMk cId="1908170663" sldId="331"/>
            <ac:spMk id="56" creationId="{AECF4AB3-392C-05E6-534F-FD76DAE61691}"/>
          </ac:spMkLst>
        </pc:spChg>
        <pc:spChg chg="mod">
          <ac:chgData name="אוניל פאנקר" userId="d69db3a9-31c2-40ab-9a51-209639d0b7d5" providerId="ADAL" clId="{6FE438BE-C0E2-45CB-A56A-1EA983A81CDB}" dt="2024-05-06T08:39:45.143" v="1929"/>
          <ac:spMkLst>
            <pc:docMk/>
            <pc:sldMk cId="1908170663" sldId="331"/>
            <ac:spMk id="57" creationId="{AC6FCAF7-9FE8-4B6B-FE87-BF174478D001}"/>
          </ac:spMkLst>
        </pc:spChg>
        <pc:spChg chg="mod">
          <ac:chgData name="אוניל פאנקר" userId="d69db3a9-31c2-40ab-9a51-209639d0b7d5" providerId="ADAL" clId="{6FE438BE-C0E2-45CB-A56A-1EA983A81CDB}" dt="2024-05-06T08:39:45.143" v="1929"/>
          <ac:spMkLst>
            <pc:docMk/>
            <pc:sldMk cId="1908170663" sldId="331"/>
            <ac:spMk id="58" creationId="{04A52374-0FCF-FAED-87EA-3922CB672612}"/>
          </ac:spMkLst>
        </pc:spChg>
        <pc:spChg chg="mod">
          <ac:chgData name="אוניל פאנקר" userId="d69db3a9-31c2-40ab-9a51-209639d0b7d5" providerId="ADAL" clId="{6FE438BE-C0E2-45CB-A56A-1EA983A81CDB}" dt="2024-05-06T08:39:45.143" v="1929"/>
          <ac:spMkLst>
            <pc:docMk/>
            <pc:sldMk cId="1908170663" sldId="331"/>
            <ac:spMk id="59" creationId="{040E2977-1574-BF45-C449-4D896741B2AF}"/>
          </ac:spMkLst>
        </pc:spChg>
        <pc:spChg chg="mod">
          <ac:chgData name="אוניל פאנקר" userId="d69db3a9-31c2-40ab-9a51-209639d0b7d5" providerId="ADAL" clId="{6FE438BE-C0E2-45CB-A56A-1EA983A81CDB}" dt="2024-05-06T08:39:45.143" v="1929"/>
          <ac:spMkLst>
            <pc:docMk/>
            <pc:sldMk cId="1908170663" sldId="331"/>
            <ac:spMk id="60" creationId="{026D4A47-0F0F-E1D1-841C-E46009869B2A}"/>
          </ac:spMkLst>
        </pc:spChg>
        <pc:spChg chg="mod">
          <ac:chgData name="אוניל פאנקר" userId="d69db3a9-31c2-40ab-9a51-209639d0b7d5" providerId="ADAL" clId="{6FE438BE-C0E2-45CB-A56A-1EA983A81CDB}" dt="2024-05-06T08:39:45.143" v="1929"/>
          <ac:spMkLst>
            <pc:docMk/>
            <pc:sldMk cId="1908170663" sldId="331"/>
            <ac:spMk id="61" creationId="{27DFFED4-3DC7-F488-FA2F-51F0DB69B160}"/>
          </ac:spMkLst>
        </pc:spChg>
        <pc:spChg chg="mod">
          <ac:chgData name="אוניל פאנקר" userId="d69db3a9-31c2-40ab-9a51-209639d0b7d5" providerId="ADAL" clId="{6FE438BE-C0E2-45CB-A56A-1EA983A81CDB}" dt="2024-05-06T08:39:45.143" v="1929"/>
          <ac:spMkLst>
            <pc:docMk/>
            <pc:sldMk cId="1908170663" sldId="331"/>
            <ac:spMk id="62" creationId="{0C3A95D8-2EE1-AF11-FA5A-294B6C761C94}"/>
          </ac:spMkLst>
        </pc:spChg>
        <pc:spChg chg="mod">
          <ac:chgData name="אוניל פאנקר" userId="d69db3a9-31c2-40ab-9a51-209639d0b7d5" providerId="ADAL" clId="{6FE438BE-C0E2-45CB-A56A-1EA983A81CDB}" dt="2024-05-06T08:39:45.143" v="1929"/>
          <ac:spMkLst>
            <pc:docMk/>
            <pc:sldMk cId="1908170663" sldId="331"/>
            <ac:spMk id="63" creationId="{A56948AC-D618-1A3A-935F-BBAA7FD2DDDF}"/>
          </ac:spMkLst>
        </pc:spChg>
        <pc:spChg chg="mod">
          <ac:chgData name="אוניל פאנקר" userId="d69db3a9-31c2-40ab-9a51-209639d0b7d5" providerId="ADAL" clId="{6FE438BE-C0E2-45CB-A56A-1EA983A81CDB}" dt="2024-05-06T08:39:45.143" v="1929"/>
          <ac:spMkLst>
            <pc:docMk/>
            <pc:sldMk cId="1908170663" sldId="331"/>
            <ac:spMk id="64" creationId="{2557F280-5E28-9E64-9754-E1ACD47C72D9}"/>
          </ac:spMkLst>
        </pc:spChg>
        <pc:spChg chg="mod">
          <ac:chgData name="אוניל פאנקר" userId="d69db3a9-31c2-40ab-9a51-209639d0b7d5" providerId="ADAL" clId="{6FE438BE-C0E2-45CB-A56A-1EA983A81CDB}" dt="2024-05-06T08:39:45.143" v="1929"/>
          <ac:spMkLst>
            <pc:docMk/>
            <pc:sldMk cId="1908170663" sldId="331"/>
            <ac:spMk id="65" creationId="{7AF111E7-D763-3DCB-57A6-726A353F0124}"/>
          </ac:spMkLst>
        </pc:spChg>
        <pc:spChg chg="mod">
          <ac:chgData name="אוניל פאנקר" userId="d69db3a9-31c2-40ab-9a51-209639d0b7d5" providerId="ADAL" clId="{6FE438BE-C0E2-45CB-A56A-1EA983A81CDB}" dt="2024-05-06T08:39:45.143" v="1929"/>
          <ac:spMkLst>
            <pc:docMk/>
            <pc:sldMk cId="1908170663" sldId="331"/>
            <ac:spMk id="66" creationId="{681621AE-5F99-F36E-F36B-BE3A2150D41F}"/>
          </ac:spMkLst>
        </pc:spChg>
        <pc:spChg chg="mod">
          <ac:chgData name="אוניל פאנקר" userId="d69db3a9-31c2-40ab-9a51-209639d0b7d5" providerId="ADAL" clId="{6FE438BE-C0E2-45CB-A56A-1EA983A81CDB}" dt="2024-05-06T08:39:45.143" v="1929"/>
          <ac:spMkLst>
            <pc:docMk/>
            <pc:sldMk cId="1908170663" sldId="331"/>
            <ac:spMk id="67" creationId="{F55F28CB-7238-8CDD-7B03-A5F5222E6A93}"/>
          </ac:spMkLst>
        </pc:spChg>
        <pc:spChg chg="mod">
          <ac:chgData name="אוניל פאנקר" userId="d69db3a9-31c2-40ab-9a51-209639d0b7d5" providerId="ADAL" clId="{6FE438BE-C0E2-45CB-A56A-1EA983A81CDB}" dt="2024-05-06T08:39:45.143" v="1929"/>
          <ac:spMkLst>
            <pc:docMk/>
            <pc:sldMk cId="1908170663" sldId="331"/>
            <ac:spMk id="68" creationId="{203453EC-BC73-5E14-54F2-D71FCC8AD3E2}"/>
          </ac:spMkLst>
        </pc:spChg>
        <pc:spChg chg="mod">
          <ac:chgData name="אוניל פאנקר" userId="d69db3a9-31c2-40ab-9a51-209639d0b7d5" providerId="ADAL" clId="{6FE438BE-C0E2-45CB-A56A-1EA983A81CDB}" dt="2024-05-06T08:39:45.143" v="1929"/>
          <ac:spMkLst>
            <pc:docMk/>
            <pc:sldMk cId="1908170663" sldId="331"/>
            <ac:spMk id="69" creationId="{AA6CCB62-A9B5-89F2-0066-CDF6D59CA93C}"/>
          </ac:spMkLst>
        </pc:spChg>
        <pc:spChg chg="mod">
          <ac:chgData name="אוניל פאנקר" userId="d69db3a9-31c2-40ab-9a51-209639d0b7d5" providerId="ADAL" clId="{6FE438BE-C0E2-45CB-A56A-1EA983A81CDB}" dt="2024-05-06T08:39:45.143" v="1929"/>
          <ac:spMkLst>
            <pc:docMk/>
            <pc:sldMk cId="1908170663" sldId="331"/>
            <ac:spMk id="70" creationId="{5F57753D-3828-E3B2-E49D-035E72FCBB41}"/>
          </ac:spMkLst>
        </pc:spChg>
        <pc:spChg chg="mod">
          <ac:chgData name="אוניל פאנקר" userId="d69db3a9-31c2-40ab-9a51-209639d0b7d5" providerId="ADAL" clId="{6FE438BE-C0E2-45CB-A56A-1EA983A81CDB}" dt="2024-05-06T08:39:45.143" v="1929"/>
          <ac:spMkLst>
            <pc:docMk/>
            <pc:sldMk cId="1908170663" sldId="331"/>
            <ac:spMk id="71" creationId="{A79B83E0-398F-9A3A-2293-FCCC940B930E}"/>
          </ac:spMkLst>
        </pc:spChg>
        <pc:spChg chg="mod">
          <ac:chgData name="אוניל פאנקר" userId="d69db3a9-31c2-40ab-9a51-209639d0b7d5" providerId="ADAL" clId="{6FE438BE-C0E2-45CB-A56A-1EA983A81CDB}" dt="2024-05-06T08:39:45.143" v="1929"/>
          <ac:spMkLst>
            <pc:docMk/>
            <pc:sldMk cId="1908170663" sldId="331"/>
            <ac:spMk id="72" creationId="{3E136179-A89A-85C0-76C2-D5A5529253E8}"/>
          </ac:spMkLst>
        </pc:spChg>
        <pc:spChg chg="mod">
          <ac:chgData name="אוניל פאנקר" userId="d69db3a9-31c2-40ab-9a51-209639d0b7d5" providerId="ADAL" clId="{6FE438BE-C0E2-45CB-A56A-1EA983A81CDB}" dt="2024-05-06T08:39:45.143" v="1929"/>
          <ac:spMkLst>
            <pc:docMk/>
            <pc:sldMk cId="1908170663" sldId="331"/>
            <ac:spMk id="73" creationId="{94F0699A-6F65-A710-EFEB-2E95B0C02CEE}"/>
          </ac:spMkLst>
        </pc:spChg>
        <pc:spChg chg="mod">
          <ac:chgData name="אוניל פאנקר" userId="d69db3a9-31c2-40ab-9a51-209639d0b7d5" providerId="ADAL" clId="{6FE438BE-C0E2-45CB-A56A-1EA983A81CDB}" dt="2024-05-06T08:39:45.143" v="1929"/>
          <ac:spMkLst>
            <pc:docMk/>
            <pc:sldMk cId="1908170663" sldId="331"/>
            <ac:spMk id="74" creationId="{EB3AD870-FA82-4852-0748-1F93031879E2}"/>
          </ac:spMkLst>
        </pc:spChg>
        <pc:spChg chg="mod">
          <ac:chgData name="אוניל פאנקר" userId="d69db3a9-31c2-40ab-9a51-209639d0b7d5" providerId="ADAL" clId="{6FE438BE-C0E2-45CB-A56A-1EA983A81CDB}" dt="2024-05-06T08:39:45.143" v="1929"/>
          <ac:spMkLst>
            <pc:docMk/>
            <pc:sldMk cId="1908170663" sldId="331"/>
            <ac:spMk id="75" creationId="{15A2F44F-1165-10A4-9EEE-5D99F2E85DB1}"/>
          </ac:spMkLst>
        </pc:spChg>
        <pc:spChg chg="add mod">
          <ac:chgData name="אוניל פאנקר" userId="d69db3a9-31c2-40ab-9a51-209639d0b7d5" providerId="ADAL" clId="{6FE438BE-C0E2-45CB-A56A-1EA983A81CDB}" dt="2024-05-06T08:40:55.482" v="1982" actId="1076"/>
          <ac:spMkLst>
            <pc:docMk/>
            <pc:sldMk cId="1908170663" sldId="331"/>
            <ac:spMk id="77" creationId="{6B9F0A4B-1AF8-43E4-9E4F-6B752F643A50}"/>
          </ac:spMkLst>
        </pc:spChg>
        <pc:grpChg chg="add del mod">
          <ac:chgData name="אוניל פאנקר" userId="d69db3a9-31c2-40ab-9a51-209639d0b7d5" providerId="ADAL" clId="{6FE438BE-C0E2-45CB-A56A-1EA983A81CDB}" dt="2024-05-06T08:40:51.520" v="1979" actId="478"/>
          <ac:grpSpMkLst>
            <pc:docMk/>
            <pc:sldMk cId="1908170663" sldId="331"/>
            <ac:grpSpMk id="7" creationId="{42DA121F-348F-6999-E6F1-4BA1F9DE2E0B}"/>
          </ac:grpSpMkLst>
        </pc:grpChg>
        <pc:grpChg chg="mod">
          <ac:chgData name="אוניל פאנקר" userId="d69db3a9-31c2-40ab-9a51-209639d0b7d5" providerId="ADAL" clId="{6FE438BE-C0E2-45CB-A56A-1EA983A81CDB}" dt="2024-05-06T08:39:45.143" v="1929"/>
          <ac:grpSpMkLst>
            <pc:docMk/>
            <pc:sldMk cId="1908170663" sldId="331"/>
            <ac:grpSpMk id="8" creationId="{5F4AD3E7-79E6-9729-A5C9-6AA356907F22}"/>
          </ac:grpSpMkLst>
        </pc:grpChg>
        <pc:grpChg chg="add del mod">
          <ac:chgData name="אוניל פאנקר" userId="d69db3a9-31c2-40ab-9a51-209639d0b7d5" providerId="ADAL" clId="{6FE438BE-C0E2-45CB-A56A-1EA983A81CDB}" dt="2024-05-06T08:40:51.520" v="1979" actId="478"/>
          <ac:grpSpMkLst>
            <pc:docMk/>
            <pc:sldMk cId="1908170663" sldId="331"/>
            <ac:grpSpMk id="30" creationId="{17B57E8E-E6A0-EF09-103A-0AC596C91A30}"/>
          </ac:grpSpMkLst>
        </pc:grpChg>
        <pc:grpChg chg="mod">
          <ac:chgData name="אוניל פאנקר" userId="d69db3a9-31c2-40ab-9a51-209639d0b7d5" providerId="ADAL" clId="{6FE438BE-C0E2-45CB-A56A-1EA983A81CDB}" dt="2024-05-06T08:39:45.143" v="1929"/>
          <ac:grpSpMkLst>
            <pc:docMk/>
            <pc:sldMk cId="1908170663" sldId="331"/>
            <ac:grpSpMk id="32" creationId="{B286C910-EF90-0F39-7534-A32B0D3F2BB3}"/>
          </ac:grpSpMkLst>
        </pc:grpChg>
        <pc:grpChg chg="add del mod">
          <ac:chgData name="אוניל פאנקר" userId="d69db3a9-31c2-40ab-9a51-209639d0b7d5" providerId="ADAL" clId="{6FE438BE-C0E2-45CB-A56A-1EA983A81CDB}" dt="2024-05-06T08:40:51.520" v="1979" actId="478"/>
          <ac:grpSpMkLst>
            <pc:docMk/>
            <pc:sldMk cId="1908170663" sldId="331"/>
            <ac:grpSpMk id="53" creationId="{34DF85F4-3925-8DAD-FA18-B44DA876B1BE}"/>
          </ac:grpSpMkLst>
        </pc:grpChg>
        <pc:grpChg chg="mod">
          <ac:chgData name="אוניל פאנקר" userId="d69db3a9-31c2-40ab-9a51-209639d0b7d5" providerId="ADAL" clId="{6FE438BE-C0E2-45CB-A56A-1EA983A81CDB}" dt="2024-05-06T08:39:45.143" v="1929"/>
          <ac:grpSpMkLst>
            <pc:docMk/>
            <pc:sldMk cId="1908170663" sldId="331"/>
            <ac:grpSpMk id="54" creationId="{99CA292E-F4FA-26D6-A2EC-F7081C138B2D}"/>
          </ac:grpSpMkLst>
        </pc:grpChg>
        <pc:picChg chg="add mod">
          <ac:chgData name="אוניל פאנקר" userId="d69db3a9-31c2-40ab-9a51-209639d0b7d5" providerId="ADAL" clId="{6FE438BE-C0E2-45CB-A56A-1EA983A81CDB}" dt="2024-05-06T08:40:55.482" v="1982" actId="1076"/>
          <ac:picMkLst>
            <pc:docMk/>
            <pc:sldMk cId="1908170663" sldId="331"/>
            <ac:picMk id="76" creationId="{54DF73AE-55D8-8AFD-7B69-A362D937638B}"/>
          </ac:picMkLst>
        </pc:picChg>
      </pc:sldChg>
      <pc:sldChg chg="addSp delSp modSp add mod ord">
        <pc:chgData name="אוניל פאנקר" userId="d69db3a9-31c2-40ab-9a51-209639d0b7d5" providerId="ADAL" clId="{6FE438BE-C0E2-45CB-A56A-1EA983A81CDB}" dt="2024-05-21T16:20:45.799" v="2255" actId="12"/>
        <pc:sldMkLst>
          <pc:docMk/>
          <pc:sldMk cId="1446140643" sldId="332"/>
        </pc:sldMkLst>
        <pc:spChg chg="add del mod">
          <ac:chgData name="אוניל פאנקר" userId="d69db3a9-31c2-40ab-9a51-209639d0b7d5" providerId="ADAL" clId="{6FE438BE-C0E2-45CB-A56A-1EA983A81CDB}" dt="2024-05-06T10:03:03.799" v="1995" actId="478"/>
          <ac:spMkLst>
            <pc:docMk/>
            <pc:sldMk cId="1446140643" sldId="332"/>
            <ac:spMk id="3" creationId="{8D6B247E-F0A6-F4D1-F2F0-DA223CCF7AC6}"/>
          </ac:spMkLst>
        </pc:spChg>
        <pc:spChg chg="add mod">
          <ac:chgData name="אוניל פאנקר" userId="d69db3a9-31c2-40ab-9a51-209639d0b7d5" providerId="ADAL" clId="{6FE438BE-C0E2-45CB-A56A-1EA983A81CDB}" dt="2024-05-06T10:03:40.455" v="1999" actId="255"/>
          <ac:spMkLst>
            <pc:docMk/>
            <pc:sldMk cId="1446140643" sldId="332"/>
            <ac:spMk id="4" creationId="{A49E0346-2826-BF43-14EA-28EB76EB1639}"/>
          </ac:spMkLst>
        </pc:spChg>
        <pc:spChg chg="add mod">
          <ac:chgData name="אוניל פאנקר" userId="d69db3a9-31c2-40ab-9a51-209639d0b7d5" providerId="ADAL" clId="{6FE438BE-C0E2-45CB-A56A-1EA983A81CDB}" dt="2024-05-21T16:20:45.799" v="2255" actId="12"/>
          <ac:spMkLst>
            <pc:docMk/>
            <pc:sldMk cId="1446140643" sldId="332"/>
            <ac:spMk id="5" creationId="{C97B49BC-0C5B-B6E0-27B6-D75461D4E7DD}"/>
          </ac:spMkLst>
        </pc:spChg>
        <pc:spChg chg="del mod">
          <ac:chgData name="אוניל פאנקר" userId="d69db3a9-31c2-40ab-9a51-209639d0b7d5" providerId="ADAL" clId="{6FE438BE-C0E2-45CB-A56A-1EA983A81CDB}" dt="2024-05-06T10:03:01.072" v="1994" actId="478"/>
          <ac:spMkLst>
            <pc:docMk/>
            <pc:sldMk cId="1446140643" sldId="332"/>
            <ac:spMk id="12" creationId="{89E42C24-18F1-4166-AF39-DD6DDBF41BE4}"/>
          </ac:spMkLst>
        </pc:spChg>
      </pc:sldChg>
      <pc:sldChg chg="addSp delSp modSp add mod modNotesTx">
        <pc:chgData name="אוניל פאנקר" userId="d69db3a9-31c2-40ab-9a51-209639d0b7d5" providerId="ADAL" clId="{6FE438BE-C0E2-45CB-A56A-1EA983A81CDB}" dt="2024-05-21T16:21:43.203" v="2271" actId="5793"/>
        <pc:sldMkLst>
          <pc:docMk/>
          <pc:sldMk cId="307623796" sldId="333"/>
        </pc:sldMkLst>
        <pc:spChg chg="mod">
          <ac:chgData name="אוניל פאנקר" userId="d69db3a9-31c2-40ab-9a51-209639d0b7d5" providerId="ADAL" clId="{6FE438BE-C0E2-45CB-A56A-1EA983A81CDB}" dt="2024-05-21T16:08:55.238" v="2225" actId="20577"/>
          <ac:spMkLst>
            <pc:docMk/>
            <pc:sldMk cId="307623796" sldId="333"/>
            <ac:spMk id="4" creationId="{A49E0346-2826-BF43-14EA-28EB76EB1639}"/>
          </ac:spMkLst>
        </pc:spChg>
        <pc:spChg chg="del">
          <ac:chgData name="אוניל פאנקר" userId="d69db3a9-31c2-40ab-9a51-209639d0b7d5" providerId="ADAL" clId="{6FE438BE-C0E2-45CB-A56A-1EA983A81CDB}" dt="2024-05-06T10:03:56.478" v="2006" actId="478"/>
          <ac:spMkLst>
            <pc:docMk/>
            <pc:sldMk cId="307623796" sldId="333"/>
            <ac:spMk id="5" creationId="{C97B49BC-0C5B-B6E0-27B6-D75461D4E7DD}"/>
          </ac:spMkLst>
        </pc:spChg>
        <pc:spChg chg="add mod">
          <ac:chgData name="אוניל פאנקר" userId="d69db3a9-31c2-40ab-9a51-209639d0b7d5" providerId="ADAL" clId="{6FE438BE-C0E2-45CB-A56A-1EA983A81CDB}" dt="2024-05-06T10:08:49.521" v="2085" actId="2085"/>
          <ac:spMkLst>
            <pc:docMk/>
            <pc:sldMk cId="307623796" sldId="333"/>
            <ac:spMk id="6" creationId="{7C5420FE-A499-4D42-FCF4-7D3099455606}"/>
          </ac:spMkLst>
        </pc:spChg>
        <pc:spChg chg="add mod">
          <ac:chgData name="אוניל פאנקר" userId="d69db3a9-31c2-40ab-9a51-209639d0b7d5" providerId="ADAL" clId="{6FE438BE-C0E2-45CB-A56A-1EA983A81CDB}" dt="2024-05-06T10:08:56.789" v="2086" actId="2085"/>
          <ac:spMkLst>
            <pc:docMk/>
            <pc:sldMk cId="307623796" sldId="333"/>
            <ac:spMk id="7" creationId="{6E6CDC23-E286-654A-9761-1FB093E80B81}"/>
          </ac:spMkLst>
        </pc:spChg>
        <pc:picChg chg="add mod">
          <ac:chgData name="אוניל פאנקר" userId="d69db3a9-31c2-40ab-9a51-209639d0b7d5" providerId="ADAL" clId="{6FE438BE-C0E2-45CB-A56A-1EA983A81CDB}" dt="2024-05-06T10:08:25.272" v="2083"/>
          <ac:picMkLst>
            <pc:docMk/>
            <pc:sldMk cId="307623796" sldId="333"/>
            <ac:picMk id="3" creationId="{BA0F9867-23D7-B446-2978-DB96EF898C3C}"/>
          </ac:picMkLst>
        </pc:picChg>
      </pc:sldChg>
      <pc:sldChg chg="addSp delSp modSp add mod">
        <pc:chgData name="אוניל פאנקר" userId="d69db3a9-31c2-40ab-9a51-209639d0b7d5" providerId="ADAL" clId="{6FE438BE-C0E2-45CB-A56A-1EA983A81CDB}" dt="2024-05-21T16:09:02.196" v="2226"/>
        <pc:sldMkLst>
          <pc:docMk/>
          <pc:sldMk cId="3744480171" sldId="334"/>
        </pc:sldMkLst>
        <pc:spChg chg="mod">
          <ac:chgData name="אוניל פאנקר" userId="d69db3a9-31c2-40ab-9a51-209639d0b7d5" providerId="ADAL" clId="{6FE438BE-C0E2-45CB-A56A-1EA983A81CDB}" dt="2024-05-21T16:09:02.196" v="2226"/>
          <ac:spMkLst>
            <pc:docMk/>
            <pc:sldMk cId="3744480171" sldId="334"/>
            <ac:spMk id="4" creationId="{A49E0346-2826-BF43-14EA-28EB76EB1639}"/>
          </ac:spMkLst>
        </pc:spChg>
        <pc:picChg chg="del">
          <ac:chgData name="אוניל פאנקר" userId="d69db3a9-31c2-40ab-9a51-209639d0b7d5" providerId="ADAL" clId="{6FE438BE-C0E2-45CB-A56A-1EA983A81CDB}" dt="2024-05-06T10:05:11.831" v="2020" actId="478"/>
          <ac:picMkLst>
            <pc:docMk/>
            <pc:sldMk cId="3744480171" sldId="334"/>
            <ac:picMk id="3" creationId="{BA0F9867-23D7-B446-2978-DB96EF898C3C}"/>
          </ac:picMkLst>
        </pc:picChg>
        <pc:picChg chg="add mod">
          <ac:chgData name="אוניל פאנקר" userId="d69db3a9-31c2-40ab-9a51-209639d0b7d5" providerId="ADAL" clId="{6FE438BE-C0E2-45CB-A56A-1EA983A81CDB}" dt="2024-05-06T10:05:42.622" v="2034" actId="14100"/>
          <ac:picMkLst>
            <pc:docMk/>
            <pc:sldMk cId="3744480171" sldId="334"/>
            <ac:picMk id="5" creationId="{745804DE-FD65-1B5B-D31F-F49FFAB8F2A1}"/>
          </ac:picMkLst>
        </pc:picChg>
        <pc:picChg chg="add mod ord">
          <ac:chgData name="אוניל פאנקר" userId="d69db3a9-31c2-40ab-9a51-209639d0b7d5" providerId="ADAL" clId="{6FE438BE-C0E2-45CB-A56A-1EA983A81CDB}" dt="2024-05-06T10:05:38.496" v="2032" actId="167"/>
          <ac:picMkLst>
            <pc:docMk/>
            <pc:sldMk cId="3744480171" sldId="334"/>
            <ac:picMk id="6" creationId="{FD6A3B88-1BA3-8428-0C61-37CB56ADDA87}"/>
          </ac:picMkLst>
        </pc:picChg>
      </pc:sldChg>
      <pc:sldChg chg="add del">
        <pc:chgData name="אוניל פאנקר" userId="d69db3a9-31c2-40ab-9a51-209639d0b7d5" providerId="ADAL" clId="{6FE438BE-C0E2-45CB-A56A-1EA983A81CDB}" dt="2024-05-06T10:05:04.866" v="2018" actId="47"/>
        <pc:sldMkLst>
          <pc:docMk/>
          <pc:sldMk cId="3888488835" sldId="334"/>
        </pc:sldMkLst>
      </pc:sldChg>
      <pc:sldChg chg="addSp delSp modSp add mod">
        <pc:chgData name="אוניל פאנקר" userId="d69db3a9-31c2-40ab-9a51-209639d0b7d5" providerId="ADAL" clId="{6FE438BE-C0E2-45CB-A56A-1EA983A81CDB}" dt="2024-05-21T16:09:04.589" v="2227"/>
        <pc:sldMkLst>
          <pc:docMk/>
          <pc:sldMk cId="1683292018" sldId="335"/>
        </pc:sldMkLst>
        <pc:spChg chg="mod">
          <ac:chgData name="אוניל פאנקר" userId="d69db3a9-31c2-40ab-9a51-209639d0b7d5" providerId="ADAL" clId="{6FE438BE-C0E2-45CB-A56A-1EA983A81CDB}" dt="2024-05-21T16:09:04.589" v="2227"/>
          <ac:spMkLst>
            <pc:docMk/>
            <pc:sldMk cId="1683292018" sldId="335"/>
            <ac:spMk id="4" creationId="{A49E0346-2826-BF43-14EA-28EB76EB1639}"/>
          </ac:spMkLst>
        </pc:spChg>
        <pc:picChg chg="add mod">
          <ac:chgData name="אוניל פאנקר" userId="d69db3a9-31c2-40ab-9a51-209639d0b7d5" providerId="ADAL" clId="{6FE438BE-C0E2-45CB-A56A-1EA983A81CDB}" dt="2024-05-06T10:06:03.274" v="2043" actId="14100"/>
          <ac:picMkLst>
            <pc:docMk/>
            <pc:sldMk cId="1683292018" sldId="335"/>
            <ac:picMk id="3" creationId="{E2EED22A-17B6-F678-E390-B8338B54AD83}"/>
          </ac:picMkLst>
        </pc:picChg>
        <pc:picChg chg="del">
          <ac:chgData name="אוניל פאנקר" userId="d69db3a9-31c2-40ab-9a51-209639d0b7d5" providerId="ADAL" clId="{6FE438BE-C0E2-45CB-A56A-1EA983A81CDB}" dt="2024-05-06T10:05:51.181" v="2036" actId="478"/>
          <ac:picMkLst>
            <pc:docMk/>
            <pc:sldMk cId="1683292018" sldId="335"/>
            <ac:picMk id="5" creationId="{745804DE-FD65-1B5B-D31F-F49FFAB8F2A1}"/>
          </ac:picMkLst>
        </pc:picChg>
      </pc:sldChg>
      <pc:sldChg chg="addSp delSp modSp mod ord modNotesTx">
        <pc:chgData name="אוניל פאנקר" userId="d69db3a9-31c2-40ab-9a51-209639d0b7d5" providerId="ADAL" clId="{6FE438BE-C0E2-45CB-A56A-1EA983A81CDB}" dt="2024-05-21T16:22:04.678" v="2273" actId="2711"/>
        <pc:sldMkLst>
          <pc:docMk/>
          <pc:sldMk cId="4015911138" sldId="336"/>
        </pc:sldMkLst>
        <pc:spChg chg="add del mod">
          <ac:chgData name="אוניל פאנקר" userId="d69db3a9-31c2-40ab-9a51-209639d0b7d5" providerId="ADAL" clId="{6FE438BE-C0E2-45CB-A56A-1EA983A81CDB}" dt="2024-05-15T17:12:52.976" v="2100" actId="207"/>
          <ac:spMkLst>
            <pc:docMk/>
            <pc:sldMk cId="4015911138" sldId="336"/>
            <ac:spMk id="6" creationId="{6F46540A-8FD0-F844-8FCD-F9EC28082D86}"/>
          </ac:spMkLst>
        </pc:spChg>
        <pc:spChg chg="add del">
          <ac:chgData name="אוניל פאנקר" userId="d69db3a9-31c2-40ab-9a51-209639d0b7d5" providerId="ADAL" clId="{6FE438BE-C0E2-45CB-A56A-1EA983A81CDB}" dt="2024-05-15T17:12:54.854" v="2101" actId="478"/>
          <ac:spMkLst>
            <pc:docMk/>
            <pc:sldMk cId="4015911138" sldId="336"/>
            <ac:spMk id="7" creationId="{B7CE553A-7F4C-3A16-5FB0-043CF4E92B40}"/>
          </ac:spMkLst>
        </pc:spChg>
        <pc:picChg chg="add del mod">
          <ac:chgData name="אוניל פאנקר" userId="d69db3a9-31c2-40ab-9a51-209639d0b7d5" providerId="ADAL" clId="{6FE438BE-C0E2-45CB-A56A-1EA983A81CDB}" dt="2024-05-15T17:12:17.217" v="2095" actId="21"/>
          <ac:picMkLst>
            <pc:docMk/>
            <pc:sldMk cId="4015911138" sldId="336"/>
            <ac:picMk id="3" creationId="{722B9758-E24D-E38D-A39A-4B5EA1071847}"/>
          </ac:picMkLst>
        </pc:picChg>
        <pc:picChg chg="add mod">
          <ac:chgData name="אוניל פאנקר" userId="d69db3a9-31c2-40ab-9a51-209639d0b7d5" providerId="ADAL" clId="{6FE438BE-C0E2-45CB-A56A-1EA983A81CDB}" dt="2024-05-15T17:12:28.435" v="2098"/>
          <ac:picMkLst>
            <pc:docMk/>
            <pc:sldMk cId="4015911138" sldId="336"/>
            <ac:picMk id="8" creationId="{722B9758-E24D-E38D-A39A-4B5EA1071847}"/>
          </ac:picMkLst>
        </pc:picChg>
      </pc:sldChg>
      <pc:sldChg chg="addSp delSp modSp add mod modNotesTx">
        <pc:chgData name="אוניל פאנקר" userId="d69db3a9-31c2-40ab-9a51-209639d0b7d5" providerId="ADAL" clId="{6FE438BE-C0E2-45CB-A56A-1EA983A81CDB}" dt="2024-05-21T16:09:09.117" v="2228"/>
        <pc:sldMkLst>
          <pc:docMk/>
          <pc:sldMk cId="3851237103" sldId="338"/>
        </pc:sldMkLst>
        <pc:spChg chg="mod">
          <ac:chgData name="אוניל פאנקר" userId="d69db3a9-31c2-40ab-9a51-209639d0b7d5" providerId="ADAL" clId="{6FE438BE-C0E2-45CB-A56A-1EA983A81CDB}" dt="2024-05-21T16:09:09.117" v="2228"/>
          <ac:spMkLst>
            <pc:docMk/>
            <pc:sldMk cId="3851237103" sldId="338"/>
            <ac:spMk id="4" creationId="{A49E0346-2826-BF43-14EA-28EB76EB1639}"/>
          </ac:spMkLst>
        </pc:spChg>
        <pc:picChg chg="add mod ord">
          <ac:chgData name="אוניל פאנקר" userId="d69db3a9-31c2-40ab-9a51-209639d0b7d5" providerId="ADAL" clId="{6FE438BE-C0E2-45CB-A56A-1EA983A81CDB}" dt="2024-05-21T16:06:38.494" v="2144" actId="167"/>
          <ac:picMkLst>
            <pc:docMk/>
            <pc:sldMk cId="3851237103" sldId="338"/>
            <ac:picMk id="2" creationId="{CF5374AC-A4BF-D2EC-6CBF-7105A5F00271}"/>
          </ac:picMkLst>
        </pc:picChg>
        <pc:picChg chg="add del">
          <ac:chgData name="אוניל פאנקר" userId="d69db3a9-31c2-40ab-9a51-209639d0b7d5" providerId="ADAL" clId="{6FE438BE-C0E2-45CB-A56A-1EA983A81CDB}" dt="2024-05-21T16:06:46.871" v="2147" actId="478"/>
          <ac:picMkLst>
            <pc:docMk/>
            <pc:sldMk cId="3851237103" sldId="338"/>
            <ac:picMk id="3" creationId="{E2EED22A-17B6-F678-E390-B8338B54AD83}"/>
          </ac:picMkLst>
        </pc:picChg>
        <pc:picChg chg="del">
          <ac:chgData name="אוניל פאנקר" userId="d69db3a9-31c2-40ab-9a51-209639d0b7d5" providerId="ADAL" clId="{6FE438BE-C0E2-45CB-A56A-1EA983A81CDB}" dt="2024-05-21T16:06:47.967" v="2148" actId="478"/>
          <ac:picMkLst>
            <pc:docMk/>
            <pc:sldMk cId="3851237103" sldId="338"/>
            <ac:picMk id="6" creationId="{FD6A3B88-1BA3-8428-0C61-37CB56ADDA87}"/>
          </ac:picMkLst>
        </pc:picChg>
      </pc:sldChg>
      <pc:sldChg chg="addSp delSp modSp add mod modNotesTx">
        <pc:chgData name="אוניל פאנקר" userId="d69db3a9-31c2-40ab-9a51-209639d0b7d5" providerId="ADAL" clId="{6FE438BE-C0E2-45CB-A56A-1EA983A81CDB}" dt="2024-05-21T16:21:58.080" v="2272" actId="2711"/>
        <pc:sldMkLst>
          <pc:docMk/>
          <pc:sldMk cId="1404090347" sldId="339"/>
        </pc:sldMkLst>
        <pc:spChg chg="mod">
          <ac:chgData name="אוניל פאנקר" userId="d69db3a9-31c2-40ab-9a51-209639d0b7d5" providerId="ADAL" clId="{6FE438BE-C0E2-45CB-A56A-1EA983A81CDB}" dt="2024-05-21T16:09:16.840" v="2229" actId="20577"/>
          <ac:spMkLst>
            <pc:docMk/>
            <pc:sldMk cId="1404090347" sldId="339"/>
            <ac:spMk id="4" creationId="{A49E0346-2826-BF43-14EA-28EB76EB1639}"/>
          </ac:spMkLst>
        </pc:spChg>
        <pc:picChg chg="del">
          <ac:chgData name="אוניל פאנקר" userId="d69db3a9-31c2-40ab-9a51-209639d0b7d5" providerId="ADAL" clId="{6FE438BE-C0E2-45CB-A56A-1EA983A81CDB}" dt="2024-05-21T16:07:47.366" v="2172" actId="478"/>
          <ac:picMkLst>
            <pc:docMk/>
            <pc:sldMk cId="1404090347" sldId="339"/>
            <ac:picMk id="2" creationId="{CF5374AC-A4BF-D2EC-6CBF-7105A5F00271}"/>
          </ac:picMkLst>
        </pc:picChg>
        <pc:picChg chg="add mod ord">
          <ac:chgData name="אוניל פאנקר" userId="d69db3a9-31c2-40ab-9a51-209639d0b7d5" providerId="ADAL" clId="{6FE438BE-C0E2-45CB-A56A-1EA983A81CDB}" dt="2024-05-21T16:07:46.145" v="2171" actId="167"/>
          <ac:picMkLst>
            <pc:docMk/>
            <pc:sldMk cId="1404090347" sldId="339"/>
            <ac:picMk id="3" creationId="{70E70D5A-48A4-94F4-F0F5-479A7013E15F}"/>
          </ac:picMkLst>
        </pc:picChg>
      </pc:sldChg>
      <pc:sldChg chg="addSp delSp modSp add mod">
        <pc:chgData name="אוניל פאנקר" userId="d69db3a9-31c2-40ab-9a51-209639d0b7d5" providerId="ADAL" clId="{6FE438BE-C0E2-45CB-A56A-1EA983A81CDB}" dt="2024-05-24T15:04:13.336" v="2310" actId="478"/>
        <pc:sldMkLst>
          <pc:docMk/>
          <pc:sldMk cId="3535708860" sldId="341"/>
        </pc:sldMkLst>
        <pc:spChg chg="mod">
          <ac:chgData name="אוניל פאנקר" userId="d69db3a9-31c2-40ab-9a51-209639d0b7d5" providerId="ADAL" clId="{6FE438BE-C0E2-45CB-A56A-1EA983A81CDB}" dt="2024-05-24T14:33:17.195" v="2281" actId="20577"/>
          <ac:spMkLst>
            <pc:docMk/>
            <pc:sldMk cId="3535708860" sldId="341"/>
            <ac:spMk id="4" creationId="{A49E0346-2826-BF43-14EA-28EB76EB1639}"/>
          </ac:spMkLst>
        </pc:spChg>
        <pc:picChg chg="del">
          <ac:chgData name="אוניל פאנקר" userId="d69db3a9-31c2-40ab-9a51-209639d0b7d5" providerId="ADAL" clId="{6FE438BE-C0E2-45CB-A56A-1EA983A81CDB}" dt="2024-05-24T14:33:41.320" v="2289" actId="478"/>
          <ac:picMkLst>
            <pc:docMk/>
            <pc:sldMk cId="3535708860" sldId="341"/>
            <ac:picMk id="2" creationId="{CF5374AC-A4BF-D2EC-6CBF-7105A5F00271}"/>
          </ac:picMkLst>
        </pc:picChg>
        <pc:picChg chg="add del mod ord">
          <ac:chgData name="אוניל פאנקר" userId="d69db3a9-31c2-40ab-9a51-209639d0b7d5" providerId="ADAL" clId="{6FE438BE-C0E2-45CB-A56A-1EA983A81CDB}" dt="2024-05-24T15:04:13.336" v="2310" actId="478"/>
          <ac:picMkLst>
            <pc:docMk/>
            <pc:sldMk cId="3535708860" sldId="341"/>
            <ac:picMk id="5" creationId="{A445BAE5-0CCB-D1F2-AB49-CBD322D4A264}"/>
          </ac:picMkLst>
        </pc:picChg>
        <pc:picChg chg="add mod ord">
          <ac:chgData name="אוניל פאנקר" userId="d69db3a9-31c2-40ab-9a51-209639d0b7d5" providerId="ADAL" clId="{6FE438BE-C0E2-45CB-A56A-1EA983A81CDB}" dt="2024-05-24T15:04:11.689" v="2309" actId="167"/>
          <ac:picMkLst>
            <pc:docMk/>
            <pc:sldMk cId="3535708860" sldId="341"/>
            <ac:picMk id="7" creationId="{21DD8BDE-6967-1924-593C-EE7A54B25266}"/>
          </ac:picMkLst>
        </pc:picChg>
      </pc:sldChg>
    </pc:docChg>
  </pc:docChgLst>
  <pc:docChgLst>
    <pc:chgData name="רומן גורי" userId="S::roman.gury@e.braude.ac.il::2a425737-0a37-4818-a121-a791e63a5d7b" providerId="AD" clId="Web-{C3126D1E-9BEC-2A6F-92E5-3AF067AFA473}"/>
    <pc:docChg chg="modSld">
      <pc:chgData name="רומן גורי" userId="S::roman.gury@e.braude.ac.il::2a425737-0a37-4818-a121-a791e63a5d7b" providerId="AD" clId="Web-{C3126D1E-9BEC-2A6F-92E5-3AF067AFA473}" dt="2024-05-23T11:26:59.797" v="0" actId="1076"/>
      <pc:docMkLst>
        <pc:docMk/>
      </pc:docMkLst>
      <pc:sldChg chg="modSp">
        <pc:chgData name="רומן גורי" userId="S::roman.gury@e.braude.ac.il::2a425737-0a37-4818-a121-a791e63a5d7b" providerId="AD" clId="Web-{C3126D1E-9BEC-2A6F-92E5-3AF067AFA473}" dt="2024-05-23T11:26:59.797" v="0" actId="1076"/>
        <pc:sldMkLst>
          <pc:docMk/>
          <pc:sldMk cId="2664865610" sldId="340"/>
        </pc:sldMkLst>
        <pc:picChg chg="mod">
          <ac:chgData name="רומן גורי" userId="S::roman.gury@e.braude.ac.il::2a425737-0a37-4818-a121-a791e63a5d7b" providerId="AD" clId="Web-{C3126D1E-9BEC-2A6F-92E5-3AF067AFA473}" dt="2024-05-23T11:26:59.797" v="0" actId="1076"/>
          <ac:picMkLst>
            <pc:docMk/>
            <pc:sldMk cId="2664865610" sldId="340"/>
            <ac:picMk id="2" creationId="{C7496F89-51A6-4C2B-16A6-BEF8BBA63646}"/>
          </ac:picMkLst>
        </pc:picChg>
      </pc:sldChg>
    </pc:docChg>
  </pc:docChgLst>
  <pc:docChgLst>
    <pc:chgData name="רומן גורי" userId="S::roman.gury@e.braude.ac.il::2a425737-0a37-4818-a121-a791e63a5d7b" providerId="AD" clId="Web-{E83A5475-899E-E9CC-7B32-794F3D517221}"/>
    <pc:docChg chg="modSld sldOrd">
      <pc:chgData name="רומן גורי" userId="S::roman.gury@e.braude.ac.il::2a425737-0a37-4818-a121-a791e63a5d7b" providerId="AD" clId="Web-{E83A5475-899E-E9CC-7B32-794F3D517221}" dt="2024-05-19T16:38:39.693" v="5"/>
      <pc:docMkLst>
        <pc:docMk/>
      </pc:docMkLst>
      <pc:sldChg chg="modNotes">
        <pc:chgData name="רומן גורי" userId="S::roman.gury@e.braude.ac.il::2a425737-0a37-4818-a121-a791e63a5d7b" providerId="AD" clId="Web-{E83A5475-899E-E9CC-7B32-794F3D517221}" dt="2024-05-19T16:36:35.346" v="3"/>
        <pc:sldMkLst>
          <pc:docMk/>
          <pc:sldMk cId="1923696214" sldId="312"/>
        </pc:sldMkLst>
      </pc:sldChg>
      <pc:sldChg chg="modNotes">
        <pc:chgData name="רומן גורי" userId="S::roman.gury@e.braude.ac.il::2a425737-0a37-4818-a121-a791e63a5d7b" providerId="AD" clId="Web-{E83A5475-899E-E9CC-7B32-794F3D517221}" dt="2024-05-19T16:36:43.737" v="4"/>
        <pc:sldMkLst>
          <pc:docMk/>
          <pc:sldMk cId="2049361806" sldId="313"/>
        </pc:sldMkLst>
      </pc:sldChg>
      <pc:sldChg chg="ord">
        <pc:chgData name="רומן גורי" userId="S::roman.gury@e.braude.ac.il::2a425737-0a37-4818-a121-a791e63a5d7b" providerId="AD" clId="Web-{E83A5475-899E-E9CC-7B32-794F3D517221}" dt="2024-05-19T16:38:39.693" v="5"/>
        <pc:sldMkLst>
          <pc:docMk/>
          <pc:sldMk cId="564851993" sldId="314"/>
        </pc:sldMkLst>
      </pc:sldChg>
    </pc:docChg>
  </pc:docChgLst>
  <pc:docChgLst>
    <pc:chgData name="רומן גורי" userId="S::roman.gury@e.braude.ac.il::2a425737-0a37-4818-a121-a791e63a5d7b" providerId="AD" clId="Web-{944B950E-A673-AE3B-F02A-B9E9CC22397E}"/>
    <pc:docChg chg="modSld">
      <pc:chgData name="רומן גורי" userId="S::roman.gury@e.braude.ac.il::2a425737-0a37-4818-a121-a791e63a5d7b" providerId="AD" clId="Web-{944B950E-A673-AE3B-F02A-B9E9CC22397E}" dt="2024-05-23T11:23:01.722" v="9"/>
      <pc:docMkLst>
        <pc:docMk/>
      </pc:docMkLst>
      <pc:sldChg chg="addSp delSp modSp addAnim delAnim">
        <pc:chgData name="רומן גורי" userId="S::roman.gury@e.braude.ac.il::2a425737-0a37-4818-a121-a791e63a5d7b" providerId="AD" clId="Web-{944B950E-A673-AE3B-F02A-B9E9CC22397E}" dt="2024-05-23T11:23:01.722" v="9"/>
        <pc:sldMkLst>
          <pc:docMk/>
          <pc:sldMk cId="2664865610" sldId="340"/>
        </pc:sldMkLst>
        <pc:picChg chg="add mod">
          <ac:chgData name="רומן גורי" userId="S::roman.gury@e.braude.ac.il::2a425737-0a37-4818-a121-a791e63a5d7b" providerId="AD" clId="Web-{944B950E-A673-AE3B-F02A-B9E9CC22397E}" dt="2024-05-23T11:22:38.987" v="6" actId="14100"/>
          <ac:picMkLst>
            <pc:docMk/>
            <pc:sldMk cId="2664865610" sldId="340"/>
            <ac:picMk id="3" creationId="{0735E8F3-3206-F2ED-02BA-064DD1D62FA5}"/>
          </ac:picMkLst>
        </pc:picChg>
        <pc:picChg chg="del">
          <ac:chgData name="רומן גורי" userId="S::roman.gury@e.braude.ac.il::2a425737-0a37-4818-a121-a791e63a5d7b" providerId="AD" clId="Web-{944B950E-A673-AE3B-F02A-B9E9CC22397E}" dt="2024-05-23T11:22:32.143" v="4"/>
          <ac:picMkLst>
            <pc:docMk/>
            <pc:sldMk cId="2664865610" sldId="340"/>
            <ac:picMk id="7" creationId="{0EB79E9B-8187-3F01-DC62-F92B8D59B842}"/>
          </ac:picMkLst>
        </pc:picChg>
      </pc:sldChg>
    </pc:docChg>
  </pc:docChgLst>
  <pc:docChgLst>
    <pc:chgData name="רומן גורי" userId="S::roman.gury@e.braude.ac.il::2a425737-0a37-4818-a121-a791e63a5d7b" providerId="AD" clId="Web-{E92859F2-C476-AFD4-82D0-96BA5C2DC027}"/>
    <pc:docChg chg="addSld modSld">
      <pc:chgData name="רומן גורי" userId="S::roman.gury@e.braude.ac.il::2a425737-0a37-4818-a121-a791e63a5d7b" providerId="AD" clId="Web-{E92859F2-C476-AFD4-82D0-96BA5C2DC027}" dt="2024-05-23T11:18:46.757" v="47"/>
      <pc:docMkLst>
        <pc:docMk/>
      </pc:docMkLst>
      <pc:sldChg chg="modNotes">
        <pc:chgData name="רומן גורי" userId="S::roman.gury@e.braude.ac.il::2a425737-0a37-4818-a121-a791e63a5d7b" providerId="AD" clId="Web-{E92859F2-C476-AFD4-82D0-96BA5C2DC027}" dt="2024-05-23T10:34:26.434" v="15"/>
        <pc:sldMkLst>
          <pc:docMk/>
          <pc:sldMk cId="564851993" sldId="314"/>
        </pc:sldMkLst>
      </pc:sldChg>
      <pc:sldChg chg="addSp delSp modSp add replId">
        <pc:chgData name="רומן גורי" userId="S::roman.gury@e.braude.ac.il::2a425737-0a37-4818-a121-a791e63a5d7b" providerId="AD" clId="Web-{E92859F2-C476-AFD4-82D0-96BA5C2DC027}" dt="2024-05-23T11:18:46.757" v="47"/>
        <pc:sldMkLst>
          <pc:docMk/>
          <pc:sldMk cId="2664865610" sldId="340"/>
        </pc:sldMkLst>
        <pc:picChg chg="add mod ord">
          <ac:chgData name="רומן גורי" userId="S::roman.gury@e.braude.ac.il::2a425737-0a37-4818-a121-a791e63a5d7b" providerId="AD" clId="Web-{E92859F2-C476-AFD4-82D0-96BA5C2DC027}" dt="2024-05-23T11:07:44.450" v="23" actId="1076"/>
          <ac:picMkLst>
            <pc:docMk/>
            <pc:sldMk cId="2664865610" sldId="340"/>
            <ac:picMk id="2" creationId="{C7496F89-51A6-4C2B-16A6-BEF8BBA63646}"/>
          </ac:picMkLst>
        </pc:picChg>
        <pc:picChg chg="add del mod">
          <ac:chgData name="רומן גורי" userId="S::roman.gury@e.braude.ac.il::2a425737-0a37-4818-a121-a791e63a5d7b" providerId="AD" clId="Web-{E92859F2-C476-AFD4-82D0-96BA5C2DC027}" dt="2024-05-23T11:17:37.240" v="33"/>
          <ac:picMkLst>
            <pc:docMk/>
            <pc:sldMk cId="2664865610" sldId="340"/>
            <ac:picMk id="3" creationId="{6EC82D97-C7B7-E7CD-9ED7-97D554AC6FE8}"/>
          </ac:picMkLst>
        </pc:picChg>
        <pc:picChg chg="del">
          <ac:chgData name="רומן גורי" userId="S::roman.gury@e.braude.ac.il::2a425737-0a37-4818-a121-a791e63a5d7b" providerId="AD" clId="Web-{E92859F2-C476-AFD4-82D0-96BA5C2DC027}" dt="2024-05-23T11:07:36.496" v="21"/>
          <ac:picMkLst>
            <pc:docMk/>
            <pc:sldMk cId="2664865610" sldId="340"/>
            <ac:picMk id="5" creationId="{745804DE-FD65-1B5B-D31F-F49FFAB8F2A1}"/>
          </ac:picMkLst>
        </pc:picChg>
        <pc:picChg chg="del">
          <ac:chgData name="רומן גורי" userId="S::roman.gury@e.braude.ac.il::2a425737-0a37-4818-a121-a791e63a5d7b" providerId="AD" clId="Web-{E92859F2-C476-AFD4-82D0-96BA5C2DC027}" dt="2024-05-23T11:07:40.074" v="22"/>
          <ac:picMkLst>
            <pc:docMk/>
            <pc:sldMk cId="2664865610" sldId="340"/>
            <ac:picMk id="6" creationId="{FD6A3B88-1BA3-8428-0C61-37CB56ADDA87}"/>
          </ac:picMkLst>
        </pc:picChg>
        <pc:picChg chg="add mod">
          <ac:chgData name="רומן גורי" userId="S::roman.gury@e.braude.ac.il::2a425737-0a37-4818-a121-a791e63a5d7b" providerId="AD" clId="Web-{E92859F2-C476-AFD4-82D0-96BA5C2DC027}" dt="2024-05-23T11:18:46.757" v="47"/>
          <ac:picMkLst>
            <pc:docMk/>
            <pc:sldMk cId="2664865610" sldId="340"/>
            <ac:picMk id="7" creationId="{0EB79E9B-8187-3F01-DC62-F92B8D59B8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Roboto" panose="02000000000000000000" pitchFamily="2" charset="0"/>
                <a:ea typeface="Roboto" panose="02000000000000000000" pitchFamily="2" charset="0"/>
                <a:cs typeface="Roboto" panose="02000000000000000000" pitchFamily="2" charset="0"/>
              </a:rPr>
              <a:t>In the center, we’ve got the statistics! Here, you can see an 18-day streak, 953 challenges completed, and 9530 experience points.</a:t>
            </a:r>
          </a:p>
          <a:p>
            <a:r>
              <a:rPr lang="en-US">
                <a:latin typeface="Roboto" panose="02000000000000000000" pitchFamily="2" charset="0"/>
                <a:ea typeface="Roboto" panose="02000000000000000000" pitchFamily="2" charset="0"/>
                <a:cs typeface="Roboto" panose="02000000000000000000" pitchFamily="2" charset="0"/>
              </a:rPr>
              <a:t>Below that, the achievements section shows all the badges and milestones you’ve hit, like maintaining a streak and earning tons of EXP. It keeps you motivated and proud of your progress.</a:t>
            </a:r>
          </a:p>
          <a:p>
            <a:r>
              <a:rPr lang="en-US">
                <a:latin typeface="Roboto" panose="02000000000000000000" pitchFamily="2" charset="0"/>
                <a:ea typeface="Roboto" panose="02000000000000000000" pitchFamily="2" charset="0"/>
                <a:cs typeface="Roboto" panose="02000000000000000000" pitchFamily="2" charset="0"/>
              </a:rPr>
              <a:t>On the right, the languages section tracks your proficiency. This user is at an expert level in English, master in Hebrew, and novice in Russian.</a:t>
            </a:r>
          </a:p>
          <a:p>
            <a:r>
              <a:rPr lang="en-US">
                <a:latin typeface="Roboto" panose="02000000000000000000" pitchFamily="2" charset="0"/>
                <a:ea typeface="Roboto" panose="02000000000000000000" pitchFamily="2" charset="0"/>
                <a:cs typeface="Roboto" panose="02000000000000000000" pitchFamily="2" charset="0"/>
              </a:rPr>
              <a:t>Finally, the latest results section gives a quick look at recent activities and the EXP earned.</a:t>
            </a:r>
          </a:p>
          <a:p>
            <a:r>
              <a:rPr lang="en-US">
                <a:latin typeface="Roboto" panose="02000000000000000000" pitchFamily="2" charset="0"/>
                <a:ea typeface="Roboto" panose="02000000000000000000" pitchFamily="2" charset="0"/>
                <a:cs typeface="Roboto" panose="02000000000000000000" pitchFamily="2" charset="0"/>
              </a:rPr>
              <a:t>We designed this dashboard to make learning fun and keep you motivated with clear goals and rewards. </a:t>
            </a:r>
            <a:endParaRPr lang="en-IL">
              <a:latin typeface="Roboto" panose="02000000000000000000" pitchFamily="2" charset="0"/>
              <a:ea typeface="Roboto" panose="02000000000000000000" pitchFamily="2" charset="0"/>
              <a:cs typeface="Roboto" panose="02000000000000000000" pitchFamily="2" charset="0"/>
            </a:endParaRPr>
          </a:p>
          <a:p>
            <a:endParaRPr lang="en-I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42878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Specifying the output format (JSON), without additional text in the response.</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Using a prompt template to allow the use of dynamic parameters in the prompts.</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Limiting the number of questions in the response.</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Specifying language of the exercise we are generating.</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Specifying the difficulty of the generated exercise.</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Specifying the type of the generated exercise.</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Requesting the generated response to be printed in a specific structure.</a:t>
            </a:r>
            <a:endParaRPr lang="en-IL" sz="1800">
              <a:effectLst/>
              <a:latin typeface="Roboto" panose="02000000000000000000" pitchFamily="2" charset="0"/>
              <a:ea typeface="Roboto" panose="02000000000000000000" pitchFamily="2" charset="0"/>
              <a:cs typeface="Roboto" panose="02000000000000000000" pitchFamily="2" charset="0"/>
            </a:endParaRPr>
          </a:p>
          <a:p>
            <a:pPr marL="342900" lvl="0" indent="-342900" algn="l" rtl="0">
              <a:lnSpc>
                <a:spcPct val="107000"/>
              </a:lnSpc>
              <a:spcAft>
                <a:spcPts val="8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Roboto" panose="02000000000000000000" pitchFamily="2" charset="0"/>
              </a:rPr>
              <a:t>Usage of various keywords to get a more accurate result.</a:t>
            </a:r>
            <a:endParaRPr lang="en-IL" sz="180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0875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Roboto" panose="02000000000000000000" pitchFamily="2" charset="0"/>
                <a:ea typeface="Roboto" panose="02000000000000000000" pitchFamily="2" charset="0"/>
                <a:cs typeface="Roboto" panose="02000000000000000000" pitchFamily="2" charset="0"/>
              </a:rPr>
              <a:t>Integration Complexity</a:t>
            </a:r>
          </a:p>
          <a:p>
            <a:pPr lvl="1"/>
            <a:r>
              <a:rPr lang="en-US">
                <a:latin typeface="Roboto" panose="02000000000000000000" pitchFamily="2" charset="0"/>
                <a:ea typeface="Roboto" panose="02000000000000000000" pitchFamily="2" charset="0"/>
                <a:cs typeface="Roboto" panose="02000000000000000000" pitchFamily="2" charset="0"/>
              </a:rPr>
              <a:t>Combining ChatGPT with out custom systems.</a:t>
            </a:r>
          </a:p>
          <a:p>
            <a:pPr lvl="1"/>
            <a:r>
              <a:rPr lang="en-US">
                <a:latin typeface="Roboto" panose="02000000000000000000" pitchFamily="2" charset="0"/>
                <a:ea typeface="Roboto" panose="02000000000000000000" pitchFamily="2" charset="0"/>
                <a:cs typeface="Roboto" panose="02000000000000000000" pitchFamily="2" charset="0"/>
              </a:rPr>
              <a:t>Ensuring seamless data flow between frontend, backend, and database.</a:t>
            </a:r>
          </a:p>
          <a:p>
            <a:pPr lvl="0"/>
            <a:r>
              <a:rPr lang="en-US">
                <a:latin typeface="Roboto" panose="02000000000000000000" pitchFamily="2" charset="0"/>
                <a:ea typeface="Roboto" panose="02000000000000000000" pitchFamily="2" charset="0"/>
                <a:cs typeface="Roboto" panose="02000000000000000000" pitchFamily="2" charset="0"/>
              </a:rPr>
              <a:t>Accuracy and Reliability</a:t>
            </a:r>
          </a:p>
          <a:p>
            <a:pPr lvl="1"/>
            <a:r>
              <a:rPr lang="en-US">
                <a:latin typeface="Roboto" panose="02000000000000000000" pitchFamily="2" charset="0"/>
                <a:ea typeface="Roboto" panose="02000000000000000000" pitchFamily="2" charset="0"/>
                <a:cs typeface="Roboto" panose="02000000000000000000" pitchFamily="2" charset="0"/>
              </a:rPr>
              <a:t>Maintaining high accuracy in language tasks generated by ChatGPT.</a:t>
            </a:r>
          </a:p>
          <a:p>
            <a:pPr lvl="1"/>
            <a:r>
              <a:rPr lang="en-US">
                <a:latin typeface="Roboto" panose="02000000000000000000" pitchFamily="2" charset="0"/>
                <a:ea typeface="Roboto" panose="02000000000000000000" pitchFamily="2" charset="0"/>
                <a:cs typeface="Roboto" panose="02000000000000000000" pitchFamily="2" charset="0"/>
              </a:rPr>
              <a:t>Handling varied user inputs and providing relevant feedback.</a:t>
            </a:r>
          </a:p>
          <a:p>
            <a:pPr lvl="0"/>
            <a:r>
              <a:rPr lang="en-US">
                <a:latin typeface="Roboto" panose="02000000000000000000" pitchFamily="2" charset="0"/>
                <a:ea typeface="Roboto" panose="02000000000000000000" pitchFamily="2" charset="0"/>
                <a:cs typeface="Roboto" panose="02000000000000000000" pitchFamily="2" charset="0"/>
              </a:rPr>
              <a:t>Scalability</a:t>
            </a:r>
          </a:p>
          <a:p>
            <a:pPr lvl="1"/>
            <a:r>
              <a:rPr lang="en-US">
                <a:latin typeface="Roboto" panose="02000000000000000000" pitchFamily="2" charset="0"/>
                <a:ea typeface="Roboto" panose="02000000000000000000" pitchFamily="2" charset="0"/>
                <a:cs typeface="Roboto" panose="02000000000000000000" pitchFamily="2" charset="0"/>
              </a:rPr>
              <a:t>Designing the backend to handle many concurrent users.</a:t>
            </a:r>
          </a:p>
          <a:p>
            <a:pPr lvl="1"/>
            <a:r>
              <a:rPr lang="en-US">
                <a:latin typeface="Roboto" panose="02000000000000000000" pitchFamily="2" charset="0"/>
                <a:ea typeface="Roboto" panose="02000000000000000000" pitchFamily="2" charset="0"/>
                <a:cs typeface="Roboto" panose="02000000000000000000" pitchFamily="2" charset="0"/>
              </a:rPr>
              <a:t>Scaling the system as user base and data volume grow.</a:t>
            </a:r>
          </a:p>
          <a:p>
            <a:pPr lvl="0"/>
            <a:r>
              <a:rPr lang="en-US">
                <a:latin typeface="Roboto" panose="02000000000000000000" pitchFamily="2" charset="0"/>
                <a:ea typeface="Roboto" panose="02000000000000000000" pitchFamily="2" charset="0"/>
                <a:cs typeface="Roboto" panose="02000000000000000000" pitchFamily="2" charset="0"/>
              </a:rPr>
              <a:t>User Experience</a:t>
            </a:r>
          </a:p>
          <a:p>
            <a:pPr lvl="1"/>
            <a:r>
              <a:rPr lang="en-US">
                <a:latin typeface="Roboto" panose="02000000000000000000" pitchFamily="2" charset="0"/>
                <a:ea typeface="Roboto" panose="02000000000000000000" pitchFamily="2" charset="0"/>
                <a:cs typeface="Roboto" panose="02000000000000000000" pitchFamily="2" charset="0"/>
              </a:rPr>
              <a:t>Creating an intuitive interface that accommodates diverse user groups.</a:t>
            </a:r>
          </a:p>
          <a:p>
            <a:pPr lvl="1"/>
            <a:r>
              <a:rPr lang="en-US">
                <a:latin typeface="Roboto" panose="02000000000000000000" pitchFamily="2" charset="0"/>
                <a:ea typeface="Roboto" panose="02000000000000000000" pitchFamily="2" charset="0"/>
                <a:cs typeface="Roboto" panose="02000000000000000000" pitchFamily="2" charset="0"/>
              </a:rPr>
              <a:t>Ensuring quick response times and minimal downtimes.</a:t>
            </a:r>
            <a:endParaRPr lang="en-I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80093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L"/>
          </a:p>
        </p:txBody>
      </p:sp>
    </p:spTree>
    <p:extLst>
      <p:ext uri="{BB962C8B-B14F-4D97-AF65-F5344CB8AC3E}">
        <p14:creationId xmlns:p14="http://schemas.microsoft.com/office/powerpoint/2010/main" val="190458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653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Roboto" panose="02000000000000000000" pitchFamily="2" charset="0"/>
                <a:ea typeface="Roboto" panose="02000000000000000000" pitchFamily="2" charset="0"/>
                <a:cs typeface="Roboto" panose="02000000000000000000" pitchFamily="2" charset="0"/>
              </a:rPr>
              <a:t>● Learning a second language has become standard in the modern age. An estimated 50% of the world population is at least bilingual and the acquisition of new languages is standard both in primary and secondary education across the globe.</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A large part of the learning is done using online courses, thanks to their availability on the internet and their and low price</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While countless students take language courses every day, far fewer students see them to completion: studies on the retention rate of students taking online courses show very low retention rates, indicating that there is room for improvement when it comes to online learning methods.</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Among the reasons for high student dropout rates are a lack of structure, a need for clear instructions and examples that online courses do not always provide</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Online courses often lack proper support for the students: A question cannot always be answered in real time.</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Many students taking online language courses also tend to be older than conventional students and can't always dedicate an extended amount of time for studying. They need to balance the learning process with family, work etc.</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94963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Roboto" panose="02000000000000000000" pitchFamily="2" charset="0"/>
                <a:ea typeface="Roboto" panose="02000000000000000000" pitchFamily="2" charset="0"/>
                <a:cs typeface="Roboto" panose="02000000000000000000" pitchFamily="2" charset="0"/>
              </a:rPr>
              <a:t>● </a:t>
            </a:r>
            <a:r>
              <a:rPr lang="en-US" err="1">
                <a:latin typeface="Roboto" panose="02000000000000000000" pitchFamily="2" charset="0"/>
                <a:ea typeface="Roboto" panose="02000000000000000000" pitchFamily="2" charset="0"/>
                <a:cs typeface="Roboto" panose="02000000000000000000" pitchFamily="2" charset="0"/>
              </a:rPr>
              <a:t>Babbel</a:t>
            </a:r>
            <a:r>
              <a:rPr lang="en-US">
                <a:latin typeface="Roboto" panose="02000000000000000000" pitchFamily="2" charset="0"/>
                <a:ea typeface="Roboto" panose="02000000000000000000" pitchFamily="2" charset="0"/>
                <a:cs typeface="Roboto" panose="02000000000000000000" pitchFamily="2" charset="0"/>
              </a:rPr>
              <a:t> focuses on teaching the grammar through the lessons, providing more detailed explanations than its counterparts, however the app is also more repetitive and monotonous</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Rosetta Stone provides a more immersive learning experience, mimicking a natural learning process where the learner has little information in his native language to fall back on. But that lack of translation can make understanding the complex concepts more confusing. The lessons are also longer than in the other apps, making it harder for some students to study on a consistent basis. </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Duolingo focuses on a more gamified approach than the other two apps, with shorter and more varied exercises</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r>
              <a:rPr lang="en-US">
                <a:latin typeface="Roboto" panose="02000000000000000000" pitchFamily="2" charset="0"/>
                <a:ea typeface="Roboto" panose="02000000000000000000" pitchFamily="2" charset="0"/>
                <a:cs typeface="Roboto" panose="02000000000000000000" pitchFamily="2" charset="0"/>
              </a:rPr>
              <a:t>● All apps are more limited in terms of the number of available exercises, meaning that students might encounter the same questions more often</a:t>
            </a: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endParaRPr lang="en-US">
              <a:latin typeface="Roboto" panose="02000000000000000000" pitchFamily="2" charset="0"/>
              <a:ea typeface="Roboto" panose="02000000000000000000" pitchFamily="2" charset="0"/>
              <a:cs typeface="Roboto" panose="02000000000000000000" pitchFamily="2" charset="0"/>
            </a:endParaRPr>
          </a:p>
          <a:p>
            <a:pPr>
              <a:buNone/>
            </a:pPr>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83388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a92ffd2c7e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a92ffd2c7e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924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Gamification is the application of game design elements and principles in contexts outside of games</a:t>
            </a:r>
            <a:endParaRPr lang="en-US">
              <a:latin typeface="Roboto"/>
              <a:ea typeface="Roboto"/>
              <a:cs typeface="Roboto"/>
            </a:endParaRPr>
          </a:p>
          <a:p>
            <a:pPr>
              <a:buAutoNum type="arabicPeriod"/>
            </a:pPr>
            <a:endParaRPr lang="en-US">
              <a:latin typeface="Roboto"/>
              <a:ea typeface="Roboto"/>
              <a:cs typeface="Roboto"/>
            </a:endParaRPr>
          </a:p>
          <a:p>
            <a:pPr>
              <a:buAutoNum type="arabicPeriod"/>
            </a:pPr>
            <a:r>
              <a:rPr lang="en-US">
                <a:latin typeface="Roboto"/>
                <a:ea typeface="Roboto"/>
                <a:cs typeface="Roboto"/>
              </a:rPr>
              <a:t>Engagement: Gamification incorporates points, levels, and achievements , to make the tasks more compelling.</a:t>
            </a:r>
            <a:endParaRPr lang="en-US"/>
          </a:p>
          <a:p>
            <a:pPr>
              <a:buAutoNum type="arabicPeriod"/>
            </a:pPr>
            <a:endParaRPr lang="en-US">
              <a:latin typeface="Roboto" panose="02000000000000000000" pitchFamily="2" charset="0"/>
              <a:ea typeface="Roboto" panose="02000000000000000000" pitchFamily="2" charset="0"/>
              <a:cs typeface="Roboto" panose="02000000000000000000" pitchFamily="2" charset="0"/>
            </a:endParaRPr>
          </a:p>
          <a:p>
            <a:pPr>
              <a:buFont typeface="+mj-lt"/>
              <a:buAutoNum type="arabicPeriod"/>
            </a:pPr>
            <a:r>
              <a:rPr lang="en-US">
                <a:latin typeface="Roboto"/>
                <a:ea typeface="Roboto"/>
                <a:cs typeface="Roboto"/>
              </a:rPr>
              <a:t>Motivation: The features of gamification encourage the user to keep interacting with the application and strive towards specific goals.</a:t>
            </a:r>
          </a:p>
          <a:p>
            <a:pPr>
              <a:buAutoNum type="arabicPeriod"/>
            </a:pPr>
            <a:endParaRPr lang="en-US">
              <a:latin typeface="Roboto" panose="02000000000000000000" pitchFamily="2" charset="0"/>
              <a:ea typeface="Roboto" panose="02000000000000000000" pitchFamily="2" charset="0"/>
              <a:cs typeface="Roboto" panose="02000000000000000000" pitchFamily="2" charset="0"/>
            </a:endParaRPr>
          </a:p>
          <a:p>
            <a:pPr>
              <a:buAutoNum type="arabicPeriod"/>
            </a:pPr>
            <a:r>
              <a:rPr lang="en-US">
                <a:latin typeface="Roboto"/>
                <a:ea typeface="Roboto"/>
                <a:cs typeface="Roboto"/>
              </a:rPr>
              <a:t>Learning and Retention: By providing immediate feedback and creating a sense of progression through levels or challenges, gamification helps reinforce learning and improve retention. The interactive and repetitive nature of gamified tasks supports memory retention and skill acquisition, making it easier for users to remember and apply what they have learned.</a:t>
            </a:r>
          </a:p>
          <a:p>
            <a:pPr>
              <a:buAutoNum type="arabicPeriod"/>
            </a:pPr>
            <a:endParaRPr lang="en-US">
              <a:latin typeface="Roboto" panose="02000000000000000000" pitchFamily="2" charset="0"/>
              <a:ea typeface="Roboto" panose="02000000000000000000" pitchFamily="2" charset="0"/>
              <a:cs typeface="Roboto" panose="02000000000000000000" pitchFamily="2" charset="0"/>
            </a:endParaRPr>
          </a:p>
          <a:p>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513321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L"/>
          </a:p>
        </p:txBody>
      </p:sp>
    </p:spTree>
    <p:extLst>
      <p:ext uri="{BB962C8B-B14F-4D97-AF65-F5344CB8AC3E}">
        <p14:creationId xmlns:p14="http://schemas.microsoft.com/office/powerpoint/2010/main" val="2200207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L"/>
          </a:p>
        </p:txBody>
      </p:sp>
    </p:spTree>
    <p:extLst>
      <p:ext uri="{BB962C8B-B14F-4D97-AF65-F5344CB8AC3E}">
        <p14:creationId xmlns:p14="http://schemas.microsoft.com/office/powerpoint/2010/main" val="3614358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L" dirty="0"/>
          </a:p>
        </p:txBody>
      </p:sp>
    </p:spTree>
    <p:extLst>
      <p:ext uri="{BB962C8B-B14F-4D97-AF65-F5344CB8AC3E}">
        <p14:creationId xmlns:p14="http://schemas.microsoft.com/office/powerpoint/2010/main" val="145865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744100"/>
            <a:ext cx="5094000" cy="25599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4285945"/>
            <a:ext cx="4435800" cy="37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264625" y="123412"/>
            <a:ext cx="9177989" cy="4472622"/>
            <a:chOff x="-264625" y="244992"/>
            <a:chExt cx="9177989" cy="4472622"/>
          </a:xfrm>
        </p:grpSpPr>
        <p:grpSp>
          <p:nvGrpSpPr>
            <p:cNvPr id="12" name="Google Shape;12;p2"/>
            <p:cNvGrpSpPr/>
            <p:nvPr/>
          </p:nvGrpSpPr>
          <p:grpSpPr>
            <a:xfrm>
              <a:off x="7934613" y="4491190"/>
              <a:ext cx="978751" cy="226423"/>
              <a:chOff x="4114929" y="104250"/>
              <a:chExt cx="978751" cy="226423"/>
            </a:xfrm>
          </p:grpSpPr>
          <p:sp>
            <p:nvSpPr>
              <p:cNvPr id="13" name="Google Shape;13;p2"/>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1214401" y="1331170"/>
              <a:ext cx="792366" cy="183988"/>
              <a:chOff x="7105414" y="4348920"/>
              <a:chExt cx="792366" cy="183988"/>
            </a:xfrm>
          </p:grpSpPr>
          <p:sp>
            <p:nvSpPr>
              <p:cNvPr id="17" name="Google Shape;17;p2"/>
              <p:cNvSpPr/>
              <p:nvPr/>
            </p:nvSpPr>
            <p:spPr>
              <a:xfrm>
                <a:off x="7105414" y="4407521"/>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71877" y="4348920"/>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394309" y="4469955"/>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2840623" y="663585"/>
              <a:ext cx="629895" cy="125228"/>
              <a:chOff x="3248973" y="143035"/>
              <a:chExt cx="629895" cy="125228"/>
            </a:xfrm>
          </p:grpSpPr>
          <p:sp>
            <p:nvSpPr>
              <p:cNvPr id="21" name="Google Shape;21;p2"/>
              <p:cNvSpPr/>
              <p:nvPr/>
            </p:nvSpPr>
            <p:spPr>
              <a:xfrm>
                <a:off x="3375477" y="143035"/>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48973" y="205628"/>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179563" y="4010917"/>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264625" y="244992"/>
              <a:ext cx="524785" cy="125347"/>
              <a:chOff x="1675350" y="4136317"/>
              <a:chExt cx="524785" cy="125347"/>
            </a:xfrm>
          </p:grpSpPr>
          <p:sp>
            <p:nvSpPr>
              <p:cNvPr id="25" name="Google Shape;25;p2"/>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oogle Shape;27;p2"/>
          <p:cNvGrpSpPr/>
          <p:nvPr/>
        </p:nvGrpSpPr>
        <p:grpSpPr>
          <a:xfrm>
            <a:off x="3793427" y="535048"/>
            <a:ext cx="6722932" cy="4347400"/>
            <a:chOff x="1552072" y="1022830"/>
            <a:chExt cx="5490797" cy="3550637"/>
          </a:xfrm>
        </p:grpSpPr>
        <p:sp>
          <p:nvSpPr>
            <p:cNvPr id="28" name="Google Shape;28;p2"/>
            <p:cNvSpPr/>
            <p:nvPr/>
          </p:nvSpPr>
          <p:spPr>
            <a:xfrm>
              <a:off x="1552072" y="1270695"/>
              <a:ext cx="2041161" cy="3302773"/>
            </a:xfrm>
            <a:custGeom>
              <a:avLst/>
              <a:gdLst/>
              <a:ahLst/>
              <a:cxnLst/>
              <a:rect l="l" t="t" r="r" b="b"/>
              <a:pathLst>
                <a:path w="65114" h="105360" extrusionOk="0">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32423" y="1022830"/>
              <a:ext cx="799988" cy="912275"/>
            </a:xfrm>
            <a:custGeom>
              <a:avLst/>
              <a:gdLst/>
              <a:ahLst/>
              <a:cxnLst/>
              <a:rect l="l" t="t" r="r" b="b"/>
              <a:pathLst>
                <a:path w="25520" h="29102" extrusionOk="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39969" y="1225523"/>
              <a:ext cx="3202899" cy="2761150"/>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9">
    <p:spTree>
      <p:nvGrpSpPr>
        <p:cNvPr id="1" name="Shape 556"/>
        <p:cNvGrpSpPr/>
        <p:nvPr/>
      </p:nvGrpSpPr>
      <p:grpSpPr>
        <a:xfrm>
          <a:off x="0" y="0"/>
          <a:ext cx="0" cy="0"/>
          <a:chOff x="0" y="0"/>
          <a:chExt cx="0" cy="0"/>
        </a:xfrm>
      </p:grpSpPr>
      <p:grpSp>
        <p:nvGrpSpPr>
          <p:cNvPr id="557" name="Google Shape;557;p34"/>
          <p:cNvGrpSpPr/>
          <p:nvPr/>
        </p:nvGrpSpPr>
        <p:grpSpPr>
          <a:xfrm>
            <a:off x="324281" y="310677"/>
            <a:ext cx="8495439" cy="4522147"/>
            <a:chOff x="284556" y="259239"/>
            <a:chExt cx="8495439" cy="4522147"/>
          </a:xfrm>
        </p:grpSpPr>
        <p:grpSp>
          <p:nvGrpSpPr>
            <p:cNvPr id="558" name="Google Shape;558;p34"/>
            <p:cNvGrpSpPr/>
            <p:nvPr/>
          </p:nvGrpSpPr>
          <p:grpSpPr>
            <a:xfrm flipH="1">
              <a:off x="284556" y="4554963"/>
              <a:ext cx="978751" cy="226423"/>
              <a:chOff x="4114929" y="104250"/>
              <a:chExt cx="978751" cy="226423"/>
            </a:xfrm>
          </p:grpSpPr>
          <p:sp>
            <p:nvSpPr>
              <p:cNvPr id="559" name="Google Shape;559;p34"/>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4"/>
            <p:cNvGrpSpPr/>
            <p:nvPr/>
          </p:nvGrpSpPr>
          <p:grpSpPr>
            <a:xfrm flipH="1">
              <a:off x="7752655" y="2479756"/>
              <a:ext cx="792366" cy="183988"/>
              <a:chOff x="6214836" y="4359395"/>
              <a:chExt cx="792366" cy="183988"/>
            </a:xfrm>
          </p:grpSpPr>
          <p:sp>
            <p:nvSpPr>
              <p:cNvPr id="563" name="Google Shape;563;p34"/>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34"/>
            <p:cNvGrpSpPr/>
            <p:nvPr/>
          </p:nvGrpSpPr>
          <p:grpSpPr>
            <a:xfrm flipH="1">
              <a:off x="580755" y="384583"/>
              <a:ext cx="629895" cy="125228"/>
              <a:chOff x="2358395" y="153510"/>
              <a:chExt cx="629895" cy="125228"/>
            </a:xfrm>
          </p:grpSpPr>
          <p:sp>
            <p:nvSpPr>
              <p:cNvPr id="567" name="Google Shape;567;p34"/>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4"/>
            <p:cNvSpPr/>
            <p:nvPr/>
          </p:nvSpPr>
          <p:spPr>
            <a:xfrm flipH="1">
              <a:off x="8171605" y="449233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4"/>
            <p:cNvGrpSpPr/>
            <p:nvPr/>
          </p:nvGrpSpPr>
          <p:grpSpPr>
            <a:xfrm flipH="1">
              <a:off x="8255209" y="259239"/>
              <a:ext cx="524785" cy="125347"/>
              <a:chOff x="1675350" y="4136317"/>
              <a:chExt cx="524785" cy="125347"/>
            </a:xfrm>
          </p:grpSpPr>
          <p:sp>
            <p:nvSpPr>
              <p:cNvPr id="571" name="Google Shape;571;p34"/>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0">
    <p:spTree>
      <p:nvGrpSpPr>
        <p:cNvPr id="1" name="Shape 573"/>
        <p:cNvGrpSpPr/>
        <p:nvPr/>
      </p:nvGrpSpPr>
      <p:grpSpPr>
        <a:xfrm>
          <a:off x="0" y="0"/>
          <a:ext cx="0" cy="0"/>
          <a:chOff x="0" y="0"/>
          <a:chExt cx="0" cy="0"/>
        </a:xfrm>
      </p:grpSpPr>
      <p:grpSp>
        <p:nvGrpSpPr>
          <p:cNvPr id="574" name="Google Shape;574;p35"/>
          <p:cNvGrpSpPr/>
          <p:nvPr/>
        </p:nvGrpSpPr>
        <p:grpSpPr>
          <a:xfrm>
            <a:off x="-242963" y="468545"/>
            <a:ext cx="8942902" cy="4206409"/>
            <a:chOff x="-242963" y="468545"/>
            <a:chExt cx="8942902" cy="4206409"/>
          </a:xfrm>
        </p:grpSpPr>
        <p:grpSp>
          <p:nvGrpSpPr>
            <p:cNvPr id="575" name="Google Shape;575;p35"/>
            <p:cNvGrpSpPr/>
            <p:nvPr/>
          </p:nvGrpSpPr>
          <p:grpSpPr>
            <a:xfrm>
              <a:off x="7721188" y="531169"/>
              <a:ext cx="978751" cy="226423"/>
              <a:chOff x="4114929" y="104250"/>
              <a:chExt cx="978751" cy="226423"/>
            </a:xfrm>
          </p:grpSpPr>
          <p:sp>
            <p:nvSpPr>
              <p:cNvPr id="576" name="Google Shape;576;p35"/>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9" name="Google Shape;579;p35"/>
            <p:cNvSpPr/>
            <p:nvPr/>
          </p:nvSpPr>
          <p:spPr>
            <a:xfrm>
              <a:off x="-242963" y="468545"/>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5"/>
            <p:cNvGrpSpPr/>
            <p:nvPr/>
          </p:nvGrpSpPr>
          <p:grpSpPr>
            <a:xfrm>
              <a:off x="1098050" y="4549607"/>
              <a:ext cx="524785" cy="125347"/>
              <a:chOff x="1675350" y="4136317"/>
              <a:chExt cx="524785" cy="125347"/>
            </a:xfrm>
          </p:grpSpPr>
          <p:sp>
            <p:nvSpPr>
              <p:cNvPr id="581" name="Google Shape;581;p35"/>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93" name="Google Shape;93;p6"/>
          <p:cNvGrpSpPr/>
          <p:nvPr/>
        </p:nvGrpSpPr>
        <p:grpSpPr>
          <a:xfrm>
            <a:off x="392950" y="460377"/>
            <a:ext cx="9023828" cy="4222747"/>
            <a:chOff x="392950" y="307162"/>
            <a:chExt cx="9023828" cy="4222747"/>
          </a:xfrm>
        </p:grpSpPr>
        <p:grpSp>
          <p:nvGrpSpPr>
            <p:cNvPr id="94" name="Google Shape;94;p6"/>
            <p:cNvGrpSpPr/>
            <p:nvPr/>
          </p:nvGrpSpPr>
          <p:grpSpPr>
            <a:xfrm>
              <a:off x="7934613" y="4292386"/>
              <a:ext cx="978751" cy="226423"/>
              <a:chOff x="4114929" y="104250"/>
              <a:chExt cx="978751" cy="226423"/>
            </a:xfrm>
          </p:grpSpPr>
          <p:sp>
            <p:nvSpPr>
              <p:cNvPr id="95" name="Google Shape;95;p6"/>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6"/>
            <p:cNvSpPr/>
            <p:nvPr/>
          </p:nvSpPr>
          <p:spPr>
            <a:xfrm>
              <a:off x="8913387" y="307162"/>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6"/>
            <p:cNvGrpSpPr/>
            <p:nvPr/>
          </p:nvGrpSpPr>
          <p:grpSpPr>
            <a:xfrm>
              <a:off x="392950" y="4404562"/>
              <a:ext cx="524785" cy="125347"/>
              <a:chOff x="1675350" y="4136317"/>
              <a:chExt cx="524785" cy="125347"/>
            </a:xfrm>
          </p:grpSpPr>
          <p:sp>
            <p:nvSpPr>
              <p:cNvPr id="100" name="Google Shape;100;p6"/>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sp>
        <p:nvSpPr>
          <p:cNvPr id="103" name="Google Shape;103;p7"/>
          <p:cNvSpPr txBox="1">
            <a:spLocks noGrp="1"/>
          </p:cNvSpPr>
          <p:nvPr>
            <p:ph type="subTitle" idx="1"/>
          </p:nvPr>
        </p:nvSpPr>
        <p:spPr>
          <a:xfrm>
            <a:off x="720000" y="2634776"/>
            <a:ext cx="2965500" cy="135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104" name="Google Shape;104;p7"/>
          <p:cNvSpPr txBox="1">
            <a:spLocks noGrp="1"/>
          </p:cNvSpPr>
          <p:nvPr>
            <p:ph type="title"/>
          </p:nvPr>
        </p:nvSpPr>
        <p:spPr>
          <a:xfrm>
            <a:off x="720000" y="1394250"/>
            <a:ext cx="2965500" cy="1211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105" name="Google Shape;105;p7"/>
          <p:cNvSpPr/>
          <p:nvPr/>
        </p:nvSpPr>
        <p:spPr>
          <a:xfrm>
            <a:off x="4581521" y="-569805"/>
            <a:ext cx="7288327" cy="628310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7"/>
          <p:cNvGrpSpPr/>
          <p:nvPr/>
        </p:nvGrpSpPr>
        <p:grpSpPr>
          <a:xfrm>
            <a:off x="3593238" y="451639"/>
            <a:ext cx="5145702" cy="4240222"/>
            <a:chOff x="3593238" y="426798"/>
            <a:chExt cx="5145702" cy="4240222"/>
          </a:xfrm>
        </p:grpSpPr>
        <p:grpSp>
          <p:nvGrpSpPr>
            <p:cNvPr id="107" name="Google Shape;107;p7"/>
            <p:cNvGrpSpPr/>
            <p:nvPr/>
          </p:nvGrpSpPr>
          <p:grpSpPr>
            <a:xfrm>
              <a:off x="3593238" y="426798"/>
              <a:ext cx="978751" cy="226423"/>
              <a:chOff x="4114929" y="104250"/>
              <a:chExt cx="978751" cy="226423"/>
            </a:xfrm>
          </p:grpSpPr>
          <p:sp>
            <p:nvSpPr>
              <p:cNvPr id="108" name="Google Shape;108;p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7"/>
            <p:cNvGrpSpPr/>
            <p:nvPr/>
          </p:nvGrpSpPr>
          <p:grpSpPr>
            <a:xfrm>
              <a:off x="8109045" y="4541793"/>
              <a:ext cx="629895" cy="125228"/>
              <a:chOff x="2358395" y="153510"/>
              <a:chExt cx="629895" cy="125228"/>
            </a:xfrm>
          </p:grpSpPr>
          <p:sp>
            <p:nvSpPr>
              <p:cNvPr id="112" name="Google Shape;112;p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7"/>
            <p:cNvGrpSpPr/>
            <p:nvPr/>
          </p:nvGrpSpPr>
          <p:grpSpPr>
            <a:xfrm>
              <a:off x="4309613" y="4317137"/>
              <a:ext cx="524785" cy="125347"/>
              <a:chOff x="1675350" y="4136317"/>
              <a:chExt cx="524785" cy="125347"/>
            </a:xfrm>
          </p:grpSpPr>
          <p:sp>
            <p:nvSpPr>
              <p:cNvPr id="115" name="Google Shape;115;p7"/>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720000" y="1405750"/>
            <a:ext cx="3852000" cy="24009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7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8"/>
          <p:cNvSpPr/>
          <p:nvPr/>
        </p:nvSpPr>
        <p:spPr>
          <a:xfrm>
            <a:off x="4589414" y="-374651"/>
            <a:ext cx="9855193" cy="849594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8"/>
          <p:cNvGrpSpPr/>
          <p:nvPr/>
        </p:nvGrpSpPr>
        <p:grpSpPr>
          <a:xfrm>
            <a:off x="475073" y="366467"/>
            <a:ext cx="8193854" cy="4410567"/>
            <a:chOff x="323824" y="285824"/>
            <a:chExt cx="8193854" cy="4410567"/>
          </a:xfrm>
        </p:grpSpPr>
        <p:grpSp>
          <p:nvGrpSpPr>
            <p:cNvPr id="121" name="Google Shape;121;p8"/>
            <p:cNvGrpSpPr/>
            <p:nvPr/>
          </p:nvGrpSpPr>
          <p:grpSpPr>
            <a:xfrm>
              <a:off x="996513" y="426787"/>
              <a:ext cx="978751" cy="226423"/>
              <a:chOff x="4114929" y="211877"/>
              <a:chExt cx="978751" cy="226423"/>
            </a:xfrm>
          </p:grpSpPr>
          <p:sp>
            <p:nvSpPr>
              <p:cNvPr id="122" name="Google Shape;122;p8"/>
              <p:cNvSpPr/>
              <p:nvPr/>
            </p:nvSpPr>
            <p:spPr>
              <a:xfrm>
                <a:off x="4114929" y="283771"/>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4318677" y="211877"/>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4473124" y="361014"/>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8"/>
            <p:cNvGrpSpPr/>
            <p:nvPr/>
          </p:nvGrpSpPr>
          <p:grpSpPr>
            <a:xfrm>
              <a:off x="323824" y="4512403"/>
              <a:ext cx="792366" cy="183988"/>
              <a:chOff x="6214836" y="3902195"/>
              <a:chExt cx="792366" cy="183988"/>
            </a:xfrm>
          </p:grpSpPr>
          <p:sp>
            <p:nvSpPr>
              <p:cNvPr id="126" name="Google Shape;126;p8"/>
              <p:cNvSpPr/>
              <p:nvPr/>
            </p:nvSpPr>
            <p:spPr>
              <a:xfrm>
                <a:off x="6214836" y="39607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6381299" y="39021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6503731" y="40232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8"/>
            <p:cNvGrpSpPr/>
            <p:nvPr/>
          </p:nvGrpSpPr>
          <p:grpSpPr>
            <a:xfrm>
              <a:off x="3850020" y="851792"/>
              <a:ext cx="629895" cy="125228"/>
              <a:chOff x="2358395" y="686910"/>
              <a:chExt cx="629895" cy="125228"/>
            </a:xfrm>
          </p:grpSpPr>
          <p:sp>
            <p:nvSpPr>
              <p:cNvPr id="130" name="Google Shape;130;p8"/>
              <p:cNvSpPr/>
              <p:nvPr/>
            </p:nvSpPr>
            <p:spPr>
              <a:xfrm>
                <a:off x="2484899" y="6869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358395" y="7495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8"/>
            <p:cNvSpPr/>
            <p:nvPr/>
          </p:nvSpPr>
          <p:spPr>
            <a:xfrm>
              <a:off x="8014287" y="285824"/>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4309600" y="3910289"/>
              <a:ext cx="524785" cy="125347"/>
              <a:chOff x="1675350" y="3968657"/>
              <a:chExt cx="524785" cy="125347"/>
            </a:xfrm>
          </p:grpSpPr>
          <p:sp>
            <p:nvSpPr>
              <p:cNvPr id="134" name="Google Shape;134;p8"/>
              <p:cNvSpPr/>
              <p:nvPr/>
            </p:nvSpPr>
            <p:spPr>
              <a:xfrm>
                <a:off x="1675350" y="403105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1821933" y="396865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6"/>
        <p:cNvGrpSpPr/>
        <p:nvPr/>
      </p:nvGrpSpPr>
      <p:grpSpPr>
        <a:xfrm>
          <a:off x="0" y="0"/>
          <a:ext cx="0" cy="0"/>
          <a:chOff x="0" y="0"/>
          <a:chExt cx="0" cy="0"/>
        </a:xfrm>
      </p:grpSpPr>
      <p:sp>
        <p:nvSpPr>
          <p:cNvPr id="177" name="Google Shape;177;p13"/>
          <p:cNvSpPr txBox="1">
            <a:spLocks noGrp="1"/>
          </p:cNvSpPr>
          <p:nvPr>
            <p:ph type="title" hasCustomPrompt="1"/>
          </p:nvPr>
        </p:nvSpPr>
        <p:spPr>
          <a:xfrm>
            <a:off x="14181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78" name="Google Shape;178;p13"/>
          <p:cNvSpPr txBox="1">
            <a:spLocks noGrp="1"/>
          </p:cNvSpPr>
          <p:nvPr>
            <p:ph type="subTitle" idx="1"/>
          </p:nvPr>
        </p:nvSpPr>
        <p:spPr>
          <a:xfrm>
            <a:off x="770450" y="3063025"/>
            <a:ext cx="2181300" cy="37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2000" b="1">
                <a:latin typeface="Oswald"/>
                <a:ea typeface="Oswald"/>
                <a:cs typeface="Oswald"/>
                <a:sym typeface="Oswald"/>
              </a:defRPr>
            </a:lvl1pPr>
            <a:lvl2pPr lvl="1">
              <a:lnSpc>
                <a:spcPct val="100000"/>
              </a:lnSpc>
              <a:spcBef>
                <a:spcPts val="0"/>
              </a:spcBef>
              <a:spcAft>
                <a:spcPts val="0"/>
              </a:spcAft>
              <a:buNone/>
              <a:defRPr sz="2000" b="1">
                <a:latin typeface="Oswald"/>
                <a:ea typeface="Oswald"/>
                <a:cs typeface="Oswald"/>
                <a:sym typeface="Oswald"/>
              </a:defRPr>
            </a:lvl2pPr>
            <a:lvl3pPr lvl="2">
              <a:lnSpc>
                <a:spcPct val="100000"/>
              </a:lnSpc>
              <a:spcBef>
                <a:spcPts val="0"/>
              </a:spcBef>
              <a:spcAft>
                <a:spcPts val="0"/>
              </a:spcAft>
              <a:buNone/>
              <a:defRPr sz="2000" b="1">
                <a:latin typeface="Oswald"/>
                <a:ea typeface="Oswald"/>
                <a:cs typeface="Oswald"/>
                <a:sym typeface="Oswald"/>
              </a:defRPr>
            </a:lvl3pPr>
            <a:lvl4pPr lvl="3">
              <a:lnSpc>
                <a:spcPct val="100000"/>
              </a:lnSpc>
              <a:spcBef>
                <a:spcPts val="0"/>
              </a:spcBef>
              <a:spcAft>
                <a:spcPts val="0"/>
              </a:spcAft>
              <a:buNone/>
              <a:defRPr sz="2000" b="1">
                <a:latin typeface="Oswald"/>
                <a:ea typeface="Oswald"/>
                <a:cs typeface="Oswald"/>
                <a:sym typeface="Oswald"/>
              </a:defRPr>
            </a:lvl4pPr>
            <a:lvl5pPr lvl="4">
              <a:lnSpc>
                <a:spcPct val="100000"/>
              </a:lnSpc>
              <a:spcBef>
                <a:spcPts val="0"/>
              </a:spcBef>
              <a:spcAft>
                <a:spcPts val="0"/>
              </a:spcAft>
              <a:buNone/>
              <a:defRPr sz="2000" b="1">
                <a:latin typeface="Oswald"/>
                <a:ea typeface="Oswald"/>
                <a:cs typeface="Oswald"/>
                <a:sym typeface="Oswald"/>
              </a:defRPr>
            </a:lvl5pPr>
            <a:lvl6pPr lvl="5">
              <a:lnSpc>
                <a:spcPct val="100000"/>
              </a:lnSpc>
              <a:spcBef>
                <a:spcPts val="0"/>
              </a:spcBef>
              <a:spcAft>
                <a:spcPts val="0"/>
              </a:spcAft>
              <a:buNone/>
              <a:defRPr sz="2000" b="1">
                <a:latin typeface="Oswald"/>
                <a:ea typeface="Oswald"/>
                <a:cs typeface="Oswald"/>
                <a:sym typeface="Oswald"/>
              </a:defRPr>
            </a:lvl6pPr>
            <a:lvl7pPr lvl="6">
              <a:lnSpc>
                <a:spcPct val="100000"/>
              </a:lnSpc>
              <a:spcBef>
                <a:spcPts val="0"/>
              </a:spcBef>
              <a:spcAft>
                <a:spcPts val="0"/>
              </a:spcAft>
              <a:buNone/>
              <a:defRPr sz="2000" b="1">
                <a:latin typeface="Oswald"/>
                <a:ea typeface="Oswald"/>
                <a:cs typeface="Oswald"/>
                <a:sym typeface="Oswald"/>
              </a:defRPr>
            </a:lvl7pPr>
            <a:lvl8pPr lvl="7">
              <a:lnSpc>
                <a:spcPct val="100000"/>
              </a:lnSpc>
              <a:spcBef>
                <a:spcPts val="0"/>
              </a:spcBef>
              <a:spcAft>
                <a:spcPts val="0"/>
              </a:spcAft>
              <a:buNone/>
              <a:defRPr sz="2000" b="1">
                <a:latin typeface="Oswald"/>
                <a:ea typeface="Oswald"/>
                <a:cs typeface="Oswald"/>
                <a:sym typeface="Oswald"/>
              </a:defRPr>
            </a:lvl8pPr>
            <a:lvl9pPr lvl="8">
              <a:lnSpc>
                <a:spcPct val="100000"/>
              </a:lnSpc>
              <a:spcBef>
                <a:spcPts val="0"/>
              </a:spcBef>
              <a:spcAft>
                <a:spcPts val="0"/>
              </a:spcAft>
              <a:buNone/>
              <a:defRPr sz="2000" b="1">
                <a:latin typeface="Oswald"/>
                <a:ea typeface="Oswald"/>
                <a:cs typeface="Oswald"/>
                <a:sym typeface="Oswald"/>
              </a:defRPr>
            </a:lvl9pPr>
          </a:lstStyle>
          <a:p>
            <a:endParaRPr/>
          </a:p>
        </p:txBody>
      </p:sp>
      <p:sp>
        <p:nvSpPr>
          <p:cNvPr id="179" name="Google Shape;179;p13"/>
          <p:cNvSpPr txBox="1">
            <a:spLocks noGrp="1"/>
          </p:cNvSpPr>
          <p:nvPr>
            <p:ph type="subTitle" idx="2"/>
          </p:nvPr>
        </p:nvSpPr>
        <p:spPr>
          <a:xfrm>
            <a:off x="7704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0" name="Google Shape;180;p13"/>
          <p:cNvSpPr txBox="1">
            <a:spLocks noGrp="1"/>
          </p:cNvSpPr>
          <p:nvPr>
            <p:ph type="title" idx="3" hasCustomPrompt="1"/>
          </p:nvPr>
        </p:nvSpPr>
        <p:spPr>
          <a:xfrm>
            <a:off x="41290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81" name="Google Shape;181;p13"/>
          <p:cNvSpPr txBox="1">
            <a:spLocks noGrp="1"/>
          </p:cNvSpPr>
          <p:nvPr>
            <p:ph type="subTitle" idx="4"/>
          </p:nvPr>
        </p:nvSpPr>
        <p:spPr>
          <a:xfrm>
            <a:off x="3481350" y="3063025"/>
            <a:ext cx="2181300" cy="3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latin typeface="Oswald"/>
                <a:ea typeface="Oswald"/>
                <a:cs typeface="Oswald"/>
                <a:sym typeface="Oswald"/>
              </a:defRPr>
            </a:lvl1pPr>
            <a:lvl2pPr lvl="1" rtl="0">
              <a:lnSpc>
                <a:spcPct val="100000"/>
              </a:lnSpc>
              <a:spcBef>
                <a:spcPts val="0"/>
              </a:spcBef>
              <a:spcAft>
                <a:spcPts val="0"/>
              </a:spcAft>
              <a:buNone/>
              <a:defRPr sz="2000" b="1">
                <a:latin typeface="Oswald"/>
                <a:ea typeface="Oswald"/>
                <a:cs typeface="Oswald"/>
                <a:sym typeface="Oswald"/>
              </a:defRPr>
            </a:lvl2pPr>
            <a:lvl3pPr lvl="2" rtl="0">
              <a:lnSpc>
                <a:spcPct val="100000"/>
              </a:lnSpc>
              <a:spcBef>
                <a:spcPts val="0"/>
              </a:spcBef>
              <a:spcAft>
                <a:spcPts val="0"/>
              </a:spcAft>
              <a:buNone/>
              <a:defRPr sz="2000" b="1">
                <a:latin typeface="Oswald"/>
                <a:ea typeface="Oswald"/>
                <a:cs typeface="Oswald"/>
                <a:sym typeface="Oswald"/>
              </a:defRPr>
            </a:lvl3pPr>
            <a:lvl4pPr lvl="3" rtl="0">
              <a:lnSpc>
                <a:spcPct val="100000"/>
              </a:lnSpc>
              <a:spcBef>
                <a:spcPts val="0"/>
              </a:spcBef>
              <a:spcAft>
                <a:spcPts val="0"/>
              </a:spcAft>
              <a:buNone/>
              <a:defRPr sz="2000" b="1">
                <a:latin typeface="Oswald"/>
                <a:ea typeface="Oswald"/>
                <a:cs typeface="Oswald"/>
                <a:sym typeface="Oswald"/>
              </a:defRPr>
            </a:lvl4pPr>
            <a:lvl5pPr lvl="4" rtl="0">
              <a:lnSpc>
                <a:spcPct val="100000"/>
              </a:lnSpc>
              <a:spcBef>
                <a:spcPts val="0"/>
              </a:spcBef>
              <a:spcAft>
                <a:spcPts val="0"/>
              </a:spcAft>
              <a:buNone/>
              <a:defRPr sz="2000" b="1">
                <a:latin typeface="Oswald"/>
                <a:ea typeface="Oswald"/>
                <a:cs typeface="Oswald"/>
                <a:sym typeface="Oswald"/>
              </a:defRPr>
            </a:lvl5pPr>
            <a:lvl6pPr lvl="5" rtl="0">
              <a:lnSpc>
                <a:spcPct val="100000"/>
              </a:lnSpc>
              <a:spcBef>
                <a:spcPts val="0"/>
              </a:spcBef>
              <a:spcAft>
                <a:spcPts val="0"/>
              </a:spcAft>
              <a:buNone/>
              <a:defRPr sz="2000" b="1">
                <a:latin typeface="Oswald"/>
                <a:ea typeface="Oswald"/>
                <a:cs typeface="Oswald"/>
                <a:sym typeface="Oswald"/>
              </a:defRPr>
            </a:lvl6pPr>
            <a:lvl7pPr lvl="6" rtl="0">
              <a:lnSpc>
                <a:spcPct val="100000"/>
              </a:lnSpc>
              <a:spcBef>
                <a:spcPts val="0"/>
              </a:spcBef>
              <a:spcAft>
                <a:spcPts val="0"/>
              </a:spcAft>
              <a:buNone/>
              <a:defRPr sz="2000" b="1">
                <a:latin typeface="Oswald"/>
                <a:ea typeface="Oswald"/>
                <a:cs typeface="Oswald"/>
                <a:sym typeface="Oswald"/>
              </a:defRPr>
            </a:lvl7pPr>
            <a:lvl8pPr lvl="7" rtl="0">
              <a:lnSpc>
                <a:spcPct val="100000"/>
              </a:lnSpc>
              <a:spcBef>
                <a:spcPts val="0"/>
              </a:spcBef>
              <a:spcAft>
                <a:spcPts val="0"/>
              </a:spcAft>
              <a:buNone/>
              <a:defRPr sz="2000" b="1">
                <a:latin typeface="Oswald"/>
                <a:ea typeface="Oswald"/>
                <a:cs typeface="Oswald"/>
                <a:sym typeface="Oswald"/>
              </a:defRPr>
            </a:lvl8pPr>
            <a:lvl9pPr lvl="8" rtl="0">
              <a:lnSpc>
                <a:spcPct val="100000"/>
              </a:lnSpc>
              <a:spcBef>
                <a:spcPts val="0"/>
              </a:spcBef>
              <a:spcAft>
                <a:spcPts val="0"/>
              </a:spcAft>
              <a:buNone/>
              <a:defRPr sz="2000" b="1">
                <a:latin typeface="Oswald"/>
                <a:ea typeface="Oswald"/>
                <a:cs typeface="Oswald"/>
                <a:sym typeface="Oswald"/>
              </a:defRPr>
            </a:lvl9pPr>
          </a:lstStyle>
          <a:p>
            <a:endParaRPr/>
          </a:p>
        </p:txBody>
      </p:sp>
      <p:sp>
        <p:nvSpPr>
          <p:cNvPr id="182" name="Google Shape;182;p13"/>
          <p:cNvSpPr txBox="1">
            <a:spLocks noGrp="1"/>
          </p:cNvSpPr>
          <p:nvPr>
            <p:ph type="subTitle" idx="5"/>
          </p:nvPr>
        </p:nvSpPr>
        <p:spPr>
          <a:xfrm>
            <a:off x="34813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3" name="Google Shape;183;p13"/>
          <p:cNvSpPr txBox="1">
            <a:spLocks noGrp="1"/>
          </p:cNvSpPr>
          <p:nvPr>
            <p:ph type="title" idx="6" hasCustomPrompt="1"/>
          </p:nvPr>
        </p:nvSpPr>
        <p:spPr>
          <a:xfrm>
            <a:off x="68399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84" name="Google Shape;184;p13"/>
          <p:cNvSpPr txBox="1">
            <a:spLocks noGrp="1"/>
          </p:cNvSpPr>
          <p:nvPr>
            <p:ph type="subTitle" idx="7"/>
          </p:nvPr>
        </p:nvSpPr>
        <p:spPr>
          <a:xfrm>
            <a:off x="6192250" y="3063025"/>
            <a:ext cx="2181300" cy="3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latin typeface="Oswald"/>
                <a:ea typeface="Oswald"/>
                <a:cs typeface="Oswald"/>
                <a:sym typeface="Oswald"/>
              </a:defRPr>
            </a:lvl1pPr>
            <a:lvl2pPr lvl="1" rtl="0">
              <a:lnSpc>
                <a:spcPct val="100000"/>
              </a:lnSpc>
              <a:spcBef>
                <a:spcPts val="0"/>
              </a:spcBef>
              <a:spcAft>
                <a:spcPts val="0"/>
              </a:spcAft>
              <a:buNone/>
              <a:defRPr sz="2000" b="1">
                <a:latin typeface="Oswald"/>
                <a:ea typeface="Oswald"/>
                <a:cs typeface="Oswald"/>
                <a:sym typeface="Oswald"/>
              </a:defRPr>
            </a:lvl2pPr>
            <a:lvl3pPr lvl="2" rtl="0">
              <a:lnSpc>
                <a:spcPct val="100000"/>
              </a:lnSpc>
              <a:spcBef>
                <a:spcPts val="0"/>
              </a:spcBef>
              <a:spcAft>
                <a:spcPts val="0"/>
              </a:spcAft>
              <a:buNone/>
              <a:defRPr sz="2000" b="1">
                <a:latin typeface="Oswald"/>
                <a:ea typeface="Oswald"/>
                <a:cs typeface="Oswald"/>
                <a:sym typeface="Oswald"/>
              </a:defRPr>
            </a:lvl3pPr>
            <a:lvl4pPr lvl="3" rtl="0">
              <a:lnSpc>
                <a:spcPct val="100000"/>
              </a:lnSpc>
              <a:spcBef>
                <a:spcPts val="0"/>
              </a:spcBef>
              <a:spcAft>
                <a:spcPts val="0"/>
              </a:spcAft>
              <a:buNone/>
              <a:defRPr sz="2000" b="1">
                <a:latin typeface="Oswald"/>
                <a:ea typeface="Oswald"/>
                <a:cs typeface="Oswald"/>
                <a:sym typeface="Oswald"/>
              </a:defRPr>
            </a:lvl4pPr>
            <a:lvl5pPr lvl="4" rtl="0">
              <a:lnSpc>
                <a:spcPct val="100000"/>
              </a:lnSpc>
              <a:spcBef>
                <a:spcPts val="0"/>
              </a:spcBef>
              <a:spcAft>
                <a:spcPts val="0"/>
              </a:spcAft>
              <a:buNone/>
              <a:defRPr sz="2000" b="1">
                <a:latin typeface="Oswald"/>
                <a:ea typeface="Oswald"/>
                <a:cs typeface="Oswald"/>
                <a:sym typeface="Oswald"/>
              </a:defRPr>
            </a:lvl5pPr>
            <a:lvl6pPr lvl="5" rtl="0">
              <a:lnSpc>
                <a:spcPct val="100000"/>
              </a:lnSpc>
              <a:spcBef>
                <a:spcPts val="0"/>
              </a:spcBef>
              <a:spcAft>
                <a:spcPts val="0"/>
              </a:spcAft>
              <a:buNone/>
              <a:defRPr sz="2000" b="1">
                <a:latin typeface="Oswald"/>
                <a:ea typeface="Oswald"/>
                <a:cs typeface="Oswald"/>
                <a:sym typeface="Oswald"/>
              </a:defRPr>
            </a:lvl6pPr>
            <a:lvl7pPr lvl="6" rtl="0">
              <a:lnSpc>
                <a:spcPct val="100000"/>
              </a:lnSpc>
              <a:spcBef>
                <a:spcPts val="0"/>
              </a:spcBef>
              <a:spcAft>
                <a:spcPts val="0"/>
              </a:spcAft>
              <a:buNone/>
              <a:defRPr sz="2000" b="1">
                <a:latin typeface="Oswald"/>
                <a:ea typeface="Oswald"/>
                <a:cs typeface="Oswald"/>
                <a:sym typeface="Oswald"/>
              </a:defRPr>
            </a:lvl7pPr>
            <a:lvl8pPr lvl="7" rtl="0">
              <a:lnSpc>
                <a:spcPct val="100000"/>
              </a:lnSpc>
              <a:spcBef>
                <a:spcPts val="0"/>
              </a:spcBef>
              <a:spcAft>
                <a:spcPts val="0"/>
              </a:spcAft>
              <a:buNone/>
              <a:defRPr sz="2000" b="1">
                <a:latin typeface="Oswald"/>
                <a:ea typeface="Oswald"/>
                <a:cs typeface="Oswald"/>
                <a:sym typeface="Oswald"/>
              </a:defRPr>
            </a:lvl8pPr>
            <a:lvl9pPr lvl="8" rtl="0">
              <a:lnSpc>
                <a:spcPct val="100000"/>
              </a:lnSpc>
              <a:spcBef>
                <a:spcPts val="0"/>
              </a:spcBef>
              <a:spcAft>
                <a:spcPts val="0"/>
              </a:spcAft>
              <a:buNone/>
              <a:defRPr sz="2000" b="1">
                <a:latin typeface="Oswald"/>
                <a:ea typeface="Oswald"/>
                <a:cs typeface="Oswald"/>
                <a:sym typeface="Oswald"/>
              </a:defRPr>
            </a:lvl9pPr>
          </a:lstStyle>
          <a:p>
            <a:endParaRPr/>
          </a:p>
        </p:txBody>
      </p:sp>
      <p:sp>
        <p:nvSpPr>
          <p:cNvPr id="185" name="Google Shape;185;p13"/>
          <p:cNvSpPr txBox="1">
            <a:spLocks noGrp="1"/>
          </p:cNvSpPr>
          <p:nvPr>
            <p:ph type="subTitle" idx="8"/>
          </p:nvPr>
        </p:nvSpPr>
        <p:spPr>
          <a:xfrm>
            <a:off x="61922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6" name="Google Shape;186;p1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187" name="Google Shape;187;p13"/>
          <p:cNvGrpSpPr/>
          <p:nvPr/>
        </p:nvGrpSpPr>
        <p:grpSpPr>
          <a:xfrm>
            <a:off x="-397994" y="259239"/>
            <a:ext cx="9177989" cy="4472622"/>
            <a:chOff x="-16994" y="335439"/>
            <a:chExt cx="9177989" cy="4472622"/>
          </a:xfrm>
        </p:grpSpPr>
        <p:grpSp>
          <p:nvGrpSpPr>
            <p:cNvPr id="188" name="Google Shape;188;p13"/>
            <p:cNvGrpSpPr/>
            <p:nvPr/>
          </p:nvGrpSpPr>
          <p:grpSpPr>
            <a:xfrm flipH="1">
              <a:off x="-16994" y="4581638"/>
              <a:ext cx="978751" cy="226423"/>
              <a:chOff x="4114929" y="104250"/>
              <a:chExt cx="978751" cy="226423"/>
            </a:xfrm>
          </p:grpSpPr>
          <p:sp>
            <p:nvSpPr>
              <p:cNvPr id="189" name="Google Shape;189;p13"/>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3"/>
            <p:cNvGrpSpPr/>
            <p:nvPr/>
          </p:nvGrpSpPr>
          <p:grpSpPr>
            <a:xfrm flipH="1">
              <a:off x="7780180" y="1432093"/>
              <a:ext cx="792366" cy="183988"/>
              <a:chOff x="6214836" y="4359395"/>
              <a:chExt cx="792366" cy="183988"/>
            </a:xfrm>
          </p:grpSpPr>
          <p:sp>
            <p:nvSpPr>
              <p:cNvPr id="193" name="Google Shape;193;p13"/>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3"/>
            <p:cNvGrpSpPr/>
            <p:nvPr/>
          </p:nvGrpSpPr>
          <p:grpSpPr>
            <a:xfrm flipH="1">
              <a:off x="6316430" y="764508"/>
              <a:ext cx="629895" cy="125228"/>
              <a:chOff x="2358395" y="153510"/>
              <a:chExt cx="629895" cy="125228"/>
            </a:xfrm>
          </p:grpSpPr>
          <p:sp>
            <p:nvSpPr>
              <p:cNvPr id="197" name="Google Shape;197;p13"/>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3"/>
            <p:cNvSpPr/>
            <p:nvPr/>
          </p:nvSpPr>
          <p:spPr>
            <a:xfrm flipH="1">
              <a:off x="8552605" y="456853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3"/>
            <p:cNvGrpSpPr/>
            <p:nvPr/>
          </p:nvGrpSpPr>
          <p:grpSpPr>
            <a:xfrm flipH="1">
              <a:off x="8636209" y="335439"/>
              <a:ext cx="524785" cy="125347"/>
              <a:chOff x="1675350" y="4136317"/>
              <a:chExt cx="524785" cy="125347"/>
            </a:xfrm>
          </p:grpSpPr>
          <p:sp>
            <p:nvSpPr>
              <p:cNvPr id="201" name="Google Shape;201;p13"/>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68"/>
        <p:cNvGrpSpPr/>
        <p:nvPr/>
      </p:nvGrpSpPr>
      <p:grpSpPr>
        <a:xfrm>
          <a:off x="0" y="0"/>
          <a:ext cx="0" cy="0"/>
          <a:chOff x="0" y="0"/>
          <a:chExt cx="0" cy="0"/>
        </a:xfrm>
      </p:grpSpPr>
      <p:sp>
        <p:nvSpPr>
          <p:cNvPr id="269" name="Google Shape;269;p1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270" name="Google Shape;270;p17"/>
          <p:cNvSpPr txBox="1">
            <a:spLocks noGrp="1"/>
          </p:cNvSpPr>
          <p:nvPr>
            <p:ph type="body" idx="1"/>
          </p:nvPr>
        </p:nvSpPr>
        <p:spPr>
          <a:xfrm>
            <a:off x="1688850" y="1917675"/>
            <a:ext cx="5766300" cy="2295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grpSp>
        <p:nvGrpSpPr>
          <p:cNvPr id="271" name="Google Shape;271;p17"/>
          <p:cNvGrpSpPr/>
          <p:nvPr/>
        </p:nvGrpSpPr>
        <p:grpSpPr>
          <a:xfrm>
            <a:off x="431336" y="461722"/>
            <a:ext cx="8281327" cy="4220055"/>
            <a:chOff x="431336" y="461722"/>
            <a:chExt cx="8281327" cy="4220055"/>
          </a:xfrm>
        </p:grpSpPr>
        <p:grpSp>
          <p:nvGrpSpPr>
            <p:cNvPr id="272" name="Google Shape;272;p17"/>
            <p:cNvGrpSpPr/>
            <p:nvPr/>
          </p:nvGrpSpPr>
          <p:grpSpPr>
            <a:xfrm>
              <a:off x="7291512" y="4455355"/>
              <a:ext cx="978751" cy="226423"/>
              <a:chOff x="4114929" y="104250"/>
              <a:chExt cx="978751" cy="226423"/>
            </a:xfrm>
          </p:grpSpPr>
          <p:sp>
            <p:nvSpPr>
              <p:cNvPr id="273" name="Google Shape;273;p1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7"/>
            <p:cNvGrpSpPr/>
            <p:nvPr/>
          </p:nvGrpSpPr>
          <p:grpSpPr>
            <a:xfrm>
              <a:off x="7189322" y="461722"/>
              <a:ext cx="792366" cy="183988"/>
              <a:chOff x="6214836" y="4359395"/>
              <a:chExt cx="792366" cy="183988"/>
            </a:xfrm>
          </p:grpSpPr>
          <p:sp>
            <p:nvSpPr>
              <p:cNvPr id="277" name="Google Shape;277;p17"/>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7"/>
            <p:cNvGrpSpPr/>
            <p:nvPr/>
          </p:nvGrpSpPr>
          <p:grpSpPr>
            <a:xfrm>
              <a:off x="8082769" y="2487919"/>
              <a:ext cx="629895" cy="125228"/>
              <a:chOff x="2358395" y="153510"/>
              <a:chExt cx="629895" cy="125228"/>
            </a:xfrm>
          </p:grpSpPr>
          <p:sp>
            <p:nvSpPr>
              <p:cNvPr id="281" name="Google Shape;281;p1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17"/>
            <p:cNvSpPr/>
            <p:nvPr/>
          </p:nvSpPr>
          <p:spPr>
            <a:xfrm>
              <a:off x="956136" y="4455356"/>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17"/>
            <p:cNvGrpSpPr/>
            <p:nvPr/>
          </p:nvGrpSpPr>
          <p:grpSpPr>
            <a:xfrm>
              <a:off x="431336" y="1408306"/>
              <a:ext cx="524785" cy="125347"/>
              <a:chOff x="1675350" y="4136317"/>
              <a:chExt cx="524785" cy="125347"/>
            </a:xfrm>
          </p:grpSpPr>
          <p:sp>
            <p:nvSpPr>
              <p:cNvPr id="285" name="Google Shape;285;p17"/>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3">
  <p:cSld name="CUSTOM_11">
    <p:spTree>
      <p:nvGrpSpPr>
        <p:cNvPr id="1" name="Shape 434"/>
        <p:cNvGrpSpPr/>
        <p:nvPr/>
      </p:nvGrpSpPr>
      <p:grpSpPr>
        <a:xfrm>
          <a:off x="0" y="0"/>
          <a:ext cx="0" cy="0"/>
          <a:chOff x="0" y="0"/>
          <a:chExt cx="0" cy="0"/>
        </a:xfrm>
      </p:grpSpPr>
      <p:sp>
        <p:nvSpPr>
          <p:cNvPr id="435" name="Google Shape;435;p27"/>
          <p:cNvSpPr txBox="1">
            <a:spLocks noGrp="1"/>
          </p:cNvSpPr>
          <p:nvPr>
            <p:ph type="subTitle" idx="1"/>
          </p:nvPr>
        </p:nvSpPr>
        <p:spPr>
          <a:xfrm>
            <a:off x="720000" y="2634776"/>
            <a:ext cx="2965500" cy="13569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436" name="Google Shape;436;p27"/>
          <p:cNvSpPr txBox="1">
            <a:spLocks noGrp="1"/>
          </p:cNvSpPr>
          <p:nvPr>
            <p:ph type="title"/>
          </p:nvPr>
        </p:nvSpPr>
        <p:spPr>
          <a:xfrm>
            <a:off x="720000" y="1394250"/>
            <a:ext cx="2965500" cy="12111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437" name="Google Shape;437;p27"/>
          <p:cNvGrpSpPr/>
          <p:nvPr/>
        </p:nvGrpSpPr>
        <p:grpSpPr>
          <a:xfrm>
            <a:off x="4000814" y="264438"/>
            <a:ext cx="4785567" cy="6850600"/>
            <a:chOff x="1552072" y="1022830"/>
            <a:chExt cx="2480340" cy="3550637"/>
          </a:xfrm>
        </p:grpSpPr>
        <p:sp>
          <p:nvSpPr>
            <p:cNvPr id="438" name="Google Shape;438;p27"/>
            <p:cNvSpPr/>
            <p:nvPr/>
          </p:nvSpPr>
          <p:spPr>
            <a:xfrm>
              <a:off x="1552072" y="1270695"/>
              <a:ext cx="2041161" cy="3302773"/>
            </a:xfrm>
            <a:custGeom>
              <a:avLst/>
              <a:gdLst/>
              <a:ahLst/>
              <a:cxnLst/>
              <a:rect l="l" t="t" r="r" b="b"/>
              <a:pathLst>
                <a:path w="65114" h="105360" extrusionOk="0">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3232423" y="1022830"/>
              <a:ext cx="799988" cy="912275"/>
            </a:xfrm>
            <a:custGeom>
              <a:avLst/>
              <a:gdLst/>
              <a:ahLst/>
              <a:cxnLst/>
              <a:rect l="l" t="t" r="r" b="b"/>
              <a:pathLst>
                <a:path w="25520" h="29102" extrusionOk="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27"/>
          <p:cNvGrpSpPr/>
          <p:nvPr/>
        </p:nvGrpSpPr>
        <p:grpSpPr>
          <a:xfrm>
            <a:off x="555587" y="407486"/>
            <a:ext cx="8337626" cy="4328529"/>
            <a:chOff x="575738" y="275868"/>
            <a:chExt cx="8337626" cy="4328529"/>
          </a:xfrm>
        </p:grpSpPr>
        <p:grpSp>
          <p:nvGrpSpPr>
            <p:cNvPr id="441" name="Google Shape;441;p27"/>
            <p:cNvGrpSpPr/>
            <p:nvPr/>
          </p:nvGrpSpPr>
          <p:grpSpPr>
            <a:xfrm>
              <a:off x="7934613" y="3373911"/>
              <a:ext cx="978751" cy="226423"/>
              <a:chOff x="4114929" y="104250"/>
              <a:chExt cx="978751" cy="226423"/>
            </a:xfrm>
          </p:grpSpPr>
          <p:sp>
            <p:nvSpPr>
              <p:cNvPr id="442" name="Google Shape;442;p2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7"/>
            <p:cNvGrpSpPr/>
            <p:nvPr/>
          </p:nvGrpSpPr>
          <p:grpSpPr>
            <a:xfrm>
              <a:off x="5489370" y="275868"/>
              <a:ext cx="629895" cy="125228"/>
              <a:chOff x="2358395" y="153510"/>
              <a:chExt cx="629895" cy="125228"/>
            </a:xfrm>
          </p:grpSpPr>
          <p:sp>
            <p:nvSpPr>
              <p:cNvPr id="446" name="Google Shape;446;p2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27"/>
            <p:cNvSpPr/>
            <p:nvPr/>
          </p:nvSpPr>
          <p:spPr>
            <a:xfrm>
              <a:off x="4320312" y="4541762"/>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7"/>
            <p:cNvGrpSpPr/>
            <p:nvPr/>
          </p:nvGrpSpPr>
          <p:grpSpPr>
            <a:xfrm>
              <a:off x="575738" y="548212"/>
              <a:ext cx="524785" cy="125347"/>
              <a:chOff x="1675350" y="3983917"/>
              <a:chExt cx="524785" cy="125347"/>
            </a:xfrm>
          </p:grpSpPr>
          <p:sp>
            <p:nvSpPr>
              <p:cNvPr id="450" name="Google Shape;450;p27"/>
              <p:cNvSpPr/>
              <p:nvPr/>
            </p:nvSpPr>
            <p:spPr>
              <a:xfrm>
                <a:off x="1675350" y="40463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1821933" y="39839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8">
    <p:spTree>
      <p:nvGrpSpPr>
        <p:cNvPr id="1" name="Shape 543"/>
        <p:cNvGrpSpPr/>
        <p:nvPr/>
      </p:nvGrpSpPr>
      <p:grpSpPr>
        <a:xfrm>
          <a:off x="0" y="0"/>
          <a:ext cx="0" cy="0"/>
          <a:chOff x="0" y="0"/>
          <a:chExt cx="0" cy="0"/>
        </a:xfrm>
      </p:grpSpPr>
      <p:sp>
        <p:nvSpPr>
          <p:cNvPr id="544" name="Google Shape;544;p33"/>
          <p:cNvSpPr txBox="1">
            <a:spLocks noGrp="1"/>
          </p:cNvSpPr>
          <p:nvPr>
            <p:ph type="title"/>
          </p:nvPr>
        </p:nvSpPr>
        <p:spPr>
          <a:xfrm>
            <a:off x="720000" y="387600"/>
            <a:ext cx="5778000" cy="61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A284C"/>
              </a:buClr>
              <a:buSzPts val="3600"/>
              <a:buNone/>
              <a:defRPr>
                <a:solidFill>
                  <a:srgbClr val="2A284C"/>
                </a:solidFill>
              </a:defRPr>
            </a:lvl1pPr>
            <a:lvl2pPr lvl="1"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2pPr>
            <a:lvl3pPr lvl="2"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3pPr>
            <a:lvl4pPr lvl="3"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4pPr>
            <a:lvl5pPr lvl="4"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5pPr>
            <a:lvl6pPr lvl="5"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6pPr>
            <a:lvl7pPr lvl="6"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7pPr>
            <a:lvl8pPr lvl="7"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8pPr>
            <a:lvl9pPr lvl="8"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9pPr>
          </a:lstStyle>
          <a:p>
            <a:endParaRPr/>
          </a:p>
        </p:txBody>
      </p:sp>
      <p:sp>
        <p:nvSpPr>
          <p:cNvPr id="545" name="Google Shape;545;p33"/>
          <p:cNvSpPr txBox="1">
            <a:spLocks noGrp="1"/>
          </p:cNvSpPr>
          <p:nvPr>
            <p:ph type="body" idx="1"/>
          </p:nvPr>
        </p:nvSpPr>
        <p:spPr>
          <a:xfrm>
            <a:off x="720000" y="1131650"/>
            <a:ext cx="5778000" cy="36348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Char char="●"/>
              <a:defRPr sz="1600"/>
            </a:lvl1pPr>
            <a:lvl2pPr marL="914400" lvl="1" indent="-330200" rtl="0">
              <a:lnSpc>
                <a:spcPct val="100000"/>
              </a:lnSpc>
              <a:spcBef>
                <a:spcPts val="1600"/>
              </a:spcBef>
              <a:spcAft>
                <a:spcPts val="0"/>
              </a:spcAft>
              <a:buSzPts val="1600"/>
              <a:buChar char="○"/>
              <a:defRPr sz="1600"/>
            </a:lvl2pPr>
            <a:lvl3pPr marL="1371600" lvl="2" indent="-330200" rtl="0">
              <a:lnSpc>
                <a:spcPct val="100000"/>
              </a:lnSpc>
              <a:spcBef>
                <a:spcPts val="1600"/>
              </a:spcBef>
              <a:spcAft>
                <a:spcPts val="0"/>
              </a:spcAft>
              <a:buSzPts val="1600"/>
              <a:buChar char="■"/>
              <a:defRPr sz="1600"/>
            </a:lvl3pPr>
            <a:lvl4pPr marL="1828800" lvl="3" indent="-330200" rtl="0">
              <a:lnSpc>
                <a:spcPct val="100000"/>
              </a:lnSpc>
              <a:spcBef>
                <a:spcPts val="1600"/>
              </a:spcBef>
              <a:spcAft>
                <a:spcPts val="0"/>
              </a:spcAft>
              <a:buSzPts val="1600"/>
              <a:buChar char="●"/>
              <a:defRPr sz="1600"/>
            </a:lvl4pPr>
            <a:lvl5pPr marL="2286000" lvl="4" indent="-330200" rtl="0">
              <a:lnSpc>
                <a:spcPct val="100000"/>
              </a:lnSpc>
              <a:spcBef>
                <a:spcPts val="1600"/>
              </a:spcBef>
              <a:spcAft>
                <a:spcPts val="0"/>
              </a:spcAft>
              <a:buSzPts val="1600"/>
              <a:buChar char="○"/>
              <a:defRPr sz="1600"/>
            </a:lvl5pPr>
            <a:lvl6pPr marL="2743200" lvl="5" indent="-330200" rtl="0">
              <a:lnSpc>
                <a:spcPct val="100000"/>
              </a:lnSpc>
              <a:spcBef>
                <a:spcPts val="1600"/>
              </a:spcBef>
              <a:spcAft>
                <a:spcPts val="0"/>
              </a:spcAft>
              <a:buSzPts val="1600"/>
              <a:buChar char="■"/>
              <a:defRPr sz="1600"/>
            </a:lvl6pPr>
            <a:lvl7pPr marL="3200400" lvl="6" indent="-330200" rtl="0">
              <a:lnSpc>
                <a:spcPct val="100000"/>
              </a:lnSpc>
              <a:spcBef>
                <a:spcPts val="1600"/>
              </a:spcBef>
              <a:spcAft>
                <a:spcPts val="0"/>
              </a:spcAft>
              <a:buSzPts val="1600"/>
              <a:buChar char="●"/>
              <a:defRPr sz="1600"/>
            </a:lvl7pPr>
            <a:lvl8pPr marL="3657600" lvl="7" indent="-330200" rtl="0">
              <a:lnSpc>
                <a:spcPct val="100000"/>
              </a:lnSpc>
              <a:spcBef>
                <a:spcPts val="1600"/>
              </a:spcBef>
              <a:spcAft>
                <a:spcPts val="0"/>
              </a:spcAft>
              <a:buSzPts val="1600"/>
              <a:buChar char="○"/>
              <a:defRPr sz="1600"/>
            </a:lvl8pPr>
            <a:lvl9pPr marL="4114800" lvl="8" indent="-330200" rtl="0">
              <a:lnSpc>
                <a:spcPct val="100000"/>
              </a:lnSpc>
              <a:spcBef>
                <a:spcPts val="1600"/>
              </a:spcBef>
              <a:spcAft>
                <a:spcPts val="1600"/>
              </a:spcAft>
              <a:buSzPts val="1600"/>
              <a:buChar char="■"/>
              <a:defRPr sz="1600"/>
            </a:lvl9pPr>
          </a:lstStyle>
          <a:p>
            <a:endParaRPr/>
          </a:p>
        </p:txBody>
      </p:sp>
      <p:sp>
        <p:nvSpPr>
          <p:cNvPr id="546" name="Google Shape;546;p33"/>
          <p:cNvSpPr/>
          <p:nvPr/>
        </p:nvSpPr>
        <p:spPr>
          <a:xfrm>
            <a:off x="5564146" y="-2223080"/>
            <a:ext cx="7288327" cy="628310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33"/>
          <p:cNvGrpSpPr/>
          <p:nvPr/>
        </p:nvGrpSpPr>
        <p:grpSpPr>
          <a:xfrm>
            <a:off x="4534887" y="467652"/>
            <a:ext cx="3921277" cy="4208196"/>
            <a:chOff x="4992087" y="508683"/>
            <a:chExt cx="3921277" cy="4208196"/>
          </a:xfrm>
        </p:grpSpPr>
        <p:grpSp>
          <p:nvGrpSpPr>
            <p:cNvPr id="548" name="Google Shape;548;p33"/>
            <p:cNvGrpSpPr/>
            <p:nvPr/>
          </p:nvGrpSpPr>
          <p:grpSpPr>
            <a:xfrm>
              <a:off x="7934613" y="4490456"/>
              <a:ext cx="978751" cy="226423"/>
              <a:chOff x="4114929" y="104250"/>
              <a:chExt cx="978751" cy="226423"/>
            </a:xfrm>
          </p:grpSpPr>
          <p:sp>
            <p:nvSpPr>
              <p:cNvPr id="549" name="Google Shape;549;p33"/>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33"/>
            <p:cNvSpPr/>
            <p:nvPr/>
          </p:nvSpPr>
          <p:spPr>
            <a:xfrm>
              <a:off x="4992087" y="50868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33"/>
            <p:cNvGrpSpPr/>
            <p:nvPr/>
          </p:nvGrpSpPr>
          <p:grpSpPr>
            <a:xfrm>
              <a:off x="6235600" y="3725832"/>
              <a:ext cx="524785" cy="125347"/>
              <a:chOff x="1675350" y="4136317"/>
              <a:chExt cx="524785" cy="125347"/>
            </a:xfrm>
          </p:grpSpPr>
          <p:sp>
            <p:nvSpPr>
              <p:cNvPr id="554" name="Google Shape;554;p33"/>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8" r:id="rId5"/>
    <p:sldLayoutId id="2147483659" r:id="rId6"/>
    <p:sldLayoutId id="2147483663" r:id="rId7"/>
    <p:sldLayoutId id="2147483673"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slide" Target="slide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3.sv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grpSp>
        <p:nvGrpSpPr>
          <p:cNvPr id="591" name="Google Shape;591;p38"/>
          <p:cNvGrpSpPr/>
          <p:nvPr/>
        </p:nvGrpSpPr>
        <p:grpSpPr>
          <a:xfrm>
            <a:off x="4613499" y="261052"/>
            <a:ext cx="4189163" cy="4113840"/>
            <a:chOff x="4613499" y="261052"/>
            <a:chExt cx="4189163" cy="4113840"/>
          </a:xfrm>
        </p:grpSpPr>
        <p:grpSp>
          <p:nvGrpSpPr>
            <p:cNvPr id="592" name="Google Shape;592;p38"/>
            <p:cNvGrpSpPr/>
            <p:nvPr/>
          </p:nvGrpSpPr>
          <p:grpSpPr>
            <a:xfrm>
              <a:off x="4613499" y="261052"/>
              <a:ext cx="537751" cy="1362722"/>
              <a:chOff x="1825342" y="1199934"/>
              <a:chExt cx="439196" cy="1112971"/>
            </a:xfrm>
          </p:grpSpPr>
          <p:sp>
            <p:nvSpPr>
              <p:cNvPr id="593" name="Google Shape;593;p38"/>
              <p:cNvSpPr/>
              <p:nvPr/>
            </p:nvSpPr>
            <p:spPr>
              <a:xfrm>
                <a:off x="1825342" y="1199934"/>
                <a:ext cx="439196" cy="47102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Hi!</a:t>
                </a:r>
                <a:endParaRPr sz="1200">
                  <a:solidFill>
                    <a:schemeClr val="dk1"/>
                  </a:solidFill>
                  <a:latin typeface="Oswald"/>
                  <a:ea typeface="Oswald"/>
                  <a:cs typeface="Oswald"/>
                  <a:sym typeface="Oswald"/>
                </a:endParaRPr>
              </a:p>
            </p:txBody>
          </p:sp>
          <p:grpSp>
            <p:nvGrpSpPr>
              <p:cNvPr id="594" name="Google Shape;594;p38"/>
              <p:cNvGrpSpPr/>
              <p:nvPr/>
            </p:nvGrpSpPr>
            <p:grpSpPr>
              <a:xfrm>
                <a:off x="1843610" y="1679098"/>
                <a:ext cx="402660" cy="633807"/>
                <a:chOff x="6619444" y="1494648"/>
                <a:chExt cx="932298" cy="1467487"/>
              </a:xfrm>
            </p:grpSpPr>
            <p:sp>
              <p:nvSpPr>
                <p:cNvPr id="595" name="Google Shape;595;p38"/>
                <p:cNvSpPr/>
                <p:nvPr/>
              </p:nvSpPr>
              <p:spPr>
                <a:xfrm>
                  <a:off x="6705007" y="2552739"/>
                  <a:ext cx="761728" cy="409396"/>
                </a:xfrm>
                <a:custGeom>
                  <a:avLst/>
                  <a:gdLst/>
                  <a:ahLst/>
                  <a:cxnLst/>
                  <a:rect l="l" t="t" r="r" b="b"/>
                  <a:pathLst>
                    <a:path w="54929" h="29522" extrusionOk="0">
                      <a:moveTo>
                        <a:pt x="27465" y="0"/>
                      </a:moveTo>
                      <a:cubicBezTo>
                        <a:pt x="202" y="0"/>
                        <a:pt x="1" y="10446"/>
                        <a:pt x="1" y="29521"/>
                      </a:cubicBezTo>
                      <a:lnTo>
                        <a:pt x="54929" y="29521"/>
                      </a:lnTo>
                      <a:cubicBezTo>
                        <a:pt x="54929" y="10446"/>
                        <a:pt x="54727" y="0"/>
                        <a:pt x="27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6923683" y="2291003"/>
                  <a:ext cx="324389" cy="420019"/>
                </a:xfrm>
                <a:custGeom>
                  <a:avLst/>
                  <a:gdLst/>
                  <a:ahLst/>
                  <a:cxnLst/>
                  <a:rect l="l" t="t" r="r" b="b"/>
                  <a:pathLst>
                    <a:path w="23392" h="30288" extrusionOk="0">
                      <a:moveTo>
                        <a:pt x="0" y="0"/>
                      </a:moveTo>
                      <a:lnTo>
                        <a:pt x="0" y="18592"/>
                      </a:lnTo>
                      <a:cubicBezTo>
                        <a:pt x="0" y="25045"/>
                        <a:pt x="5243" y="30287"/>
                        <a:pt x="11696" y="30287"/>
                      </a:cubicBezTo>
                      <a:cubicBezTo>
                        <a:pt x="18148" y="30287"/>
                        <a:pt x="23391" y="25045"/>
                        <a:pt x="23391" y="18592"/>
                      </a:cubicBezTo>
                      <a:lnTo>
                        <a:pt x="23391" y="0"/>
                      </a:ln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6923683" y="2376566"/>
                  <a:ext cx="324389" cy="215820"/>
                </a:xfrm>
                <a:custGeom>
                  <a:avLst/>
                  <a:gdLst/>
                  <a:ahLst/>
                  <a:cxnLst/>
                  <a:rect l="l" t="t" r="r" b="b"/>
                  <a:pathLst>
                    <a:path w="23392" h="15563" extrusionOk="0">
                      <a:moveTo>
                        <a:pt x="0" y="1"/>
                      </a:moveTo>
                      <a:lnTo>
                        <a:pt x="0" y="11575"/>
                      </a:lnTo>
                      <a:cubicBezTo>
                        <a:pt x="3575" y="14230"/>
                        <a:pt x="7810" y="15563"/>
                        <a:pt x="12054" y="15563"/>
                      </a:cubicBezTo>
                      <a:cubicBezTo>
                        <a:pt x="15999" y="15563"/>
                        <a:pt x="19953" y="14411"/>
                        <a:pt x="23391" y="12099"/>
                      </a:cubicBezTo>
                      <a:lnTo>
                        <a:pt x="23391" y="1"/>
                      </a:ln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6855455" y="2527569"/>
                  <a:ext cx="265105" cy="264550"/>
                </a:xfrm>
                <a:custGeom>
                  <a:avLst/>
                  <a:gdLst/>
                  <a:ahLst/>
                  <a:cxnLst/>
                  <a:rect l="l" t="t" r="r" b="b"/>
                  <a:pathLst>
                    <a:path w="19117" h="19077" extrusionOk="0">
                      <a:moveTo>
                        <a:pt x="4920" y="1"/>
                      </a:moveTo>
                      <a:cubicBezTo>
                        <a:pt x="4920" y="1"/>
                        <a:pt x="1291" y="1"/>
                        <a:pt x="645" y="3187"/>
                      </a:cubicBezTo>
                      <a:cubicBezTo>
                        <a:pt x="0" y="6373"/>
                        <a:pt x="4194" y="16132"/>
                        <a:pt x="9961" y="19076"/>
                      </a:cubicBezTo>
                      <a:cubicBezTo>
                        <a:pt x="14882" y="18068"/>
                        <a:pt x="19116" y="10083"/>
                        <a:pt x="19116" y="10083"/>
                      </a:cubicBezTo>
                      <a:cubicBezTo>
                        <a:pt x="19116" y="10083"/>
                        <a:pt x="7743" y="6655"/>
                        <a:pt x="4920"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7051195" y="2527569"/>
                  <a:ext cx="265105" cy="264550"/>
                </a:xfrm>
                <a:custGeom>
                  <a:avLst/>
                  <a:gdLst/>
                  <a:ahLst/>
                  <a:cxnLst/>
                  <a:rect l="l" t="t" r="r" b="b"/>
                  <a:pathLst>
                    <a:path w="19117" h="19077" extrusionOk="0">
                      <a:moveTo>
                        <a:pt x="14156" y="1"/>
                      </a:moveTo>
                      <a:cubicBezTo>
                        <a:pt x="11373" y="6655"/>
                        <a:pt x="0" y="10083"/>
                        <a:pt x="0" y="10083"/>
                      </a:cubicBezTo>
                      <a:cubicBezTo>
                        <a:pt x="0" y="10083"/>
                        <a:pt x="4195" y="18068"/>
                        <a:pt x="9155" y="19076"/>
                      </a:cubicBezTo>
                      <a:cubicBezTo>
                        <a:pt x="14922" y="16132"/>
                        <a:pt x="19116" y="6373"/>
                        <a:pt x="18431" y="3187"/>
                      </a:cubicBezTo>
                      <a:cubicBezTo>
                        <a:pt x="17785" y="1"/>
                        <a:pt x="14156" y="1"/>
                        <a:pt x="141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7060139" y="2775881"/>
                  <a:ext cx="44750" cy="38177"/>
                </a:xfrm>
                <a:custGeom>
                  <a:avLst/>
                  <a:gdLst/>
                  <a:ahLst/>
                  <a:cxnLst/>
                  <a:rect l="l" t="t" r="r" b="b"/>
                  <a:pathLst>
                    <a:path w="3227" h="2753" extrusionOk="0">
                      <a:moveTo>
                        <a:pt x="1856" y="1"/>
                      </a:moveTo>
                      <a:cubicBezTo>
                        <a:pt x="605" y="1"/>
                        <a:pt x="1" y="1452"/>
                        <a:pt x="847" y="2340"/>
                      </a:cubicBezTo>
                      <a:cubicBezTo>
                        <a:pt x="1133" y="2626"/>
                        <a:pt x="1482" y="2752"/>
                        <a:pt x="1824" y="2752"/>
                      </a:cubicBezTo>
                      <a:cubicBezTo>
                        <a:pt x="2541" y="2752"/>
                        <a:pt x="3227" y="2192"/>
                        <a:pt x="3227" y="1372"/>
                      </a:cubicBezTo>
                      <a:cubicBezTo>
                        <a:pt x="3227" y="606"/>
                        <a:pt x="2622" y="1"/>
                        <a:pt x="18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793370" y="1797737"/>
                  <a:ext cx="577179" cy="750537"/>
                </a:xfrm>
                <a:custGeom>
                  <a:avLst/>
                  <a:gdLst/>
                  <a:ahLst/>
                  <a:cxnLst/>
                  <a:rect l="l" t="t" r="r" b="b"/>
                  <a:pathLst>
                    <a:path w="41621" h="54122" extrusionOk="0">
                      <a:moveTo>
                        <a:pt x="20810" y="0"/>
                      </a:moveTo>
                      <a:cubicBezTo>
                        <a:pt x="9317" y="0"/>
                        <a:pt x="1" y="12099"/>
                        <a:pt x="1" y="27061"/>
                      </a:cubicBezTo>
                      <a:cubicBezTo>
                        <a:pt x="1" y="42023"/>
                        <a:pt x="9317" y="54122"/>
                        <a:pt x="20810" y="54122"/>
                      </a:cubicBezTo>
                      <a:cubicBezTo>
                        <a:pt x="32304" y="54122"/>
                        <a:pt x="41620" y="42023"/>
                        <a:pt x="41620" y="27061"/>
                      </a:cubicBezTo>
                      <a:cubicBezTo>
                        <a:pt x="41620" y="12099"/>
                        <a:pt x="32304" y="0"/>
                        <a:pt x="20810"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7285528" y="2219558"/>
                  <a:ext cx="266214" cy="242446"/>
                </a:xfrm>
                <a:custGeom>
                  <a:avLst/>
                  <a:gdLst/>
                  <a:ahLst/>
                  <a:cxnLst/>
                  <a:rect l="l" t="t" r="r" b="b"/>
                  <a:pathLst>
                    <a:path w="19197" h="17483" extrusionOk="0">
                      <a:moveTo>
                        <a:pt x="9583" y="0"/>
                      </a:moveTo>
                      <a:cubicBezTo>
                        <a:pt x="7350" y="0"/>
                        <a:pt x="5122" y="857"/>
                        <a:pt x="3428" y="2571"/>
                      </a:cubicBezTo>
                      <a:cubicBezTo>
                        <a:pt x="0" y="5959"/>
                        <a:pt x="0" y="11524"/>
                        <a:pt x="3428" y="14912"/>
                      </a:cubicBezTo>
                      <a:cubicBezTo>
                        <a:pt x="5122" y="16626"/>
                        <a:pt x="7350" y="17483"/>
                        <a:pt x="9583" y="17483"/>
                      </a:cubicBezTo>
                      <a:cubicBezTo>
                        <a:pt x="11817" y="17483"/>
                        <a:pt x="14055" y="16626"/>
                        <a:pt x="15769" y="14912"/>
                      </a:cubicBezTo>
                      <a:cubicBezTo>
                        <a:pt x="19197" y="11524"/>
                        <a:pt x="19197" y="5959"/>
                        <a:pt x="15769" y="2571"/>
                      </a:cubicBezTo>
                      <a:cubicBezTo>
                        <a:pt x="14055" y="857"/>
                        <a:pt x="11817" y="0"/>
                        <a:pt x="9583"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7371645" y="2271755"/>
                  <a:ext cx="83344" cy="81901"/>
                </a:xfrm>
                <a:custGeom>
                  <a:avLst/>
                  <a:gdLst/>
                  <a:ahLst/>
                  <a:cxnLst/>
                  <a:rect l="l" t="t" r="r" b="b"/>
                  <a:pathLst>
                    <a:path w="6010" h="5906" extrusionOk="0">
                      <a:moveTo>
                        <a:pt x="5064" y="1"/>
                      </a:moveTo>
                      <a:cubicBezTo>
                        <a:pt x="4585" y="1"/>
                        <a:pt x="4106" y="74"/>
                        <a:pt x="3671" y="219"/>
                      </a:cubicBezTo>
                      <a:cubicBezTo>
                        <a:pt x="2058" y="743"/>
                        <a:pt x="848" y="1993"/>
                        <a:pt x="323" y="3566"/>
                      </a:cubicBezTo>
                      <a:cubicBezTo>
                        <a:pt x="81" y="4332"/>
                        <a:pt x="1" y="5139"/>
                        <a:pt x="162" y="5905"/>
                      </a:cubicBezTo>
                      <a:cubicBezTo>
                        <a:pt x="364" y="5179"/>
                        <a:pt x="606" y="4494"/>
                        <a:pt x="928" y="3808"/>
                      </a:cubicBezTo>
                      <a:cubicBezTo>
                        <a:pt x="1251" y="3163"/>
                        <a:pt x="1695" y="2598"/>
                        <a:pt x="2179" y="2114"/>
                      </a:cubicBezTo>
                      <a:cubicBezTo>
                        <a:pt x="2703" y="1590"/>
                        <a:pt x="3267" y="1146"/>
                        <a:pt x="3913" y="824"/>
                      </a:cubicBezTo>
                      <a:cubicBezTo>
                        <a:pt x="4558" y="501"/>
                        <a:pt x="5284" y="259"/>
                        <a:pt x="6010" y="98"/>
                      </a:cubicBezTo>
                      <a:cubicBezTo>
                        <a:pt x="5703" y="33"/>
                        <a:pt x="5384" y="1"/>
                        <a:pt x="5064"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7029381" y="2236754"/>
                  <a:ext cx="105157" cy="47968"/>
                </a:xfrm>
                <a:custGeom>
                  <a:avLst/>
                  <a:gdLst/>
                  <a:ahLst/>
                  <a:cxnLst/>
                  <a:rect l="l" t="t" r="r" b="b"/>
                  <a:pathLst>
                    <a:path w="7583" h="3459" extrusionOk="0">
                      <a:moveTo>
                        <a:pt x="3791" y="0"/>
                      </a:moveTo>
                      <a:cubicBezTo>
                        <a:pt x="1694" y="0"/>
                        <a:pt x="0" y="1089"/>
                        <a:pt x="0" y="2460"/>
                      </a:cubicBezTo>
                      <a:cubicBezTo>
                        <a:pt x="0" y="3126"/>
                        <a:pt x="1896" y="3459"/>
                        <a:pt x="3791" y="3459"/>
                      </a:cubicBezTo>
                      <a:cubicBezTo>
                        <a:pt x="5687" y="3459"/>
                        <a:pt x="7582" y="3126"/>
                        <a:pt x="7582" y="2460"/>
                      </a:cubicBezTo>
                      <a:cubicBezTo>
                        <a:pt x="7582" y="1089"/>
                        <a:pt x="5888" y="0"/>
                        <a:pt x="3791"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062372" y="2196483"/>
                  <a:ext cx="39162" cy="60421"/>
                </a:xfrm>
                <a:custGeom>
                  <a:avLst/>
                  <a:gdLst/>
                  <a:ahLst/>
                  <a:cxnLst/>
                  <a:rect l="l" t="t" r="r" b="b"/>
                  <a:pathLst>
                    <a:path w="2824" h="4357" extrusionOk="0">
                      <a:moveTo>
                        <a:pt x="1412" y="1"/>
                      </a:moveTo>
                      <a:cubicBezTo>
                        <a:pt x="646" y="1"/>
                        <a:pt x="1" y="606"/>
                        <a:pt x="1" y="1412"/>
                      </a:cubicBezTo>
                      <a:lnTo>
                        <a:pt x="1" y="4356"/>
                      </a:lnTo>
                      <a:lnTo>
                        <a:pt x="2824" y="4356"/>
                      </a:lnTo>
                      <a:lnTo>
                        <a:pt x="2824" y="1412"/>
                      </a:lnTo>
                      <a:cubicBezTo>
                        <a:pt x="2824" y="606"/>
                        <a:pt x="2179" y="1"/>
                        <a:pt x="1412"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6993035" y="2361464"/>
                  <a:ext cx="177851" cy="67687"/>
                </a:xfrm>
                <a:custGeom>
                  <a:avLst/>
                  <a:gdLst/>
                  <a:ahLst/>
                  <a:cxnLst/>
                  <a:rect l="l" t="t" r="r" b="b"/>
                  <a:pathLst>
                    <a:path w="12825" h="4881" extrusionOk="0">
                      <a:moveTo>
                        <a:pt x="0" y="1"/>
                      </a:moveTo>
                      <a:cubicBezTo>
                        <a:pt x="0" y="2703"/>
                        <a:pt x="2178" y="4881"/>
                        <a:pt x="4880" y="4881"/>
                      </a:cubicBezTo>
                      <a:lnTo>
                        <a:pt x="7945" y="4881"/>
                      </a:lnTo>
                      <a:cubicBezTo>
                        <a:pt x="10647" y="4881"/>
                        <a:pt x="12825" y="2703"/>
                        <a:pt x="12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6619444" y="2219419"/>
                  <a:ext cx="266783" cy="242543"/>
                </a:xfrm>
                <a:custGeom>
                  <a:avLst/>
                  <a:gdLst/>
                  <a:ahLst/>
                  <a:cxnLst/>
                  <a:rect l="l" t="t" r="r" b="b"/>
                  <a:pathLst>
                    <a:path w="19238" h="17490" extrusionOk="0">
                      <a:moveTo>
                        <a:pt x="9594" y="1"/>
                      </a:moveTo>
                      <a:cubicBezTo>
                        <a:pt x="5648" y="1"/>
                        <a:pt x="2061" y="2734"/>
                        <a:pt x="1130" y="6735"/>
                      </a:cubicBezTo>
                      <a:cubicBezTo>
                        <a:pt x="0" y="11454"/>
                        <a:pt x="2904" y="16132"/>
                        <a:pt x="7623" y="17261"/>
                      </a:cubicBezTo>
                      <a:cubicBezTo>
                        <a:pt x="8287" y="17416"/>
                        <a:pt x="8952" y="17490"/>
                        <a:pt x="9607" y="17490"/>
                      </a:cubicBezTo>
                      <a:cubicBezTo>
                        <a:pt x="13567" y="17490"/>
                        <a:pt x="17174" y="14782"/>
                        <a:pt x="18108" y="10768"/>
                      </a:cubicBezTo>
                      <a:cubicBezTo>
                        <a:pt x="19237" y="6050"/>
                        <a:pt x="16334" y="1331"/>
                        <a:pt x="11615" y="242"/>
                      </a:cubicBezTo>
                      <a:cubicBezTo>
                        <a:pt x="10939" y="79"/>
                        <a:pt x="10261" y="1"/>
                        <a:pt x="9594" y="1"/>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16198" y="2271755"/>
                  <a:ext cx="83344" cy="81901"/>
                </a:xfrm>
                <a:custGeom>
                  <a:avLst/>
                  <a:gdLst/>
                  <a:ahLst/>
                  <a:cxnLst/>
                  <a:rect l="l" t="t" r="r" b="b"/>
                  <a:pathLst>
                    <a:path w="6010" h="5906" extrusionOk="0">
                      <a:moveTo>
                        <a:pt x="966" y="1"/>
                      </a:moveTo>
                      <a:cubicBezTo>
                        <a:pt x="646" y="1"/>
                        <a:pt x="323" y="33"/>
                        <a:pt x="0" y="98"/>
                      </a:cubicBezTo>
                      <a:cubicBezTo>
                        <a:pt x="726" y="259"/>
                        <a:pt x="1452" y="501"/>
                        <a:pt x="2097" y="824"/>
                      </a:cubicBezTo>
                      <a:cubicBezTo>
                        <a:pt x="2743" y="1146"/>
                        <a:pt x="3348" y="1590"/>
                        <a:pt x="3832" y="2114"/>
                      </a:cubicBezTo>
                      <a:cubicBezTo>
                        <a:pt x="4356" y="2598"/>
                        <a:pt x="4759" y="3163"/>
                        <a:pt x="5082" y="3808"/>
                      </a:cubicBezTo>
                      <a:cubicBezTo>
                        <a:pt x="5445" y="4494"/>
                        <a:pt x="5687" y="5179"/>
                        <a:pt x="5848" y="5905"/>
                      </a:cubicBezTo>
                      <a:cubicBezTo>
                        <a:pt x="6009" y="5139"/>
                        <a:pt x="5969" y="4332"/>
                        <a:pt x="5687" y="3566"/>
                      </a:cubicBezTo>
                      <a:cubicBezTo>
                        <a:pt x="5203" y="1993"/>
                        <a:pt x="3952" y="743"/>
                        <a:pt x="2380" y="219"/>
                      </a:cubicBezTo>
                      <a:cubicBezTo>
                        <a:pt x="1920" y="74"/>
                        <a:pt x="1446" y="1"/>
                        <a:pt x="966"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938216"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7198274"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6764845" y="2020878"/>
                  <a:ext cx="100692" cy="289706"/>
                </a:xfrm>
                <a:custGeom>
                  <a:avLst/>
                  <a:gdLst/>
                  <a:ahLst/>
                  <a:cxnLst/>
                  <a:rect l="l" t="t" r="r" b="b"/>
                  <a:pathLst>
                    <a:path w="7261"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7298383" y="2020878"/>
                  <a:ext cx="100678" cy="289706"/>
                </a:xfrm>
                <a:custGeom>
                  <a:avLst/>
                  <a:gdLst/>
                  <a:ahLst/>
                  <a:cxnLst/>
                  <a:rect l="l" t="t" r="r" b="b"/>
                  <a:pathLst>
                    <a:path w="7260"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6735765" y="1931960"/>
                  <a:ext cx="692945" cy="184008"/>
                </a:xfrm>
                <a:custGeom>
                  <a:avLst/>
                  <a:gdLst/>
                  <a:ahLst/>
                  <a:cxnLst/>
                  <a:rect l="l" t="t" r="r" b="b"/>
                  <a:pathLst>
                    <a:path w="49969" h="13269" extrusionOk="0">
                      <a:moveTo>
                        <a:pt x="2098" y="0"/>
                      </a:moveTo>
                      <a:cubicBezTo>
                        <a:pt x="928" y="0"/>
                        <a:pt x="1" y="928"/>
                        <a:pt x="1" y="2097"/>
                      </a:cubicBezTo>
                      <a:lnTo>
                        <a:pt x="1" y="11171"/>
                      </a:lnTo>
                      <a:cubicBezTo>
                        <a:pt x="1" y="12341"/>
                        <a:pt x="928" y="13268"/>
                        <a:pt x="2098" y="13268"/>
                      </a:cubicBezTo>
                      <a:lnTo>
                        <a:pt x="47871" y="13268"/>
                      </a:lnTo>
                      <a:cubicBezTo>
                        <a:pt x="49000" y="13268"/>
                        <a:pt x="49968" y="12341"/>
                        <a:pt x="49968" y="11171"/>
                      </a:cubicBezTo>
                      <a:lnTo>
                        <a:pt x="49968" y="2097"/>
                      </a:lnTo>
                      <a:cubicBezTo>
                        <a:pt x="49968" y="928"/>
                        <a:pt x="49000" y="0"/>
                        <a:pt x="47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6735765" y="2004099"/>
                  <a:ext cx="692945" cy="55941"/>
                </a:xfrm>
                <a:custGeom>
                  <a:avLst/>
                  <a:gdLst/>
                  <a:ahLst/>
                  <a:cxnLst/>
                  <a:rect l="l" t="t" r="r" b="b"/>
                  <a:pathLst>
                    <a:path w="49969" h="4034" extrusionOk="0">
                      <a:moveTo>
                        <a:pt x="1" y="0"/>
                      </a:moveTo>
                      <a:lnTo>
                        <a:pt x="1" y="4033"/>
                      </a:lnTo>
                      <a:lnTo>
                        <a:pt x="49968" y="4033"/>
                      </a:lnTo>
                      <a:lnTo>
                        <a:pt x="49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6724588" y="1495245"/>
                  <a:ext cx="611279" cy="538433"/>
                </a:xfrm>
                <a:custGeom>
                  <a:avLst/>
                  <a:gdLst/>
                  <a:ahLst/>
                  <a:cxnLst/>
                  <a:rect l="l" t="t" r="r" b="b"/>
                  <a:pathLst>
                    <a:path w="44080" h="38827" extrusionOk="0">
                      <a:moveTo>
                        <a:pt x="22030" y="0"/>
                      </a:moveTo>
                      <a:cubicBezTo>
                        <a:pt x="19553" y="0"/>
                        <a:pt x="17034" y="478"/>
                        <a:pt x="14599" y="1487"/>
                      </a:cubicBezTo>
                      <a:cubicBezTo>
                        <a:pt x="4678" y="5560"/>
                        <a:pt x="0" y="16933"/>
                        <a:pt x="4114" y="26854"/>
                      </a:cubicBezTo>
                      <a:cubicBezTo>
                        <a:pt x="7187" y="34310"/>
                        <a:pt x="14418" y="38827"/>
                        <a:pt x="22027" y="38827"/>
                      </a:cubicBezTo>
                      <a:cubicBezTo>
                        <a:pt x="24501" y="38827"/>
                        <a:pt x="27016" y="38349"/>
                        <a:pt x="29440" y="37340"/>
                      </a:cubicBezTo>
                      <a:cubicBezTo>
                        <a:pt x="39361" y="33226"/>
                        <a:pt x="44080" y="21894"/>
                        <a:pt x="39966" y="11973"/>
                      </a:cubicBezTo>
                      <a:cubicBezTo>
                        <a:pt x="36862" y="4517"/>
                        <a:pt x="29647" y="0"/>
                        <a:pt x="22030" y="0"/>
                      </a:cubicBezTo>
                      <a:close/>
                    </a:path>
                  </a:pathLst>
                </a:custGeom>
                <a:solidFill>
                  <a:srgbClr val="5F1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6655791" y="1494648"/>
                  <a:ext cx="862961" cy="538725"/>
                </a:xfrm>
                <a:custGeom>
                  <a:avLst/>
                  <a:gdLst/>
                  <a:ahLst/>
                  <a:cxnLst/>
                  <a:rect l="l" t="t" r="r" b="b"/>
                  <a:pathLst>
                    <a:path w="62229" h="38848" extrusionOk="0">
                      <a:moveTo>
                        <a:pt x="27094" y="1"/>
                      </a:moveTo>
                      <a:cubicBezTo>
                        <a:pt x="17322" y="1"/>
                        <a:pt x="8029" y="7463"/>
                        <a:pt x="7583" y="18710"/>
                      </a:cubicBezTo>
                      <a:cubicBezTo>
                        <a:pt x="2783" y="19719"/>
                        <a:pt x="1" y="24800"/>
                        <a:pt x="1816" y="29398"/>
                      </a:cubicBezTo>
                      <a:cubicBezTo>
                        <a:pt x="3070" y="32575"/>
                        <a:pt x="6096" y="34423"/>
                        <a:pt x="9231" y="34423"/>
                      </a:cubicBezTo>
                      <a:cubicBezTo>
                        <a:pt x="10631" y="34423"/>
                        <a:pt x="12054" y="34054"/>
                        <a:pt x="13350" y="33269"/>
                      </a:cubicBezTo>
                      <a:cubicBezTo>
                        <a:pt x="17137" y="36999"/>
                        <a:pt x="22057" y="38848"/>
                        <a:pt x="26969" y="38848"/>
                      </a:cubicBezTo>
                      <a:cubicBezTo>
                        <a:pt x="32255" y="38848"/>
                        <a:pt x="37532" y="36706"/>
                        <a:pt x="41378" y="32463"/>
                      </a:cubicBezTo>
                      <a:cubicBezTo>
                        <a:pt x="43509" y="34022"/>
                        <a:pt x="45948" y="34755"/>
                        <a:pt x="48351" y="34755"/>
                      </a:cubicBezTo>
                      <a:cubicBezTo>
                        <a:pt x="52905" y="34755"/>
                        <a:pt x="57331" y="32122"/>
                        <a:pt x="59284" y="27502"/>
                      </a:cubicBezTo>
                      <a:cubicBezTo>
                        <a:pt x="62228" y="20485"/>
                        <a:pt x="57913" y="12540"/>
                        <a:pt x="50372" y="11209"/>
                      </a:cubicBezTo>
                      <a:lnTo>
                        <a:pt x="50372" y="11008"/>
                      </a:lnTo>
                      <a:cubicBezTo>
                        <a:pt x="50372" y="6828"/>
                        <a:pt x="46930" y="3820"/>
                        <a:pt x="43186" y="3820"/>
                      </a:cubicBezTo>
                      <a:cubicBezTo>
                        <a:pt x="42016" y="3820"/>
                        <a:pt x="40817" y="4113"/>
                        <a:pt x="39684" y="4757"/>
                      </a:cubicBezTo>
                      <a:cubicBezTo>
                        <a:pt x="35884" y="1478"/>
                        <a:pt x="31442" y="1"/>
                        <a:pt x="27094"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7" name="Google Shape;617;p38"/>
            <p:cNvGrpSpPr/>
            <p:nvPr/>
          </p:nvGrpSpPr>
          <p:grpSpPr>
            <a:xfrm>
              <a:off x="5472732" y="2878630"/>
              <a:ext cx="537751" cy="1496262"/>
              <a:chOff x="3117417" y="2632096"/>
              <a:chExt cx="439196" cy="1222037"/>
            </a:xfrm>
          </p:grpSpPr>
          <p:grpSp>
            <p:nvGrpSpPr>
              <p:cNvPr id="618" name="Google Shape;618;p38"/>
              <p:cNvGrpSpPr/>
              <p:nvPr/>
            </p:nvGrpSpPr>
            <p:grpSpPr>
              <a:xfrm>
                <a:off x="3135713" y="3132444"/>
                <a:ext cx="402603" cy="721689"/>
                <a:chOff x="4159867" y="674068"/>
                <a:chExt cx="1014113" cy="1817856"/>
              </a:xfrm>
            </p:grpSpPr>
            <p:sp>
              <p:nvSpPr>
                <p:cNvPr id="619" name="Google Shape;619;p38"/>
                <p:cNvSpPr/>
                <p:nvPr/>
              </p:nvSpPr>
              <p:spPr>
                <a:xfrm>
                  <a:off x="4159867" y="1173340"/>
                  <a:ext cx="1014113" cy="1130752"/>
                </a:xfrm>
                <a:custGeom>
                  <a:avLst/>
                  <a:gdLst/>
                  <a:ahLst/>
                  <a:cxnLst/>
                  <a:rect l="l" t="t" r="r" b="b"/>
                  <a:pathLst>
                    <a:path w="52106" h="58099" extrusionOk="0">
                      <a:moveTo>
                        <a:pt x="10274" y="1"/>
                      </a:moveTo>
                      <a:lnTo>
                        <a:pt x="7278" y="5760"/>
                      </a:lnTo>
                      <a:lnTo>
                        <a:pt x="7044" y="5760"/>
                      </a:lnTo>
                      <a:cubicBezTo>
                        <a:pt x="5293" y="5760"/>
                        <a:pt x="4009" y="7433"/>
                        <a:pt x="4554" y="9107"/>
                      </a:cubicBezTo>
                      <a:cubicBezTo>
                        <a:pt x="2919" y="9612"/>
                        <a:pt x="2219" y="11480"/>
                        <a:pt x="3075" y="12920"/>
                      </a:cubicBezTo>
                      <a:cubicBezTo>
                        <a:pt x="1635" y="13854"/>
                        <a:pt x="1479" y="15916"/>
                        <a:pt x="2802" y="17045"/>
                      </a:cubicBezTo>
                      <a:cubicBezTo>
                        <a:pt x="2297" y="17551"/>
                        <a:pt x="2024" y="18212"/>
                        <a:pt x="2024" y="18913"/>
                      </a:cubicBezTo>
                      <a:cubicBezTo>
                        <a:pt x="2024" y="19613"/>
                        <a:pt x="2297" y="20314"/>
                        <a:pt x="2802" y="20781"/>
                      </a:cubicBezTo>
                      <a:cubicBezTo>
                        <a:pt x="2686" y="21092"/>
                        <a:pt x="2608" y="21442"/>
                        <a:pt x="2608" y="21754"/>
                      </a:cubicBezTo>
                      <a:cubicBezTo>
                        <a:pt x="2608" y="22726"/>
                        <a:pt x="3153" y="23582"/>
                        <a:pt x="4009" y="24049"/>
                      </a:cubicBezTo>
                      <a:cubicBezTo>
                        <a:pt x="3581" y="24516"/>
                        <a:pt x="3386" y="25100"/>
                        <a:pt x="3347" y="25723"/>
                      </a:cubicBezTo>
                      <a:cubicBezTo>
                        <a:pt x="3347" y="27163"/>
                        <a:pt x="4554" y="28330"/>
                        <a:pt x="5993" y="28330"/>
                      </a:cubicBezTo>
                      <a:lnTo>
                        <a:pt x="6110" y="28330"/>
                      </a:lnTo>
                      <a:lnTo>
                        <a:pt x="3853" y="32727"/>
                      </a:lnTo>
                      <a:cubicBezTo>
                        <a:pt x="3853" y="32766"/>
                        <a:pt x="3814" y="32844"/>
                        <a:pt x="3775" y="32922"/>
                      </a:cubicBezTo>
                      <a:cubicBezTo>
                        <a:pt x="1752" y="32961"/>
                        <a:pt x="545" y="35179"/>
                        <a:pt x="1596" y="36891"/>
                      </a:cubicBezTo>
                      <a:cubicBezTo>
                        <a:pt x="78" y="37864"/>
                        <a:pt x="1" y="40082"/>
                        <a:pt x="1440" y="41133"/>
                      </a:cubicBezTo>
                      <a:cubicBezTo>
                        <a:pt x="156" y="42495"/>
                        <a:pt x="623" y="44713"/>
                        <a:pt x="2335" y="45413"/>
                      </a:cubicBezTo>
                      <a:cubicBezTo>
                        <a:pt x="1635" y="46970"/>
                        <a:pt x="2608" y="48799"/>
                        <a:pt x="4320" y="49071"/>
                      </a:cubicBezTo>
                      <a:cubicBezTo>
                        <a:pt x="3853" y="50705"/>
                        <a:pt x="5021" y="52340"/>
                        <a:pt x="6733" y="52417"/>
                      </a:cubicBezTo>
                      <a:lnTo>
                        <a:pt x="7083" y="52417"/>
                      </a:lnTo>
                      <a:cubicBezTo>
                        <a:pt x="7044" y="52534"/>
                        <a:pt x="7044" y="52690"/>
                        <a:pt x="7044" y="52807"/>
                      </a:cubicBezTo>
                      <a:cubicBezTo>
                        <a:pt x="6965" y="54446"/>
                        <a:pt x="8287" y="55546"/>
                        <a:pt x="9667" y="55546"/>
                      </a:cubicBezTo>
                      <a:cubicBezTo>
                        <a:pt x="10318" y="55546"/>
                        <a:pt x="10983" y="55301"/>
                        <a:pt x="11519" y="54752"/>
                      </a:cubicBezTo>
                      <a:cubicBezTo>
                        <a:pt x="15216" y="56815"/>
                        <a:pt x="19963" y="58099"/>
                        <a:pt x="25684" y="58099"/>
                      </a:cubicBezTo>
                      <a:cubicBezTo>
                        <a:pt x="32377" y="58099"/>
                        <a:pt x="37747" y="56348"/>
                        <a:pt x="41638" y="53624"/>
                      </a:cubicBezTo>
                      <a:cubicBezTo>
                        <a:pt x="42177" y="54318"/>
                        <a:pt x="42927" y="54631"/>
                        <a:pt x="43669" y="54631"/>
                      </a:cubicBezTo>
                      <a:cubicBezTo>
                        <a:pt x="44964" y="54631"/>
                        <a:pt x="46234" y="53679"/>
                        <a:pt x="46308" y="52145"/>
                      </a:cubicBezTo>
                      <a:cubicBezTo>
                        <a:pt x="46308" y="51951"/>
                        <a:pt x="46308" y="51717"/>
                        <a:pt x="46269" y="51522"/>
                      </a:cubicBezTo>
                      <a:cubicBezTo>
                        <a:pt x="47553" y="51406"/>
                        <a:pt x="48565" y="50316"/>
                        <a:pt x="48604" y="49032"/>
                      </a:cubicBezTo>
                      <a:cubicBezTo>
                        <a:pt x="48643" y="48876"/>
                        <a:pt x="48643" y="48721"/>
                        <a:pt x="48604" y="48565"/>
                      </a:cubicBezTo>
                      <a:cubicBezTo>
                        <a:pt x="49499" y="48176"/>
                        <a:pt x="50082" y="47281"/>
                        <a:pt x="50121" y="46308"/>
                      </a:cubicBezTo>
                      <a:cubicBezTo>
                        <a:pt x="50160" y="45841"/>
                        <a:pt x="50044" y="45413"/>
                        <a:pt x="49849" y="44985"/>
                      </a:cubicBezTo>
                      <a:cubicBezTo>
                        <a:pt x="51094" y="44168"/>
                        <a:pt x="51444" y="42456"/>
                        <a:pt x="50549" y="41249"/>
                      </a:cubicBezTo>
                      <a:cubicBezTo>
                        <a:pt x="51444" y="40276"/>
                        <a:pt x="51483" y="38798"/>
                        <a:pt x="50627" y="37786"/>
                      </a:cubicBezTo>
                      <a:cubicBezTo>
                        <a:pt x="50861" y="37397"/>
                        <a:pt x="51016" y="36930"/>
                        <a:pt x="51055" y="36463"/>
                      </a:cubicBezTo>
                      <a:cubicBezTo>
                        <a:pt x="51094" y="35023"/>
                        <a:pt x="50005" y="33817"/>
                        <a:pt x="48565" y="33739"/>
                      </a:cubicBezTo>
                      <a:cubicBezTo>
                        <a:pt x="48370" y="33739"/>
                        <a:pt x="48176" y="33739"/>
                        <a:pt x="47981" y="33778"/>
                      </a:cubicBezTo>
                      <a:cubicBezTo>
                        <a:pt x="47864" y="33428"/>
                        <a:pt x="47709" y="33077"/>
                        <a:pt x="47514" y="32727"/>
                      </a:cubicBezTo>
                      <a:lnTo>
                        <a:pt x="46035" y="29886"/>
                      </a:lnTo>
                      <a:lnTo>
                        <a:pt x="46035" y="29886"/>
                      </a:lnTo>
                      <a:cubicBezTo>
                        <a:pt x="46094" y="29906"/>
                        <a:pt x="46142" y="29916"/>
                        <a:pt x="46186" y="29916"/>
                      </a:cubicBezTo>
                      <a:cubicBezTo>
                        <a:pt x="46230" y="29916"/>
                        <a:pt x="46269" y="29906"/>
                        <a:pt x="46308" y="29886"/>
                      </a:cubicBezTo>
                      <a:cubicBezTo>
                        <a:pt x="46355" y="29889"/>
                        <a:pt x="46402" y="29890"/>
                        <a:pt x="46448" y="29890"/>
                      </a:cubicBezTo>
                      <a:cubicBezTo>
                        <a:pt x="47828" y="29890"/>
                        <a:pt x="48994" y="28789"/>
                        <a:pt x="49032" y="27396"/>
                      </a:cubicBezTo>
                      <a:cubicBezTo>
                        <a:pt x="49071" y="27046"/>
                        <a:pt x="48993" y="26696"/>
                        <a:pt x="48876" y="26384"/>
                      </a:cubicBezTo>
                      <a:cubicBezTo>
                        <a:pt x="49966" y="26073"/>
                        <a:pt x="50705" y="25100"/>
                        <a:pt x="50744" y="24011"/>
                      </a:cubicBezTo>
                      <a:cubicBezTo>
                        <a:pt x="50783" y="23660"/>
                        <a:pt x="50744" y="23349"/>
                        <a:pt x="50627" y="23038"/>
                      </a:cubicBezTo>
                      <a:cubicBezTo>
                        <a:pt x="51250" y="22571"/>
                        <a:pt x="51639" y="21831"/>
                        <a:pt x="51639" y="21014"/>
                      </a:cubicBezTo>
                      <a:cubicBezTo>
                        <a:pt x="51678" y="20275"/>
                        <a:pt x="51367" y="19535"/>
                        <a:pt x="50822" y="18991"/>
                      </a:cubicBezTo>
                      <a:cubicBezTo>
                        <a:pt x="52067" y="17979"/>
                        <a:pt x="52106" y="16072"/>
                        <a:pt x="50900" y="15021"/>
                      </a:cubicBezTo>
                      <a:cubicBezTo>
                        <a:pt x="52106" y="13543"/>
                        <a:pt x="51367" y="11286"/>
                        <a:pt x="49499" y="10819"/>
                      </a:cubicBezTo>
                      <a:cubicBezTo>
                        <a:pt x="49654" y="10507"/>
                        <a:pt x="49732" y="10157"/>
                        <a:pt x="49771" y="9768"/>
                      </a:cubicBezTo>
                      <a:cubicBezTo>
                        <a:pt x="49840" y="8243"/>
                        <a:pt x="48582" y="7027"/>
                        <a:pt x="47124" y="7027"/>
                      </a:cubicBezTo>
                      <a:cubicBezTo>
                        <a:pt x="46945" y="7027"/>
                        <a:pt x="46763" y="7045"/>
                        <a:pt x="46580" y="7083"/>
                      </a:cubicBezTo>
                      <a:lnTo>
                        <a:pt x="42922" y="1"/>
                      </a:lnTo>
                      <a:close/>
                    </a:path>
                  </a:pathLst>
                </a:custGeom>
                <a:solidFill>
                  <a:srgbClr val="D8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4281800" y="1881483"/>
                  <a:ext cx="772525" cy="610441"/>
                </a:xfrm>
                <a:custGeom>
                  <a:avLst/>
                  <a:gdLst/>
                  <a:ahLst/>
                  <a:cxnLst/>
                  <a:rect l="l" t="t" r="r" b="b"/>
                  <a:pathLst>
                    <a:path w="39693" h="31365" extrusionOk="0">
                      <a:moveTo>
                        <a:pt x="19808" y="0"/>
                      </a:moveTo>
                      <a:cubicBezTo>
                        <a:pt x="13309" y="0"/>
                        <a:pt x="7978" y="5176"/>
                        <a:pt x="7783" y="11674"/>
                      </a:cubicBezTo>
                      <a:cubicBezTo>
                        <a:pt x="6772" y="12063"/>
                        <a:pt x="5799" y="12530"/>
                        <a:pt x="4904" y="13153"/>
                      </a:cubicBezTo>
                      <a:cubicBezTo>
                        <a:pt x="3970" y="13776"/>
                        <a:pt x="3192" y="14593"/>
                        <a:pt x="2530" y="15527"/>
                      </a:cubicBezTo>
                      <a:cubicBezTo>
                        <a:pt x="1908" y="16461"/>
                        <a:pt x="1402" y="17472"/>
                        <a:pt x="1090" y="18562"/>
                      </a:cubicBezTo>
                      <a:cubicBezTo>
                        <a:pt x="701" y="19768"/>
                        <a:pt x="468" y="20975"/>
                        <a:pt x="312" y="22220"/>
                      </a:cubicBezTo>
                      <a:cubicBezTo>
                        <a:pt x="156" y="23543"/>
                        <a:pt x="79" y="24983"/>
                        <a:pt x="40" y="26500"/>
                      </a:cubicBezTo>
                      <a:cubicBezTo>
                        <a:pt x="1" y="28018"/>
                        <a:pt x="1" y="29652"/>
                        <a:pt x="1" y="31364"/>
                      </a:cubicBezTo>
                      <a:lnTo>
                        <a:pt x="39693" y="31364"/>
                      </a:lnTo>
                      <a:cubicBezTo>
                        <a:pt x="39693" y="29691"/>
                        <a:pt x="39693" y="28057"/>
                        <a:pt x="39654" y="26539"/>
                      </a:cubicBezTo>
                      <a:cubicBezTo>
                        <a:pt x="39576" y="24983"/>
                        <a:pt x="39498" y="23543"/>
                        <a:pt x="39342" y="22220"/>
                      </a:cubicBezTo>
                      <a:cubicBezTo>
                        <a:pt x="39226" y="21013"/>
                        <a:pt x="38953" y="19768"/>
                        <a:pt x="38603" y="18562"/>
                      </a:cubicBezTo>
                      <a:cubicBezTo>
                        <a:pt x="38253" y="17511"/>
                        <a:pt x="37786" y="16461"/>
                        <a:pt x="37124" y="15566"/>
                      </a:cubicBezTo>
                      <a:cubicBezTo>
                        <a:pt x="36502" y="14632"/>
                        <a:pt x="35685" y="13814"/>
                        <a:pt x="34751" y="13153"/>
                      </a:cubicBezTo>
                      <a:cubicBezTo>
                        <a:pt x="33856" y="12569"/>
                        <a:pt x="32922" y="12063"/>
                        <a:pt x="31910" y="11713"/>
                      </a:cubicBezTo>
                      <a:cubicBezTo>
                        <a:pt x="31676" y="5176"/>
                        <a:pt x="26345" y="0"/>
                        <a:pt x="1980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500675" y="1891311"/>
                  <a:ext cx="334015" cy="221931"/>
                </a:xfrm>
                <a:custGeom>
                  <a:avLst/>
                  <a:gdLst/>
                  <a:ahLst/>
                  <a:cxnLst/>
                  <a:rect l="l" t="t" r="r" b="b"/>
                  <a:pathLst>
                    <a:path w="17162" h="11403" extrusionOk="0">
                      <a:moveTo>
                        <a:pt x="40" y="1"/>
                      </a:moveTo>
                      <a:lnTo>
                        <a:pt x="40" y="2997"/>
                      </a:lnTo>
                      <a:cubicBezTo>
                        <a:pt x="1" y="7317"/>
                        <a:pt x="3308" y="10936"/>
                        <a:pt x="7589" y="11325"/>
                      </a:cubicBezTo>
                      <a:cubicBezTo>
                        <a:pt x="8017" y="11364"/>
                        <a:pt x="8445" y="11403"/>
                        <a:pt x="8873" y="11403"/>
                      </a:cubicBezTo>
                      <a:lnTo>
                        <a:pt x="8951" y="11403"/>
                      </a:lnTo>
                      <a:cubicBezTo>
                        <a:pt x="13504" y="11325"/>
                        <a:pt x="17162" y="7589"/>
                        <a:pt x="17162" y="3075"/>
                      </a:cubicBezTo>
                      <a:lnTo>
                        <a:pt x="17162" y="1"/>
                      </a:ln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4501434" y="1891311"/>
                  <a:ext cx="333256" cy="183492"/>
                </a:xfrm>
                <a:custGeom>
                  <a:avLst/>
                  <a:gdLst/>
                  <a:ahLst/>
                  <a:cxnLst/>
                  <a:rect l="l" t="t" r="r" b="b"/>
                  <a:pathLst>
                    <a:path w="17123" h="9428" extrusionOk="0">
                      <a:moveTo>
                        <a:pt x="1" y="1"/>
                      </a:moveTo>
                      <a:lnTo>
                        <a:pt x="1" y="2997"/>
                      </a:lnTo>
                      <a:cubicBezTo>
                        <a:pt x="1" y="4593"/>
                        <a:pt x="429" y="6149"/>
                        <a:pt x="1285" y="7472"/>
                      </a:cubicBezTo>
                      <a:cubicBezTo>
                        <a:pt x="3542" y="8776"/>
                        <a:pt x="6061" y="9428"/>
                        <a:pt x="8581" y="9428"/>
                      </a:cubicBezTo>
                      <a:cubicBezTo>
                        <a:pt x="11101" y="9428"/>
                        <a:pt x="13620" y="8776"/>
                        <a:pt x="15877" y="7472"/>
                      </a:cubicBezTo>
                      <a:cubicBezTo>
                        <a:pt x="16695" y="6149"/>
                        <a:pt x="17123" y="4593"/>
                        <a:pt x="17123" y="3075"/>
                      </a:cubicBezTo>
                      <a:lnTo>
                        <a:pt x="17123" y="1"/>
                      </a:ln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4318915" y="1171822"/>
                  <a:ext cx="697536" cy="877039"/>
                </a:xfrm>
                <a:custGeom>
                  <a:avLst/>
                  <a:gdLst/>
                  <a:ahLst/>
                  <a:cxnLst/>
                  <a:rect l="l" t="t" r="r" b="b"/>
                  <a:pathLst>
                    <a:path w="35840" h="45063" extrusionOk="0">
                      <a:moveTo>
                        <a:pt x="17901" y="1"/>
                      </a:moveTo>
                      <a:cubicBezTo>
                        <a:pt x="8017" y="1"/>
                        <a:pt x="1" y="10080"/>
                        <a:pt x="1" y="22532"/>
                      </a:cubicBezTo>
                      <a:cubicBezTo>
                        <a:pt x="1" y="34984"/>
                        <a:pt x="8017" y="45063"/>
                        <a:pt x="17901" y="45063"/>
                      </a:cubicBezTo>
                      <a:cubicBezTo>
                        <a:pt x="27824" y="45063"/>
                        <a:pt x="35840" y="34984"/>
                        <a:pt x="35840" y="22532"/>
                      </a:cubicBezTo>
                      <a:cubicBezTo>
                        <a:pt x="35840" y="10080"/>
                        <a:pt x="27824" y="1"/>
                        <a:pt x="17901"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4587011" y="1748554"/>
                  <a:ext cx="161344" cy="57200"/>
                </a:xfrm>
                <a:custGeom>
                  <a:avLst/>
                  <a:gdLst/>
                  <a:ahLst/>
                  <a:cxnLst/>
                  <a:rect l="l" t="t" r="r" b="b"/>
                  <a:pathLst>
                    <a:path w="8290" h="2939" extrusionOk="0">
                      <a:moveTo>
                        <a:pt x="4145" y="1"/>
                      </a:moveTo>
                      <a:cubicBezTo>
                        <a:pt x="2073" y="1"/>
                        <a:pt x="1" y="293"/>
                        <a:pt x="1" y="876"/>
                      </a:cubicBezTo>
                      <a:cubicBezTo>
                        <a:pt x="1" y="2005"/>
                        <a:pt x="1869" y="2939"/>
                        <a:pt x="4165" y="2939"/>
                      </a:cubicBezTo>
                      <a:cubicBezTo>
                        <a:pt x="6461" y="2939"/>
                        <a:pt x="8290" y="2005"/>
                        <a:pt x="8290" y="876"/>
                      </a:cubicBezTo>
                      <a:cubicBezTo>
                        <a:pt x="8290" y="293"/>
                        <a:pt x="6217" y="1"/>
                        <a:pt x="4145"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4471151" y="1633063"/>
                  <a:ext cx="90131" cy="25009"/>
                </a:xfrm>
                <a:custGeom>
                  <a:avLst/>
                  <a:gdLst/>
                  <a:ahLst/>
                  <a:cxnLst/>
                  <a:rect l="l" t="t" r="r" b="b"/>
                  <a:pathLst>
                    <a:path w="4631" h="1285" fill="none" extrusionOk="0">
                      <a:moveTo>
                        <a:pt x="0" y="1285"/>
                      </a:moveTo>
                      <a:cubicBezTo>
                        <a:pt x="1245" y="0"/>
                        <a:pt x="3347" y="0"/>
                        <a:pt x="4631" y="1285"/>
                      </a:cubicBezTo>
                    </a:path>
                  </a:pathLst>
                </a:custGeom>
                <a:noFill/>
                <a:ln w="24325" cap="rnd" cmpd="sng">
                  <a:solidFill>
                    <a:srgbClr val="434343"/>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4774085" y="1633063"/>
                  <a:ext cx="90150" cy="25009"/>
                </a:xfrm>
                <a:custGeom>
                  <a:avLst/>
                  <a:gdLst/>
                  <a:ahLst/>
                  <a:cxnLst/>
                  <a:rect l="l" t="t" r="r" b="b"/>
                  <a:pathLst>
                    <a:path w="4632" h="1285" fill="none" extrusionOk="0">
                      <a:moveTo>
                        <a:pt x="1" y="1285"/>
                      </a:moveTo>
                      <a:cubicBezTo>
                        <a:pt x="1246" y="0"/>
                        <a:pt x="3347" y="0"/>
                        <a:pt x="4631" y="1285"/>
                      </a:cubicBezTo>
                    </a:path>
                  </a:pathLst>
                </a:custGeom>
                <a:noFill/>
                <a:ln w="24325" cap="rnd" cmpd="sng">
                  <a:solidFill>
                    <a:srgbClr val="434343"/>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4569592" y="1845886"/>
                  <a:ext cx="196182" cy="76507"/>
                </a:xfrm>
                <a:custGeom>
                  <a:avLst/>
                  <a:gdLst/>
                  <a:ahLst/>
                  <a:cxnLst/>
                  <a:rect l="l" t="t" r="r" b="b"/>
                  <a:pathLst>
                    <a:path w="10080" h="3931" extrusionOk="0">
                      <a:moveTo>
                        <a:pt x="1" y="0"/>
                      </a:moveTo>
                      <a:cubicBezTo>
                        <a:pt x="1" y="2179"/>
                        <a:pt x="1752" y="3930"/>
                        <a:pt x="3931" y="3930"/>
                      </a:cubicBezTo>
                      <a:lnTo>
                        <a:pt x="6149" y="3930"/>
                      </a:lnTo>
                      <a:cubicBezTo>
                        <a:pt x="8328" y="3930"/>
                        <a:pt x="10080" y="2179"/>
                        <a:pt x="100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4581717" y="1845886"/>
                  <a:ext cx="90909" cy="35616"/>
                </a:xfrm>
                <a:custGeom>
                  <a:avLst/>
                  <a:gdLst/>
                  <a:ahLst/>
                  <a:cxnLst/>
                  <a:rect l="l" t="t" r="r" b="b"/>
                  <a:pathLst>
                    <a:path w="4671" h="1830" extrusionOk="0">
                      <a:moveTo>
                        <a:pt x="1" y="0"/>
                      </a:moveTo>
                      <a:cubicBezTo>
                        <a:pt x="1" y="1012"/>
                        <a:pt x="818" y="1829"/>
                        <a:pt x="1829" y="1829"/>
                      </a:cubicBezTo>
                      <a:lnTo>
                        <a:pt x="2880" y="1829"/>
                      </a:lnTo>
                      <a:cubicBezTo>
                        <a:pt x="3853" y="1829"/>
                        <a:pt x="4670" y="1012"/>
                        <a:pt x="4670" y="0"/>
                      </a:cubicBez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4662759" y="1845886"/>
                  <a:ext cx="90890" cy="35616"/>
                </a:xfrm>
                <a:custGeom>
                  <a:avLst/>
                  <a:gdLst/>
                  <a:ahLst/>
                  <a:cxnLst/>
                  <a:rect l="l" t="t" r="r" b="b"/>
                  <a:pathLst>
                    <a:path w="4670" h="1830" extrusionOk="0">
                      <a:moveTo>
                        <a:pt x="0" y="0"/>
                      </a:moveTo>
                      <a:cubicBezTo>
                        <a:pt x="0" y="1012"/>
                        <a:pt x="817" y="1829"/>
                        <a:pt x="1829" y="1829"/>
                      </a:cubicBezTo>
                      <a:lnTo>
                        <a:pt x="2802" y="1829"/>
                      </a:lnTo>
                      <a:cubicBezTo>
                        <a:pt x="3814" y="1829"/>
                        <a:pt x="4670" y="1012"/>
                        <a:pt x="4670" y="0"/>
                      </a:cubicBez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4506923" y="1789075"/>
                  <a:ext cx="9673" cy="7162"/>
                </a:xfrm>
                <a:custGeom>
                  <a:avLst/>
                  <a:gdLst/>
                  <a:ahLst/>
                  <a:cxnLst/>
                  <a:rect l="l" t="t" r="r" b="b"/>
                  <a:pathLst>
                    <a:path w="497" h="368" extrusionOk="0">
                      <a:moveTo>
                        <a:pt x="263" y="1"/>
                      </a:moveTo>
                      <a:cubicBezTo>
                        <a:pt x="0" y="30"/>
                        <a:pt x="265" y="367"/>
                        <a:pt x="412" y="367"/>
                      </a:cubicBezTo>
                      <a:cubicBezTo>
                        <a:pt x="461" y="367"/>
                        <a:pt x="497" y="331"/>
                        <a:pt x="497" y="234"/>
                      </a:cubicBezTo>
                      <a:cubicBezTo>
                        <a:pt x="497" y="117"/>
                        <a:pt x="380" y="1"/>
                        <a:pt x="263"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4472883" y="1814065"/>
                  <a:ext cx="10393" cy="6753"/>
                </a:xfrm>
                <a:custGeom>
                  <a:avLst/>
                  <a:gdLst/>
                  <a:ahLst/>
                  <a:cxnLst/>
                  <a:rect l="l" t="t" r="r" b="b"/>
                  <a:pathLst>
                    <a:path w="534" h="347" extrusionOk="0">
                      <a:moveTo>
                        <a:pt x="300" y="1"/>
                      </a:moveTo>
                      <a:cubicBezTo>
                        <a:pt x="1" y="1"/>
                        <a:pt x="300" y="346"/>
                        <a:pt x="454" y="346"/>
                      </a:cubicBezTo>
                      <a:cubicBezTo>
                        <a:pt x="501" y="346"/>
                        <a:pt x="534" y="315"/>
                        <a:pt x="534" y="234"/>
                      </a:cubicBezTo>
                      <a:cubicBezTo>
                        <a:pt x="534" y="118"/>
                        <a:pt x="417" y="1"/>
                        <a:pt x="300"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4461478" y="1765603"/>
                  <a:ext cx="9692" cy="7143"/>
                </a:xfrm>
                <a:custGeom>
                  <a:avLst/>
                  <a:gdLst/>
                  <a:ahLst/>
                  <a:cxnLst/>
                  <a:rect l="l" t="t" r="r" b="b"/>
                  <a:pathLst>
                    <a:path w="498" h="367" extrusionOk="0">
                      <a:moveTo>
                        <a:pt x="264" y="0"/>
                      </a:moveTo>
                      <a:cubicBezTo>
                        <a:pt x="0" y="30"/>
                        <a:pt x="265" y="367"/>
                        <a:pt x="413" y="367"/>
                      </a:cubicBezTo>
                      <a:cubicBezTo>
                        <a:pt x="461" y="367"/>
                        <a:pt x="497" y="330"/>
                        <a:pt x="497" y="234"/>
                      </a:cubicBezTo>
                      <a:cubicBezTo>
                        <a:pt x="497" y="117"/>
                        <a:pt x="380" y="0"/>
                        <a:pt x="264"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4818770" y="1789075"/>
                  <a:ext cx="9692" cy="7162"/>
                </a:xfrm>
                <a:custGeom>
                  <a:avLst/>
                  <a:gdLst/>
                  <a:ahLst/>
                  <a:cxnLst/>
                  <a:rect l="l" t="t" r="r" b="b"/>
                  <a:pathLst>
                    <a:path w="498" h="368" extrusionOk="0">
                      <a:moveTo>
                        <a:pt x="234" y="1"/>
                      </a:moveTo>
                      <a:cubicBezTo>
                        <a:pt x="117" y="1"/>
                        <a:pt x="0" y="117"/>
                        <a:pt x="0" y="234"/>
                      </a:cubicBezTo>
                      <a:cubicBezTo>
                        <a:pt x="0" y="331"/>
                        <a:pt x="36" y="367"/>
                        <a:pt x="85" y="367"/>
                      </a:cubicBezTo>
                      <a:cubicBezTo>
                        <a:pt x="233" y="367"/>
                        <a:pt x="497" y="30"/>
                        <a:pt x="234"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4852090" y="1814026"/>
                  <a:ext cx="9692" cy="9186"/>
                </a:xfrm>
                <a:custGeom>
                  <a:avLst/>
                  <a:gdLst/>
                  <a:ahLst/>
                  <a:cxnLst/>
                  <a:rect l="l" t="t" r="r" b="b"/>
                  <a:pathLst>
                    <a:path w="498" h="472" extrusionOk="0">
                      <a:moveTo>
                        <a:pt x="261" y="1"/>
                      </a:moveTo>
                      <a:cubicBezTo>
                        <a:pt x="253" y="1"/>
                        <a:pt x="244" y="1"/>
                        <a:pt x="234" y="3"/>
                      </a:cubicBezTo>
                      <a:cubicBezTo>
                        <a:pt x="117" y="3"/>
                        <a:pt x="40" y="120"/>
                        <a:pt x="40" y="236"/>
                      </a:cubicBezTo>
                      <a:cubicBezTo>
                        <a:pt x="1" y="353"/>
                        <a:pt x="117" y="470"/>
                        <a:pt x="234" y="470"/>
                      </a:cubicBezTo>
                      <a:cubicBezTo>
                        <a:pt x="244" y="471"/>
                        <a:pt x="253" y="472"/>
                        <a:pt x="261" y="472"/>
                      </a:cubicBezTo>
                      <a:cubicBezTo>
                        <a:pt x="497" y="472"/>
                        <a:pt x="497" y="1"/>
                        <a:pt x="261"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4864215" y="1766362"/>
                  <a:ext cx="8349" cy="8349"/>
                </a:xfrm>
                <a:custGeom>
                  <a:avLst/>
                  <a:gdLst/>
                  <a:ahLst/>
                  <a:cxnLst/>
                  <a:rect l="l" t="t" r="r" b="b"/>
                  <a:pathLst>
                    <a:path w="429" h="429" extrusionOk="0">
                      <a:moveTo>
                        <a:pt x="234" y="0"/>
                      </a:moveTo>
                      <a:cubicBezTo>
                        <a:pt x="117" y="0"/>
                        <a:pt x="0" y="78"/>
                        <a:pt x="0" y="195"/>
                      </a:cubicBezTo>
                      <a:cubicBezTo>
                        <a:pt x="0" y="312"/>
                        <a:pt x="117" y="428"/>
                        <a:pt x="234" y="428"/>
                      </a:cubicBezTo>
                      <a:cubicBezTo>
                        <a:pt x="351" y="428"/>
                        <a:pt x="428" y="312"/>
                        <a:pt x="428" y="195"/>
                      </a:cubicBezTo>
                      <a:cubicBezTo>
                        <a:pt x="428" y="78"/>
                        <a:pt x="351" y="0"/>
                        <a:pt x="234"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4218936" y="674068"/>
                  <a:ext cx="889164" cy="877078"/>
                </a:xfrm>
                <a:custGeom>
                  <a:avLst/>
                  <a:gdLst/>
                  <a:ahLst/>
                  <a:cxnLst/>
                  <a:rect l="l" t="t" r="r" b="b"/>
                  <a:pathLst>
                    <a:path w="45686" h="45065" extrusionOk="0">
                      <a:moveTo>
                        <a:pt x="26811" y="1"/>
                      </a:moveTo>
                      <a:cubicBezTo>
                        <a:pt x="26105" y="1"/>
                        <a:pt x="25393" y="294"/>
                        <a:pt x="24867" y="905"/>
                      </a:cubicBezTo>
                      <a:cubicBezTo>
                        <a:pt x="24351" y="372"/>
                        <a:pt x="23669" y="113"/>
                        <a:pt x="22991" y="113"/>
                      </a:cubicBezTo>
                      <a:cubicBezTo>
                        <a:pt x="22133" y="113"/>
                        <a:pt x="21281" y="528"/>
                        <a:pt x="20781" y="1333"/>
                      </a:cubicBezTo>
                      <a:cubicBezTo>
                        <a:pt x="20275" y="843"/>
                        <a:pt x="19631" y="606"/>
                        <a:pt x="18992" y="606"/>
                      </a:cubicBezTo>
                      <a:cubicBezTo>
                        <a:pt x="18107" y="606"/>
                        <a:pt x="17231" y="1058"/>
                        <a:pt x="16734" y="1916"/>
                      </a:cubicBezTo>
                      <a:cubicBezTo>
                        <a:pt x="16304" y="1654"/>
                        <a:pt x="15834" y="1530"/>
                        <a:pt x="15373" y="1530"/>
                      </a:cubicBezTo>
                      <a:cubicBezTo>
                        <a:pt x="14331" y="1530"/>
                        <a:pt x="13337" y="2161"/>
                        <a:pt x="12959" y="3240"/>
                      </a:cubicBezTo>
                      <a:cubicBezTo>
                        <a:pt x="12842" y="3240"/>
                        <a:pt x="12765" y="3240"/>
                        <a:pt x="12687" y="3201"/>
                      </a:cubicBezTo>
                      <a:cubicBezTo>
                        <a:pt x="11364" y="3201"/>
                        <a:pt x="10274" y="4173"/>
                        <a:pt x="10118" y="5458"/>
                      </a:cubicBezTo>
                      <a:cubicBezTo>
                        <a:pt x="10002" y="5458"/>
                        <a:pt x="9885" y="5419"/>
                        <a:pt x="9768" y="5419"/>
                      </a:cubicBezTo>
                      <a:cubicBezTo>
                        <a:pt x="8328" y="5419"/>
                        <a:pt x="7161" y="6586"/>
                        <a:pt x="7161" y="8026"/>
                      </a:cubicBezTo>
                      <a:cubicBezTo>
                        <a:pt x="5799" y="8143"/>
                        <a:pt x="4709" y="9271"/>
                        <a:pt x="4709" y="10633"/>
                      </a:cubicBezTo>
                      <a:lnTo>
                        <a:pt x="4709" y="10789"/>
                      </a:lnTo>
                      <a:cubicBezTo>
                        <a:pt x="3503" y="11022"/>
                        <a:pt x="2608" y="12073"/>
                        <a:pt x="2608" y="13357"/>
                      </a:cubicBezTo>
                      <a:cubicBezTo>
                        <a:pt x="2608" y="13746"/>
                        <a:pt x="2686" y="14135"/>
                        <a:pt x="2881" y="14486"/>
                      </a:cubicBezTo>
                      <a:cubicBezTo>
                        <a:pt x="1091" y="15069"/>
                        <a:pt x="507" y="17326"/>
                        <a:pt x="1791" y="18727"/>
                      </a:cubicBezTo>
                      <a:cubicBezTo>
                        <a:pt x="195" y="19661"/>
                        <a:pt x="40" y="21918"/>
                        <a:pt x="1480" y="23008"/>
                      </a:cubicBezTo>
                      <a:cubicBezTo>
                        <a:pt x="1" y="24292"/>
                        <a:pt x="429" y="26704"/>
                        <a:pt x="2258" y="27405"/>
                      </a:cubicBezTo>
                      <a:cubicBezTo>
                        <a:pt x="1908" y="27872"/>
                        <a:pt x="1713" y="28417"/>
                        <a:pt x="1674" y="29000"/>
                      </a:cubicBezTo>
                      <a:cubicBezTo>
                        <a:pt x="1674" y="30440"/>
                        <a:pt x="2881" y="31608"/>
                        <a:pt x="4320" y="31608"/>
                      </a:cubicBezTo>
                      <a:cubicBezTo>
                        <a:pt x="4437" y="31608"/>
                        <a:pt x="4593" y="31608"/>
                        <a:pt x="4748" y="31569"/>
                      </a:cubicBezTo>
                      <a:cubicBezTo>
                        <a:pt x="5254" y="32580"/>
                        <a:pt x="5799" y="33553"/>
                        <a:pt x="6461" y="34487"/>
                      </a:cubicBezTo>
                      <a:cubicBezTo>
                        <a:pt x="4826" y="36122"/>
                        <a:pt x="5994" y="38923"/>
                        <a:pt x="8328" y="38923"/>
                      </a:cubicBezTo>
                      <a:lnTo>
                        <a:pt x="8406" y="38923"/>
                      </a:lnTo>
                      <a:cubicBezTo>
                        <a:pt x="8406" y="40363"/>
                        <a:pt x="9574" y="41531"/>
                        <a:pt x="11052" y="41531"/>
                      </a:cubicBezTo>
                      <a:cubicBezTo>
                        <a:pt x="11442" y="41531"/>
                        <a:pt x="11792" y="41453"/>
                        <a:pt x="12181" y="41297"/>
                      </a:cubicBezTo>
                      <a:cubicBezTo>
                        <a:pt x="12283" y="42751"/>
                        <a:pt x="13506" y="43670"/>
                        <a:pt x="14763" y="43670"/>
                      </a:cubicBezTo>
                      <a:cubicBezTo>
                        <a:pt x="15424" y="43670"/>
                        <a:pt x="16094" y="43417"/>
                        <a:pt x="16617" y="42854"/>
                      </a:cubicBezTo>
                      <a:cubicBezTo>
                        <a:pt x="16908" y="44113"/>
                        <a:pt x="18027" y="44860"/>
                        <a:pt x="19169" y="44860"/>
                      </a:cubicBezTo>
                      <a:cubicBezTo>
                        <a:pt x="19862" y="44860"/>
                        <a:pt x="20563" y="44585"/>
                        <a:pt x="21092" y="43982"/>
                      </a:cubicBezTo>
                      <a:cubicBezTo>
                        <a:pt x="21613" y="44699"/>
                        <a:pt x="22402" y="45064"/>
                        <a:pt x="23192" y="45064"/>
                      </a:cubicBezTo>
                      <a:cubicBezTo>
                        <a:pt x="23818" y="45064"/>
                        <a:pt x="24446" y="44835"/>
                        <a:pt x="24945" y="44371"/>
                      </a:cubicBezTo>
                      <a:cubicBezTo>
                        <a:pt x="25444" y="44773"/>
                        <a:pt x="26032" y="44963"/>
                        <a:pt x="26609" y="44963"/>
                      </a:cubicBezTo>
                      <a:cubicBezTo>
                        <a:pt x="27651" y="44963"/>
                        <a:pt x="28655" y="44345"/>
                        <a:pt x="29030" y="43243"/>
                      </a:cubicBezTo>
                      <a:cubicBezTo>
                        <a:pt x="29561" y="43802"/>
                        <a:pt x="30241" y="44061"/>
                        <a:pt x="30912" y="44061"/>
                      </a:cubicBezTo>
                      <a:cubicBezTo>
                        <a:pt x="32014" y="44061"/>
                        <a:pt x="33089" y="43363"/>
                        <a:pt x="33428" y="42153"/>
                      </a:cubicBezTo>
                      <a:cubicBezTo>
                        <a:pt x="33828" y="42382"/>
                        <a:pt x="34255" y="42487"/>
                        <a:pt x="34672" y="42487"/>
                      </a:cubicBezTo>
                      <a:cubicBezTo>
                        <a:pt x="35959" y="42487"/>
                        <a:pt x="37163" y="41491"/>
                        <a:pt x="37280" y="40052"/>
                      </a:cubicBezTo>
                      <a:lnTo>
                        <a:pt x="37475" y="40052"/>
                      </a:lnTo>
                      <a:cubicBezTo>
                        <a:pt x="40004" y="40052"/>
                        <a:pt x="41055" y="36861"/>
                        <a:pt x="39031" y="35343"/>
                      </a:cubicBezTo>
                      <a:cubicBezTo>
                        <a:pt x="39498" y="34721"/>
                        <a:pt x="39965" y="34098"/>
                        <a:pt x="40354" y="33398"/>
                      </a:cubicBezTo>
                      <a:cubicBezTo>
                        <a:pt x="40627" y="33475"/>
                        <a:pt x="40860" y="33553"/>
                        <a:pt x="41094" y="33553"/>
                      </a:cubicBezTo>
                      <a:cubicBezTo>
                        <a:pt x="41142" y="33556"/>
                        <a:pt x="41190" y="33557"/>
                        <a:pt x="41238" y="33557"/>
                      </a:cubicBezTo>
                      <a:cubicBezTo>
                        <a:pt x="42650" y="33557"/>
                        <a:pt x="43781" y="32456"/>
                        <a:pt x="43857" y="31063"/>
                      </a:cubicBezTo>
                      <a:cubicBezTo>
                        <a:pt x="43857" y="30596"/>
                        <a:pt x="43779" y="30168"/>
                        <a:pt x="43584" y="29779"/>
                      </a:cubicBezTo>
                      <a:cubicBezTo>
                        <a:pt x="45141" y="29039"/>
                        <a:pt x="45530" y="27016"/>
                        <a:pt x="44401" y="25693"/>
                      </a:cubicBezTo>
                      <a:cubicBezTo>
                        <a:pt x="45024" y="25226"/>
                        <a:pt x="45374" y="24525"/>
                        <a:pt x="45413" y="23786"/>
                      </a:cubicBezTo>
                      <a:cubicBezTo>
                        <a:pt x="45452" y="22930"/>
                        <a:pt x="45102" y="22113"/>
                        <a:pt x="44440" y="21607"/>
                      </a:cubicBezTo>
                      <a:cubicBezTo>
                        <a:pt x="45685" y="20400"/>
                        <a:pt x="45452" y="18338"/>
                        <a:pt x="43934" y="17482"/>
                      </a:cubicBezTo>
                      <a:cubicBezTo>
                        <a:pt x="44868" y="16198"/>
                        <a:pt x="44479" y="14369"/>
                        <a:pt x="43078" y="13629"/>
                      </a:cubicBezTo>
                      <a:cubicBezTo>
                        <a:pt x="43156" y="13357"/>
                        <a:pt x="43234" y="13085"/>
                        <a:pt x="43234" y="12812"/>
                      </a:cubicBezTo>
                      <a:cubicBezTo>
                        <a:pt x="43312" y="11528"/>
                        <a:pt x="42417" y="10400"/>
                        <a:pt x="41172" y="10166"/>
                      </a:cubicBezTo>
                      <a:cubicBezTo>
                        <a:pt x="41210" y="9972"/>
                        <a:pt x="41210" y="9777"/>
                        <a:pt x="41249" y="9621"/>
                      </a:cubicBezTo>
                      <a:cubicBezTo>
                        <a:pt x="41288" y="8182"/>
                        <a:pt x="40199" y="6936"/>
                        <a:pt x="38759" y="6897"/>
                      </a:cubicBezTo>
                      <a:cubicBezTo>
                        <a:pt x="38720" y="5458"/>
                        <a:pt x="37591" y="4329"/>
                        <a:pt x="36152" y="4329"/>
                      </a:cubicBezTo>
                      <a:lnTo>
                        <a:pt x="35840" y="4329"/>
                      </a:lnTo>
                      <a:cubicBezTo>
                        <a:pt x="35566" y="3170"/>
                        <a:pt x="34502" y="2393"/>
                        <a:pt x="33361" y="2393"/>
                      </a:cubicBezTo>
                      <a:cubicBezTo>
                        <a:pt x="33047" y="2393"/>
                        <a:pt x="32727" y="2452"/>
                        <a:pt x="32416" y="2578"/>
                      </a:cubicBezTo>
                      <a:cubicBezTo>
                        <a:pt x="31962" y="1699"/>
                        <a:pt x="31075" y="1192"/>
                        <a:pt x="30146" y="1192"/>
                      </a:cubicBezTo>
                      <a:cubicBezTo>
                        <a:pt x="29799" y="1192"/>
                        <a:pt x="29446" y="1263"/>
                        <a:pt x="29108" y="1411"/>
                      </a:cubicBezTo>
                      <a:cubicBezTo>
                        <a:pt x="28626" y="489"/>
                        <a:pt x="27723" y="1"/>
                        <a:pt x="26811" y="1"/>
                      </a:cubicBezTo>
                      <a:close/>
                    </a:path>
                  </a:pathLst>
                </a:custGeom>
                <a:solidFill>
                  <a:srgbClr val="D8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4905106" y="1684639"/>
                  <a:ext cx="240868" cy="212686"/>
                </a:xfrm>
                <a:custGeom>
                  <a:avLst/>
                  <a:gdLst/>
                  <a:ahLst/>
                  <a:cxnLst/>
                  <a:rect l="l" t="t" r="r" b="b"/>
                  <a:pathLst>
                    <a:path w="12376" h="10928" extrusionOk="0">
                      <a:moveTo>
                        <a:pt x="6181" y="0"/>
                      </a:moveTo>
                      <a:cubicBezTo>
                        <a:pt x="4038" y="0"/>
                        <a:pt x="2018" y="1272"/>
                        <a:pt x="1168" y="3382"/>
                      </a:cubicBezTo>
                      <a:cubicBezTo>
                        <a:pt x="1" y="6145"/>
                        <a:pt x="1324" y="9336"/>
                        <a:pt x="4125" y="10503"/>
                      </a:cubicBezTo>
                      <a:cubicBezTo>
                        <a:pt x="4807" y="10791"/>
                        <a:pt x="5515" y="10928"/>
                        <a:pt x="6212" y="10928"/>
                      </a:cubicBezTo>
                      <a:cubicBezTo>
                        <a:pt x="8340" y="10928"/>
                        <a:pt x="10367" y="9656"/>
                        <a:pt x="11247" y="7546"/>
                      </a:cubicBezTo>
                      <a:cubicBezTo>
                        <a:pt x="12375" y="4783"/>
                        <a:pt x="11052" y="1592"/>
                        <a:pt x="8289" y="425"/>
                      </a:cubicBezTo>
                      <a:cubicBezTo>
                        <a:pt x="7598" y="137"/>
                        <a:pt x="6883" y="0"/>
                        <a:pt x="6181"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4984630" y="1730201"/>
                  <a:ext cx="73490" cy="72537"/>
                </a:xfrm>
                <a:custGeom>
                  <a:avLst/>
                  <a:gdLst/>
                  <a:ahLst/>
                  <a:cxnLst/>
                  <a:rect l="l" t="t" r="r" b="b"/>
                  <a:pathLst>
                    <a:path w="3776" h="3727" extrusionOk="0">
                      <a:moveTo>
                        <a:pt x="3179" y="0"/>
                      </a:moveTo>
                      <a:cubicBezTo>
                        <a:pt x="2876" y="0"/>
                        <a:pt x="2579" y="52"/>
                        <a:pt x="2296" y="146"/>
                      </a:cubicBezTo>
                      <a:cubicBezTo>
                        <a:pt x="1324" y="457"/>
                        <a:pt x="545" y="1236"/>
                        <a:pt x="195" y="2247"/>
                      </a:cubicBezTo>
                      <a:cubicBezTo>
                        <a:pt x="39" y="2714"/>
                        <a:pt x="1" y="3220"/>
                        <a:pt x="117" y="3726"/>
                      </a:cubicBezTo>
                      <a:cubicBezTo>
                        <a:pt x="468" y="1858"/>
                        <a:pt x="1907" y="418"/>
                        <a:pt x="3775" y="68"/>
                      </a:cubicBezTo>
                      <a:cubicBezTo>
                        <a:pt x="3576" y="22"/>
                        <a:pt x="3376" y="0"/>
                        <a:pt x="3179"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4188653" y="1684639"/>
                  <a:ext cx="241607" cy="212686"/>
                </a:xfrm>
                <a:custGeom>
                  <a:avLst/>
                  <a:gdLst/>
                  <a:ahLst/>
                  <a:cxnLst/>
                  <a:rect l="l" t="t" r="r" b="b"/>
                  <a:pathLst>
                    <a:path w="12414" h="10928" extrusionOk="0">
                      <a:moveTo>
                        <a:pt x="6233" y="0"/>
                      </a:moveTo>
                      <a:cubicBezTo>
                        <a:pt x="5532" y="0"/>
                        <a:pt x="4817" y="137"/>
                        <a:pt x="4125" y="425"/>
                      </a:cubicBezTo>
                      <a:cubicBezTo>
                        <a:pt x="1323" y="1553"/>
                        <a:pt x="0" y="4783"/>
                        <a:pt x="1168" y="7546"/>
                      </a:cubicBezTo>
                      <a:cubicBezTo>
                        <a:pt x="2047" y="9656"/>
                        <a:pt x="4075" y="10928"/>
                        <a:pt x="6202" y="10928"/>
                      </a:cubicBezTo>
                      <a:cubicBezTo>
                        <a:pt x="6899" y="10928"/>
                        <a:pt x="7607" y="10791"/>
                        <a:pt x="8289" y="10503"/>
                      </a:cubicBezTo>
                      <a:cubicBezTo>
                        <a:pt x="11091" y="9336"/>
                        <a:pt x="12414" y="6145"/>
                        <a:pt x="11246" y="3382"/>
                      </a:cubicBezTo>
                      <a:cubicBezTo>
                        <a:pt x="10396" y="1272"/>
                        <a:pt x="8376" y="0"/>
                        <a:pt x="6233"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4277265" y="1730201"/>
                  <a:ext cx="72712" cy="71778"/>
                </a:xfrm>
                <a:custGeom>
                  <a:avLst/>
                  <a:gdLst/>
                  <a:ahLst/>
                  <a:cxnLst/>
                  <a:rect l="l" t="t" r="r" b="b"/>
                  <a:pathLst>
                    <a:path w="3736" h="3688" extrusionOk="0">
                      <a:moveTo>
                        <a:pt x="605" y="0"/>
                      </a:moveTo>
                      <a:cubicBezTo>
                        <a:pt x="414" y="0"/>
                        <a:pt x="223" y="22"/>
                        <a:pt x="39" y="68"/>
                      </a:cubicBezTo>
                      <a:lnTo>
                        <a:pt x="0" y="68"/>
                      </a:lnTo>
                      <a:cubicBezTo>
                        <a:pt x="1868" y="379"/>
                        <a:pt x="3308" y="1858"/>
                        <a:pt x="3658" y="3687"/>
                      </a:cubicBezTo>
                      <a:cubicBezTo>
                        <a:pt x="3736" y="3220"/>
                        <a:pt x="3736" y="2714"/>
                        <a:pt x="3580" y="2247"/>
                      </a:cubicBezTo>
                      <a:cubicBezTo>
                        <a:pt x="3386" y="1741"/>
                        <a:pt x="3113" y="1313"/>
                        <a:pt x="2763" y="963"/>
                      </a:cubicBezTo>
                      <a:cubicBezTo>
                        <a:pt x="2413" y="574"/>
                        <a:pt x="1946" y="302"/>
                        <a:pt x="1479" y="146"/>
                      </a:cubicBezTo>
                      <a:cubicBezTo>
                        <a:pt x="1196" y="52"/>
                        <a:pt x="899" y="0"/>
                        <a:pt x="605"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38"/>
              <p:cNvSpPr/>
              <p:nvPr/>
            </p:nvSpPr>
            <p:spPr>
              <a:xfrm>
                <a:off x="3117417" y="2632096"/>
                <a:ext cx="439196" cy="47102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Oi!</a:t>
                </a:r>
                <a:endParaRPr sz="1200">
                  <a:solidFill>
                    <a:schemeClr val="dk1"/>
                  </a:solidFill>
                  <a:latin typeface="Oswald"/>
                  <a:ea typeface="Oswald"/>
                  <a:cs typeface="Oswald"/>
                  <a:sym typeface="Oswald"/>
                </a:endParaRPr>
              </a:p>
            </p:txBody>
          </p:sp>
        </p:grpSp>
        <p:grpSp>
          <p:nvGrpSpPr>
            <p:cNvPr id="642" name="Google Shape;642;p38"/>
            <p:cNvGrpSpPr/>
            <p:nvPr/>
          </p:nvGrpSpPr>
          <p:grpSpPr>
            <a:xfrm>
              <a:off x="6027164" y="261052"/>
              <a:ext cx="764514" cy="1137412"/>
              <a:chOff x="3323877" y="799050"/>
              <a:chExt cx="624399" cy="928955"/>
            </a:xfrm>
          </p:grpSpPr>
          <p:grpSp>
            <p:nvGrpSpPr>
              <p:cNvPr id="643" name="Google Shape;643;p38"/>
              <p:cNvGrpSpPr/>
              <p:nvPr/>
            </p:nvGrpSpPr>
            <p:grpSpPr>
              <a:xfrm>
                <a:off x="3434746" y="1126821"/>
                <a:ext cx="402653" cy="601184"/>
                <a:chOff x="5700570" y="3455680"/>
                <a:chExt cx="769008" cy="1148174"/>
              </a:xfrm>
            </p:grpSpPr>
            <p:sp>
              <p:nvSpPr>
                <p:cNvPr id="644" name="Google Shape;644;p38"/>
                <p:cNvSpPr/>
                <p:nvPr/>
              </p:nvSpPr>
              <p:spPr>
                <a:xfrm>
                  <a:off x="5760977" y="4254864"/>
                  <a:ext cx="648195" cy="348990"/>
                </a:xfrm>
                <a:custGeom>
                  <a:avLst/>
                  <a:gdLst/>
                  <a:ahLst/>
                  <a:cxnLst/>
                  <a:rect l="l" t="t" r="r" b="b"/>
                  <a:pathLst>
                    <a:path w="46742" h="25166" extrusionOk="0">
                      <a:moveTo>
                        <a:pt x="23391" y="1"/>
                      </a:moveTo>
                      <a:cubicBezTo>
                        <a:pt x="202" y="1"/>
                        <a:pt x="0" y="8913"/>
                        <a:pt x="0" y="25166"/>
                      </a:cubicBezTo>
                      <a:lnTo>
                        <a:pt x="46742" y="25166"/>
                      </a:lnTo>
                      <a:cubicBezTo>
                        <a:pt x="46742" y="8913"/>
                        <a:pt x="46580" y="1"/>
                        <a:pt x="23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5883454" y="4202293"/>
                  <a:ext cx="403239" cy="276296"/>
                </a:xfrm>
                <a:custGeom>
                  <a:avLst/>
                  <a:gdLst/>
                  <a:ahLst/>
                  <a:cxnLst/>
                  <a:rect l="l" t="t" r="r" b="b"/>
                  <a:pathLst>
                    <a:path w="29078" h="19924" extrusionOk="0">
                      <a:moveTo>
                        <a:pt x="5405" y="1"/>
                      </a:moveTo>
                      <a:cubicBezTo>
                        <a:pt x="2420" y="1"/>
                        <a:pt x="0" y="2420"/>
                        <a:pt x="0" y="5405"/>
                      </a:cubicBezTo>
                      <a:cubicBezTo>
                        <a:pt x="0" y="13430"/>
                        <a:pt x="6493" y="19923"/>
                        <a:pt x="14559" y="19923"/>
                      </a:cubicBezTo>
                      <a:cubicBezTo>
                        <a:pt x="22585" y="19923"/>
                        <a:pt x="29078" y="13430"/>
                        <a:pt x="29078" y="5405"/>
                      </a:cubicBezTo>
                      <a:cubicBezTo>
                        <a:pt x="29078" y="2420"/>
                        <a:pt x="26658" y="1"/>
                        <a:pt x="23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5947203" y="4105539"/>
                  <a:ext cx="275741" cy="183661"/>
                </a:xfrm>
                <a:custGeom>
                  <a:avLst/>
                  <a:gdLst/>
                  <a:ahLst/>
                  <a:cxnLst/>
                  <a:rect l="l" t="t" r="r" b="b"/>
                  <a:pathLst>
                    <a:path w="19884" h="13244" extrusionOk="0">
                      <a:moveTo>
                        <a:pt x="1" y="1"/>
                      </a:moveTo>
                      <a:lnTo>
                        <a:pt x="1" y="9841"/>
                      </a:lnTo>
                      <a:cubicBezTo>
                        <a:pt x="3036" y="12102"/>
                        <a:pt x="6647" y="13243"/>
                        <a:pt x="10264" y="13243"/>
                      </a:cubicBezTo>
                      <a:cubicBezTo>
                        <a:pt x="13616" y="13243"/>
                        <a:pt x="16974" y="12263"/>
                        <a:pt x="19883" y="10285"/>
                      </a:cubicBezTo>
                      <a:lnTo>
                        <a:pt x="19883" y="1"/>
                      </a:ln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5947203" y="4105539"/>
                  <a:ext cx="275741" cy="158714"/>
                </a:xfrm>
                <a:custGeom>
                  <a:avLst/>
                  <a:gdLst/>
                  <a:ahLst/>
                  <a:cxnLst/>
                  <a:rect l="l" t="t" r="r" b="b"/>
                  <a:pathLst>
                    <a:path w="19884" h="11445" extrusionOk="0">
                      <a:moveTo>
                        <a:pt x="1" y="1"/>
                      </a:moveTo>
                      <a:lnTo>
                        <a:pt x="1" y="8268"/>
                      </a:lnTo>
                      <a:cubicBezTo>
                        <a:pt x="2985" y="10386"/>
                        <a:pt x="6474" y="11444"/>
                        <a:pt x="9957" y="11444"/>
                      </a:cubicBezTo>
                      <a:cubicBezTo>
                        <a:pt x="13441" y="11444"/>
                        <a:pt x="16919" y="10386"/>
                        <a:pt x="19883" y="8268"/>
                      </a:cubicBezTo>
                      <a:lnTo>
                        <a:pt x="19883" y="1"/>
                      </a:ln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5796769" y="3509930"/>
                  <a:ext cx="577165" cy="726491"/>
                </a:xfrm>
                <a:custGeom>
                  <a:avLst/>
                  <a:gdLst/>
                  <a:ahLst/>
                  <a:cxnLst/>
                  <a:rect l="l" t="t" r="r" b="b"/>
                  <a:pathLst>
                    <a:path w="41620" h="52388" extrusionOk="0">
                      <a:moveTo>
                        <a:pt x="20810" y="0"/>
                      </a:moveTo>
                      <a:cubicBezTo>
                        <a:pt x="9316" y="0"/>
                        <a:pt x="0" y="11736"/>
                        <a:pt x="0" y="26214"/>
                      </a:cubicBezTo>
                      <a:cubicBezTo>
                        <a:pt x="0" y="40652"/>
                        <a:pt x="9316" y="52388"/>
                        <a:pt x="20810" y="52388"/>
                      </a:cubicBezTo>
                      <a:cubicBezTo>
                        <a:pt x="32304" y="52388"/>
                        <a:pt x="41620" y="40652"/>
                        <a:pt x="41620" y="26214"/>
                      </a:cubicBezTo>
                      <a:cubicBezTo>
                        <a:pt x="41620" y="11736"/>
                        <a:pt x="32304" y="0"/>
                        <a:pt x="20810"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5795645" y="3803547"/>
                  <a:ext cx="46442" cy="139826"/>
                </a:xfrm>
                <a:custGeom>
                  <a:avLst/>
                  <a:gdLst/>
                  <a:ahLst/>
                  <a:cxnLst/>
                  <a:rect l="l" t="t" r="r" b="b"/>
                  <a:pathLst>
                    <a:path w="3349" h="10083" extrusionOk="0">
                      <a:moveTo>
                        <a:pt x="1" y="0"/>
                      </a:moveTo>
                      <a:lnTo>
                        <a:pt x="1" y="10082"/>
                      </a:lnTo>
                      <a:cubicBezTo>
                        <a:pt x="1856" y="10082"/>
                        <a:pt x="3348" y="8550"/>
                        <a:pt x="3348" y="6695"/>
                      </a:cubicBezTo>
                      <a:lnTo>
                        <a:pt x="3348"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6329184" y="3803547"/>
                  <a:ext cx="46428" cy="139826"/>
                </a:xfrm>
                <a:custGeom>
                  <a:avLst/>
                  <a:gdLst/>
                  <a:ahLst/>
                  <a:cxnLst/>
                  <a:rect l="l" t="t" r="r" b="b"/>
                  <a:pathLst>
                    <a:path w="3348" h="10083" extrusionOk="0">
                      <a:moveTo>
                        <a:pt x="1" y="0"/>
                      </a:moveTo>
                      <a:lnTo>
                        <a:pt x="1" y="6695"/>
                      </a:lnTo>
                      <a:cubicBezTo>
                        <a:pt x="1" y="8550"/>
                        <a:pt x="1493" y="10082"/>
                        <a:pt x="3348" y="10082"/>
                      </a:cubicBezTo>
                      <a:lnTo>
                        <a:pt x="3348"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6293392" y="3934969"/>
                  <a:ext cx="176187" cy="175618"/>
                </a:xfrm>
                <a:custGeom>
                  <a:avLst/>
                  <a:gdLst/>
                  <a:ahLst/>
                  <a:cxnLst/>
                  <a:rect l="l" t="t" r="r" b="b"/>
                  <a:pathLst>
                    <a:path w="12705" h="12664" extrusionOk="0">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6347641" y="3972578"/>
                  <a:ext cx="60407" cy="59713"/>
                </a:xfrm>
                <a:custGeom>
                  <a:avLst/>
                  <a:gdLst/>
                  <a:ahLst/>
                  <a:cxnLst/>
                  <a:rect l="l" t="t" r="r" b="b"/>
                  <a:pathLst>
                    <a:path w="4356" h="4306" extrusionOk="0">
                      <a:moveTo>
                        <a:pt x="3676" y="1"/>
                      </a:moveTo>
                      <a:cubicBezTo>
                        <a:pt x="3327" y="1"/>
                        <a:pt x="2980" y="54"/>
                        <a:pt x="2662" y="152"/>
                      </a:cubicBezTo>
                      <a:cubicBezTo>
                        <a:pt x="2098" y="353"/>
                        <a:pt x="1573" y="676"/>
                        <a:pt x="1130" y="1079"/>
                      </a:cubicBezTo>
                      <a:cubicBezTo>
                        <a:pt x="726" y="1523"/>
                        <a:pt x="404" y="2007"/>
                        <a:pt x="242" y="2612"/>
                      </a:cubicBezTo>
                      <a:cubicBezTo>
                        <a:pt x="41" y="3136"/>
                        <a:pt x="0" y="3741"/>
                        <a:pt x="121" y="4306"/>
                      </a:cubicBezTo>
                      <a:cubicBezTo>
                        <a:pt x="525" y="2168"/>
                        <a:pt x="2219" y="474"/>
                        <a:pt x="4356" y="71"/>
                      </a:cubicBezTo>
                      <a:cubicBezTo>
                        <a:pt x="4133" y="23"/>
                        <a:pt x="3904" y="1"/>
                        <a:pt x="3676" y="1"/>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5700570" y="3934969"/>
                  <a:ext cx="176187" cy="175618"/>
                </a:xfrm>
                <a:custGeom>
                  <a:avLst/>
                  <a:gdLst/>
                  <a:ahLst/>
                  <a:cxnLst/>
                  <a:rect l="l" t="t" r="r" b="b"/>
                  <a:pathLst>
                    <a:path w="12705" h="12664" extrusionOk="0">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5762100" y="3972619"/>
                  <a:ext cx="60962" cy="59672"/>
                </a:xfrm>
                <a:custGeom>
                  <a:avLst/>
                  <a:gdLst/>
                  <a:ahLst/>
                  <a:cxnLst/>
                  <a:rect l="l" t="t" r="r" b="b"/>
                  <a:pathLst>
                    <a:path w="4396" h="4303" extrusionOk="0">
                      <a:moveTo>
                        <a:pt x="648" y="0"/>
                      </a:moveTo>
                      <a:cubicBezTo>
                        <a:pt x="429" y="0"/>
                        <a:pt x="212" y="23"/>
                        <a:pt x="0" y="68"/>
                      </a:cubicBezTo>
                      <a:lnTo>
                        <a:pt x="40" y="108"/>
                      </a:lnTo>
                      <a:cubicBezTo>
                        <a:pt x="2178" y="471"/>
                        <a:pt x="3872" y="2165"/>
                        <a:pt x="4235" y="4303"/>
                      </a:cubicBezTo>
                      <a:cubicBezTo>
                        <a:pt x="4396" y="3738"/>
                        <a:pt x="4356" y="3173"/>
                        <a:pt x="4154" y="2609"/>
                      </a:cubicBezTo>
                      <a:cubicBezTo>
                        <a:pt x="3993" y="2044"/>
                        <a:pt x="3670" y="1520"/>
                        <a:pt x="3226" y="1076"/>
                      </a:cubicBezTo>
                      <a:cubicBezTo>
                        <a:pt x="2823" y="673"/>
                        <a:pt x="2299" y="350"/>
                        <a:pt x="1734" y="189"/>
                      </a:cubicBezTo>
                      <a:cubicBezTo>
                        <a:pt x="1381" y="63"/>
                        <a:pt x="1013" y="0"/>
                        <a:pt x="648" y="0"/>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rot="5400000">
                  <a:off x="5930437" y="3919867"/>
                  <a:ext cx="87254" cy="20149"/>
                </a:xfrm>
                <a:custGeom>
                  <a:avLst/>
                  <a:gdLst/>
                  <a:ahLst/>
                  <a:cxnLst/>
                  <a:rect l="l" t="t" r="r" b="b"/>
                  <a:pathLst>
                    <a:path w="6292" h="1453" extrusionOk="0">
                      <a:moveTo>
                        <a:pt x="726" y="1"/>
                      </a:moveTo>
                      <a:cubicBezTo>
                        <a:pt x="323" y="1"/>
                        <a:pt x="0" y="323"/>
                        <a:pt x="0" y="726"/>
                      </a:cubicBezTo>
                      <a:cubicBezTo>
                        <a:pt x="0" y="1130"/>
                        <a:pt x="323" y="1452"/>
                        <a:pt x="726" y="1452"/>
                      </a:cubicBezTo>
                      <a:lnTo>
                        <a:pt x="5606" y="1452"/>
                      </a:lnTo>
                      <a:cubicBezTo>
                        <a:pt x="5969" y="1452"/>
                        <a:pt x="6291" y="1130"/>
                        <a:pt x="6291" y="726"/>
                      </a:cubicBezTo>
                      <a:cubicBezTo>
                        <a:pt x="6291" y="323"/>
                        <a:pt x="5969" y="1"/>
                        <a:pt x="5606"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rot="5400000">
                  <a:off x="6152456" y="3919867"/>
                  <a:ext cx="87254" cy="20149"/>
                </a:xfrm>
                <a:custGeom>
                  <a:avLst/>
                  <a:gdLst/>
                  <a:ahLst/>
                  <a:cxnLst/>
                  <a:rect l="l" t="t" r="r" b="b"/>
                  <a:pathLst>
                    <a:path w="6292" h="1453" extrusionOk="0">
                      <a:moveTo>
                        <a:pt x="727" y="1"/>
                      </a:moveTo>
                      <a:cubicBezTo>
                        <a:pt x="323" y="1"/>
                        <a:pt x="1" y="323"/>
                        <a:pt x="1" y="726"/>
                      </a:cubicBezTo>
                      <a:cubicBezTo>
                        <a:pt x="1" y="1130"/>
                        <a:pt x="323" y="1452"/>
                        <a:pt x="727" y="1452"/>
                      </a:cubicBezTo>
                      <a:lnTo>
                        <a:pt x="5566" y="1452"/>
                      </a:lnTo>
                      <a:cubicBezTo>
                        <a:pt x="5969" y="1452"/>
                        <a:pt x="6292" y="1130"/>
                        <a:pt x="6292" y="726"/>
                      </a:cubicBezTo>
                      <a:cubicBezTo>
                        <a:pt x="6292" y="323"/>
                        <a:pt x="5969" y="1"/>
                        <a:pt x="5566"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5761531" y="3455680"/>
                  <a:ext cx="647085" cy="458473"/>
                </a:xfrm>
                <a:custGeom>
                  <a:avLst/>
                  <a:gdLst/>
                  <a:ahLst/>
                  <a:cxnLst/>
                  <a:rect l="l" t="t" r="r" b="b"/>
                  <a:pathLst>
                    <a:path w="46662" h="33061" extrusionOk="0">
                      <a:moveTo>
                        <a:pt x="23331" y="0"/>
                      </a:moveTo>
                      <a:cubicBezTo>
                        <a:pt x="17614" y="0"/>
                        <a:pt x="11898" y="2420"/>
                        <a:pt x="7865" y="7260"/>
                      </a:cubicBezTo>
                      <a:cubicBezTo>
                        <a:pt x="4639" y="11051"/>
                        <a:pt x="2582" y="15648"/>
                        <a:pt x="1856" y="20568"/>
                      </a:cubicBezTo>
                      <a:lnTo>
                        <a:pt x="1614" y="20568"/>
                      </a:lnTo>
                      <a:cubicBezTo>
                        <a:pt x="727" y="20568"/>
                        <a:pt x="1" y="21294"/>
                        <a:pt x="1" y="22181"/>
                      </a:cubicBezTo>
                      <a:lnTo>
                        <a:pt x="1" y="30328"/>
                      </a:lnTo>
                      <a:cubicBezTo>
                        <a:pt x="1" y="31175"/>
                        <a:pt x="727" y="31901"/>
                        <a:pt x="1614" y="31901"/>
                      </a:cubicBezTo>
                      <a:lnTo>
                        <a:pt x="12261" y="32667"/>
                      </a:lnTo>
                      <a:cubicBezTo>
                        <a:pt x="15951" y="32929"/>
                        <a:pt x="19641" y="33060"/>
                        <a:pt x="23331" y="33060"/>
                      </a:cubicBezTo>
                      <a:cubicBezTo>
                        <a:pt x="27021" y="33060"/>
                        <a:pt x="30711" y="32929"/>
                        <a:pt x="34401" y="32667"/>
                      </a:cubicBezTo>
                      <a:lnTo>
                        <a:pt x="45048" y="31901"/>
                      </a:lnTo>
                      <a:cubicBezTo>
                        <a:pt x="45935" y="31901"/>
                        <a:pt x="46661" y="31175"/>
                        <a:pt x="46661" y="30328"/>
                      </a:cubicBezTo>
                      <a:lnTo>
                        <a:pt x="46661" y="22181"/>
                      </a:lnTo>
                      <a:cubicBezTo>
                        <a:pt x="46661" y="21738"/>
                        <a:pt x="46500" y="21334"/>
                        <a:pt x="46218" y="21052"/>
                      </a:cubicBezTo>
                      <a:cubicBezTo>
                        <a:pt x="45895" y="20730"/>
                        <a:pt x="45492" y="20568"/>
                        <a:pt x="45048" y="20568"/>
                      </a:cubicBezTo>
                      <a:lnTo>
                        <a:pt x="44806" y="20568"/>
                      </a:lnTo>
                      <a:cubicBezTo>
                        <a:pt x="44080" y="15648"/>
                        <a:pt x="41983" y="11051"/>
                        <a:pt x="38797" y="7260"/>
                      </a:cubicBezTo>
                      <a:cubicBezTo>
                        <a:pt x="34764" y="2420"/>
                        <a:pt x="29048" y="0"/>
                        <a:pt x="23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5917568" y="4050180"/>
                  <a:ext cx="335011" cy="127526"/>
                </a:xfrm>
                <a:custGeom>
                  <a:avLst/>
                  <a:gdLst/>
                  <a:ahLst/>
                  <a:cxnLst/>
                  <a:rect l="l" t="t" r="r" b="b"/>
                  <a:pathLst>
                    <a:path w="24158" h="9196" extrusionOk="0">
                      <a:moveTo>
                        <a:pt x="0" y="0"/>
                      </a:moveTo>
                      <a:cubicBezTo>
                        <a:pt x="0" y="5082"/>
                        <a:pt x="4114" y="9195"/>
                        <a:pt x="9195" y="9195"/>
                      </a:cubicBezTo>
                      <a:lnTo>
                        <a:pt x="15003" y="9195"/>
                      </a:lnTo>
                      <a:cubicBezTo>
                        <a:pt x="20044" y="9195"/>
                        <a:pt x="24158" y="5082"/>
                        <a:pt x="24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5897433" y="4020531"/>
                  <a:ext cx="124170" cy="17348"/>
                </a:xfrm>
                <a:custGeom>
                  <a:avLst/>
                  <a:gdLst/>
                  <a:ahLst/>
                  <a:cxnLst/>
                  <a:rect l="l" t="t" r="r" b="b"/>
                  <a:pathLst>
                    <a:path w="8954" h="1251" extrusionOk="0">
                      <a:moveTo>
                        <a:pt x="1251" y="1"/>
                      </a:moveTo>
                      <a:cubicBezTo>
                        <a:pt x="565" y="1"/>
                        <a:pt x="1" y="565"/>
                        <a:pt x="1" y="1251"/>
                      </a:cubicBezTo>
                      <a:lnTo>
                        <a:pt x="8349" y="1251"/>
                      </a:lnTo>
                      <a:cubicBezTo>
                        <a:pt x="8671" y="1251"/>
                        <a:pt x="8954" y="969"/>
                        <a:pt x="8954" y="646"/>
                      </a:cubicBezTo>
                      <a:cubicBezTo>
                        <a:pt x="8954" y="283"/>
                        <a:pt x="8671" y="1"/>
                        <a:pt x="834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6148545" y="4020531"/>
                  <a:ext cx="124170" cy="17348"/>
                </a:xfrm>
                <a:custGeom>
                  <a:avLst/>
                  <a:gdLst/>
                  <a:ahLst/>
                  <a:cxnLst/>
                  <a:rect l="l" t="t" r="r" b="b"/>
                  <a:pathLst>
                    <a:path w="8954" h="1251" extrusionOk="0">
                      <a:moveTo>
                        <a:pt x="646" y="1"/>
                      </a:moveTo>
                      <a:cubicBezTo>
                        <a:pt x="283" y="1"/>
                        <a:pt x="0" y="283"/>
                        <a:pt x="0" y="646"/>
                      </a:cubicBezTo>
                      <a:cubicBezTo>
                        <a:pt x="0" y="969"/>
                        <a:pt x="283" y="1251"/>
                        <a:pt x="646" y="1251"/>
                      </a:cubicBezTo>
                      <a:lnTo>
                        <a:pt x="8953" y="1251"/>
                      </a:lnTo>
                      <a:cubicBezTo>
                        <a:pt x="8953" y="565"/>
                        <a:pt x="8429" y="1"/>
                        <a:pt x="7744"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6009843" y="3963286"/>
                  <a:ext cx="150462" cy="69005"/>
                </a:xfrm>
                <a:custGeom>
                  <a:avLst/>
                  <a:gdLst/>
                  <a:ahLst/>
                  <a:cxnLst/>
                  <a:rect l="l" t="t" r="r" b="b"/>
                  <a:pathLst>
                    <a:path w="10850" h="4976" extrusionOk="0">
                      <a:moveTo>
                        <a:pt x="5383" y="0"/>
                      </a:moveTo>
                      <a:cubicBezTo>
                        <a:pt x="2685" y="0"/>
                        <a:pt x="1" y="484"/>
                        <a:pt x="1" y="1467"/>
                      </a:cubicBezTo>
                      <a:cubicBezTo>
                        <a:pt x="1" y="3403"/>
                        <a:pt x="2461" y="4976"/>
                        <a:pt x="5445" y="4976"/>
                      </a:cubicBezTo>
                      <a:cubicBezTo>
                        <a:pt x="8430" y="4976"/>
                        <a:pt x="10849" y="3403"/>
                        <a:pt x="10849" y="1467"/>
                      </a:cubicBezTo>
                      <a:cubicBezTo>
                        <a:pt x="10849" y="494"/>
                        <a:pt x="8109" y="0"/>
                        <a:pt x="5383" y="0"/>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5958394" y="4091006"/>
                  <a:ext cx="85576" cy="18472"/>
                </a:xfrm>
                <a:custGeom>
                  <a:avLst/>
                  <a:gdLst/>
                  <a:ahLst/>
                  <a:cxnLst/>
                  <a:rect l="l" t="t" r="r" b="b"/>
                  <a:pathLst>
                    <a:path w="6171" h="1332" extrusionOk="0">
                      <a:moveTo>
                        <a:pt x="1533" y="0"/>
                      </a:moveTo>
                      <a:lnTo>
                        <a:pt x="1452" y="41"/>
                      </a:lnTo>
                      <a:cubicBezTo>
                        <a:pt x="928" y="363"/>
                        <a:pt x="444" y="686"/>
                        <a:pt x="1" y="1089"/>
                      </a:cubicBezTo>
                      <a:cubicBezTo>
                        <a:pt x="533" y="899"/>
                        <a:pt x="1030" y="673"/>
                        <a:pt x="1524" y="411"/>
                      </a:cubicBezTo>
                      <a:lnTo>
                        <a:pt x="1524" y="411"/>
                      </a:lnTo>
                      <a:cubicBezTo>
                        <a:pt x="1988" y="718"/>
                        <a:pt x="2484" y="1022"/>
                        <a:pt x="2945" y="1291"/>
                      </a:cubicBezTo>
                      <a:lnTo>
                        <a:pt x="3025" y="1331"/>
                      </a:lnTo>
                      <a:lnTo>
                        <a:pt x="3066" y="1331"/>
                      </a:lnTo>
                      <a:cubicBezTo>
                        <a:pt x="4114" y="1331"/>
                        <a:pt x="5122" y="1250"/>
                        <a:pt x="6171" y="1129"/>
                      </a:cubicBezTo>
                      <a:cubicBezTo>
                        <a:pt x="5122" y="968"/>
                        <a:pt x="4114" y="887"/>
                        <a:pt x="3066" y="887"/>
                      </a:cubicBezTo>
                      <a:lnTo>
                        <a:pt x="3186" y="887"/>
                      </a:lnTo>
                      <a:cubicBezTo>
                        <a:pt x="2662" y="605"/>
                        <a:pt x="2138" y="323"/>
                        <a:pt x="1614" y="41"/>
                      </a:cubicBezTo>
                      <a:lnTo>
                        <a:pt x="153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6126732" y="4090438"/>
                  <a:ext cx="85022" cy="18472"/>
                </a:xfrm>
                <a:custGeom>
                  <a:avLst/>
                  <a:gdLst/>
                  <a:ahLst/>
                  <a:cxnLst/>
                  <a:rect l="l" t="t" r="r" b="b"/>
                  <a:pathLst>
                    <a:path w="6131" h="1332" extrusionOk="0">
                      <a:moveTo>
                        <a:pt x="4638" y="1"/>
                      </a:moveTo>
                      <a:lnTo>
                        <a:pt x="4517" y="41"/>
                      </a:lnTo>
                      <a:cubicBezTo>
                        <a:pt x="3955" y="322"/>
                        <a:pt x="3473" y="603"/>
                        <a:pt x="2951" y="924"/>
                      </a:cubicBezTo>
                      <a:lnTo>
                        <a:pt x="2951" y="924"/>
                      </a:lnTo>
                      <a:cubicBezTo>
                        <a:pt x="2816" y="920"/>
                        <a:pt x="2680" y="918"/>
                        <a:pt x="2543" y="918"/>
                      </a:cubicBezTo>
                      <a:cubicBezTo>
                        <a:pt x="1699" y="918"/>
                        <a:pt x="836" y="996"/>
                        <a:pt x="1" y="1130"/>
                      </a:cubicBezTo>
                      <a:cubicBezTo>
                        <a:pt x="1009" y="1291"/>
                        <a:pt x="2057" y="1332"/>
                        <a:pt x="3066" y="1332"/>
                      </a:cubicBezTo>
                      <a:lnTo>
                        <a:pt x="3187" y="1332"/>
                      </a:lnTo>
                      <a:cubicBezTo>
                        <a:pt x="3648" y="1024"/>
                        <a:pt x="4147" y="753"/>
                        <a:pt x="4612" y="448"/>
                      </a:cubicBezTo>
                      <a:lnTo>
                        <a:pt x="4612" y="448"/>
                      </a:lnTo>
                      <a:cubicBezTo>
                        <a:pt x="5109" y="680"/>
                        <a:pt x="5638" y="941"/>
                        <a:pt x="6131" y="1130"/>
                      </a:cubicBezTo>
                      <a:cubicBezTo>
                        <a:pt x="5687" y="727"/>
                        <a:pt x="5203" y="364"/>
                        <a:pt x="4719" y="41"/>
                      </a:cubicBezTo>
                      <a:lnTo>
                        <a:pt x="463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38"/>
              <p:cNvSpPr/>
              <p:nvPr/>
            </p:nvSpPr>
            <p:spPr>
              <a:xfrm>
                <a:off x="3323877" y="799050"/>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Aluu!</a:t>
                </a:r>
                <a:endParaRPr/>
              </a:p>
            </p:txBody>
          </p:sp>
        </p:grpSp>
        <p:grpSp>
          <p:nvGrpSpPr>
            <p:cNvPr id="665" name="Google Shape;665;p38"/>
            <p:cNvGrpSpPr/>
            <p:nvPr/>
          </p:nvGrpSpPr>
          <p:grpSpPr>
            <a:xfrm>
              <a:off x="6960760" y="2578418"/>
              <a:ext cx="908307" cy="1279629"/>
              <a:chOff x="4232409" y="2816611"/>
              <a:chExt cx="741839" cy="1045107"/>
            </a:xfrm>
          </p:grpSpPr>
          <p:grpSp>
            <p:nvGrpSpPr>
              <p:cNvPr id="666" name="Google Shape;666;p38"/>
              <p:cNvGrpSpPr/>
              <p:nvPr/>
            </p:nvGrpSpPr>
            <p:grpSpPr>
              <a:xfrm>
                <a:off x="4232409" y="3077700"/>
                <a:ext cx="741839" cy="784017"/>
                <a:chOff x="7457471" y="2218780"/>
                <a:chExt cx="1105407" cy="1168431"/>
              </a:xfrm>
            </p:grpSpPr>
            <p:sp>
              <p:nvSpPr>
                <p:cNvPr id="667" name="Google Shape;667;p38"/>
                <p:cNvSpPr/>
                <p:nvPr/>
              </p:nvSpPr>
              <p:spPr>
                <a:xfrm>
                  <a:off x="8247427" y="2220103"/>
                  <a:ext cx="283996" cy="279616"/>
                </a:xfrm>
                <a:custGeom>
                  <a:avLst/>
                  <a:gdLst/>
                  <a:ahLst/>
                  <a:cxnLst/>
                  <a:rect l="l" t="t" r="r" b="b"/>
                  <a:pathLst>
                    <a:path w="24901" h="24517" extrusionOk="0">
                      <a:moveTo>
                        <a:pt x="13880" y="1"/>
                      </a:moveTo>
                      <a:cubicBezTo>
                        <a:pt x="13231" y="1"/>
                        <a:pt x="12585" y="189"/>
                        <a:pt x="12031" y="575"/>
                      </a:cubicBezTo>
                      <a:lnTo>
                        <a:pt x="11991" y="535"/>
                      </a:lnTo>
                      <a:lnTo>
                        <a:pt x="11591" y="935"/>
                      </a:lnTo>
                      <a:lnTo>
                        <a:pt x="9673" y="2734"/>
                      </a:lnTo>
                      <a:lnTo>
                        <a:pt x="1" y="12006"/>
                      </a:lnTo>
                      <a:lnTo>
                        <a:pt x="1359" y="13405"/>
                      </a:lnTo>
                      <a:lnTo>
                        <a:pt x="8793" y="6291"/>
                      </a:lnTo>
                      <a:lnTo>
                        <a:pt x="10072" y="7690"/>
                      </a:lnTo>
                      <a:lnTo>
                        <a:pt x="2678" y="14764"/>
                      </a:lnTo>
                      <a:lnTo>
                        <a:pt x="3997" y="16163"/>
                      </a:lnTo>
                      <a:lnTo>
                        <a:pt x="11431" y="9089"/>
                      </a:lnTo>
                      <a:lnTo>
                        <a:pt x="12750" y="10447"/>
                      </a:lnTo>
                      <a:lnTo>
                        <a:pt x="5316" y="17522"/>
                      </a:lnTo>
                      <a:lnTo>
                        <a:pt x="6675" y="18961"/>
                      </a:lnTo>
                      <a:lnTo>
                        <a:pt x="14069" y="11886"/>
                      </a:lnTo>
                      <a:lnTo>
                        <a:pt x="15388" y="13245"/>
                      </a:lnTo>
                      <a:lnTo>
                        <a:pt x="7954" y="20319"/>
                      </a:lnTo>
                      <a:lnTo>
                        <a:pt x="9313" y="21718"/>
                      </a:lnTo>
                      <a:lnTo>
                        <a:pt x="16747" y="14644"/>
                      </a:lnTo>
                      <a:lnTo>
                        <a:pt x="18026" y="16003"/>
                      </a:lnTo>
                      <a:lnTo>
                        <a:pt x="10632" y="23077"/>
                      </a:lnTo>
                      <a:lnTo>
                        <a:pt x="11951" y="24516"/>
                      </a:lnTo>
                      <a:lnTo>
                        <a:pt x="19385" y="17402"/>
                      </a:lnTo>
                      <a:lnTo>
                        <a:pt x="21823" y="15084"/>
                      </a:lnTo>
                      <a:lnTo>
                        <a:pt x="23941" y="13085"/>
                      </a:lnTo>
                      <a:lnTo>
                        <a:pt x="23901" y="13045"/>
                      </a:lnTo>
                      <a:cubicBezTo>
                        <a:pt x="24900" y="11726"/>
                        <a:pt x="24780" y="9888"/>
                        <a:pt x="23661" y="8689"/>
                      </a:cubicBezTo>
                      <a:lnTo>
                        <a:pt x="16347" y="1055"/>
                      </a:lnTo>
                      <a:cubicBezTo>
                        <a:pt x="15675" y="360"/>
                        <a:pt x="14775" y="1"/>
                        <a:pt x="13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584192" y="2321927"/>
                  <a:ext cx="863815" cy="863815"/>
                </a:xfrm>
                <a:custGeom>
                  <a:avLst/>
                  <a:gdLst/>
                  <a:ahLst/>
                  <a:cxnLst/>
                  <a:rect l="l" t="t" r="r" b="b"/>
                  <a:pathLst>
                    <a:path w="75740" h="75740" extrusionOk="0">
                      <a:moveTo>
                        <a:pt x="37890" y="1"/>
                      </a:moveTo>
                      <a:cubicBezTo>
                        <a:pt x="16947" y="1"/>
                        <a:pt x="1" y="16947"/>
                        <a:pt x="1" y="37850"/>
                      </a:cubicBezTo>
                      <a:cubicBezTo>
                        <a:pt x="1" y="58793"/>
                        <a:pt x="16947" y="75739"/>
                        <a:pt x="37890" y="75739"/>
                      </a:cubicBezTo>
                      <a:cubicBezTo>
                        <a:pt x="58793" y="75739"/>
                        <a:pt x="75739" y="58793"/>
                        <a:pt x="75739" y="37850"/>
                      </a:cubicBezTo>
                      <a:cubicBezTo>
                        <a:pt x="75739" y="16947"/>
                        <a:pt x="58793" y="1"/>
                        <a:pt x="37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457471" y="2218780"/>
                  <a:ext cx="1105407" cy="1015684"/>
                </a:xfrm>
                <a:custGeom>
                  <a:avLst/>
                  <a:gdLst/>
                  <a:ahLst/>
                  <a:cxnLst/>
                  <a:rect l="l" t="t" r="r" b="b"/>
                  <a:pathLst>
                    <a:path w="96923" h="89056" extrusionOk="0">
                      <a:moveTo>
                        <a:pt x="54183" y="1"/>
                      </a:moveTo>
                      <a:cubicBezTo>
                        <a:pt x="51311" y="1"/>
                        <a:pt x="48423" y="1174"/>
                        <a:pt x="46323" y="3609"/>
                      </a:cubicBezTo>
                      <a:cubicBezTo>
                        <a:pt x="44193" y="1392"/>
                        <a:pt x="41487" y="378"/>
                        <a:pt x="38824" y="378"/>
                      </a:cubicBezTo>
                      <a:cubicBezTo>
                        <a:pt x="34093" y="378"/>
                        <a:pt x="29495" y="3580"/>
                        <a:pt x="28498" y="8925"/>
                      </a:cubicBezTo>
                      <a:cubicBezTo>
                        <a:pt x="27076" y="8296"/>
                        <a:pt x="25634" y="8008"/>
                        <a:pt x="24238" y="8008"/>
                      </a:cubicBezTo>
                      <a:cubicBezTo>
                        <a:pt x="17827" y="8008"/>
                        <a:pt x="12370" y="14077"/>
                        <a:pt x="14109" y="21035"/>
                      </a:cubicBezTo>
                      <a:cubicBezTo>
                        <a:pt x="7275" y="22234"/>
                        <a:pt x="3478" y="29668"/>
                        <a:pt x="6556" y="35903"/>
                      </a:cubicBezTo>
                      <a:cubicBezTo>
                        <a:pt x="800" y="39540"/>
                        <a:pt x="1" y="47653"/>
                        <a:pt x="4957" y="52330"/>
                      </a:cubicBezTo>
                      <a:cubicBezTo>
                        <a:pt x="1040" y="57805"/>
                        <a:pt x="3278" y="65519"/>
                        <a:pt x="9513" y="68037"/>
                      </a:cubicBezTo>
                      <a:cubicBezTo>
                        <a:pt x="9313" y="68836"/>
                        <a:pt x="9233" y="69675"/>
                        <a:pt x="9233" y="70475"/>
                      </a:cubicBezTo>
                      <a:cubicBezTo>
                        <a:pt x="9233" y="75711"/>
                        <a:pt x="13070" y="80147"/>
                        <a:pt x="18266" y="80866"/>
                      </a:cubicBezTo>
                      <a:cubicBezTo>
                        <a:pt x="19526" y="85906"/>
                        <a:pt x="23961" y="88808"/>
                        <a:pt x="28487" y="88808"/>
                      </a:cubicBezTo>
                      <a:cubicBezTo>
                        <a:pt x="31283" y="88808"/>
                        <a:pt x="34114" y="87699"/>
                        <a:pt x="36251" y="85303"/>
                      </a:cubicBezTo>
                      <a:cubicBezTo>
                        <a:pt x="41847" y="79028"/>
                        <a:pt x="38170" y="69036"/>
                        <a:pt x="29817" y="67917"/>
                      </a:cubicBezTo>
                      <a:cubicBezTo>
                        <a:pt x="29017" y="64680"/>
                        <a:pt x="26739" y="62082"/>
                        <a:pt x="23662" y="60803"/>
                      </a:cubicBezTo>
                      <a:cubicBezTo>
                        <a:pt x="24541" y="57206"/>
                        <a:pt x="23422" y="53369"/>
                        <a:pt x="20744" y="50811"/>
                      </a:cubicBezTo>
                      <a:cubicBezTo>
                        <a:pt x="22942" y="47693"/>
                        <a:pt x="23262" y="43617"/>
                        <a:pt x="21583" y="40179"/>
                      </a:cubicBezTo>
                      <a:cubicBezTo>
                        <a:pt x="24621" y="38261"/>
                        <a:pt x="26459" y="34944"/>
                        <a:pt x="26459" y="31347"/>
                      </a:cubicBezTo>
                      <a:cubicBezTo>
                        <a:pt x="26459" y="30507"/>
                        <a:pt x="26380" y="29668"/>
                        <a:pt x="26180" y="28829"/>
                      </a:cubicBezTo>
                      <a:cubicBezTo>
                        <a:pt x="30416" y="28069"/>
                        <a:pt x="33773" y="24752"/>
                        <a:pt x="34613" y="20475"/>
                      </a:cubicBezTo>
                      <a:cubicBezTo>
                        <a:pt x="35974" y="21072"/>
                        <a:pt x="37412" y="21361"/>
                        <a:pt x="38835" y="21361"/>
                      </a:cubicBezTo>
                      <a:cubicBezTo>
                        <a:pt x="41797" y="21361"/>
                        <a:pt x="44698" y="20107"/>
                        <a:pt x="46723" y="17758"/>
                      </a:cubicBezTo>
                      <a:cubicBezTo>
                        <a:pt x="48751" y="19858"/>
                        <a:pt x="51493" y="20952"/>
                        <a:pt x="54263" y="20952"/>
                      </a:cubicBezTo>
                      <a:cubicBezTo>
                        <a:pt x="56079" y="20952"/>
                        <a:pt x="57906" y="20482"/>
                        <a:pt x="59552" y="19516"/>
                      </a:cubicBezTo>
                      <a:cubicBezTo>
                        <a:pt x="61231" y="22594"/>
                        <a:pt x="64389" y="24592"/>
                        <a:pt x="67906" y="24872"/>
                      </a:cubicBezTo>
                      <a:lnTo>
                        <a:pt x="67906" y="24992"/>
                      </a:lnTo>
                      <a:cubicBezTo>
                        <a:pt x="67906" y="29188"/>
                        <a:pt x="70384" y="32985"/>
                        <a:pt x="74261" y="34624"/>
                      </a:cubicBezTo>
                      <a:cubicBezTo>
                        <a:pt x="73981" y="35623"/>
                        <a:pt x="73821" y="36622"/>
                        <a:pt x="73821" y="37621"/>
                      </a:cubicBezTo>
                      <a:cubicBezTo>
                        <a:pt x="73821" y="40979"/>
                        <a:pt x="75420" y="44176"/>
                        <a:pt x="78177" y="46135"/>
                      </a:cubicBezTo>
                      <a:cubicBezTo>
                        <a:pt x="75260" y="49292"/>
                        <a:pt x="74580" y="53888"/>
                        <a:pt x="76459" y="57765"/>
                      </a:cubicBezTo>
                      <a:cubicBezTo>
                        <a:pt x="72822" y="59484"/>
                        <a:pt x="70544" y="63161"/>
                        <a:pt x="70544" y="67197"/>
                      </a:cubicBezTo>
                      <a:cubicBezTo>
                        <a:pt x="70544" y="67517"/>
                        <a:pt x="70544" y="67837"/>
                        <a:pt x="70584" y="68157"/>
                      </a:cubicBezTo>
                      <a:cubicBezTo>
                        <a:pt x="61591" y="69276"/>
                        <a:pt x="58154" y="80467"/>
                        <a:pt x="64948" y="86422"/>
                      </a:cubicBezTo>
                      <a:cubicBezTo>
                        <a:pt x="67022" y="88239"/>
                        <a:pt x="69452" y="89055"/>
                        <a:pt x="71829" y="89055"/>
                      </a:cubicBezTo>
                      <a:cubicBezTo>
                        <a:pt x="77241" y="89055"/>
                        <a:pt x="82374" y="84824"/>
                        <a:pt x="82374" y="78548"/>
                      </a:cubicBezTo>
                      <a:cubicBezTo>
                        <a:pt x="82374" y="78229"/>
                        <a:pt x="82374" y="77909"/>
                        <a:pt x="82334" y="77589"/>
                      </a:cubicBezTo>
                      <a:cubicBezTo>
                        <a:pt x="89448" y="76670"/>
                        <a:pt x="93565" y="69076"/>
                        <a:pt x="90407" y="62641"/>
                      </a:cubicBezTo>
                      <a:cubicBezTo>
                        <a:pt x="94044" y="60883"/>
                        <a:pt x="96363" y="57246"/>
                        <a:pt x="96363" y="53209"/>
                      </a:cubicBezTo>
                      <a:cubicBezTo>
                        <a:pt x="96363" y="49852"/>
                        <a:pt x="94764" y="46694"/>
                        <a:pt x="92006" y="44736"/>
                      </a:cubicBezTo>
                      <a:cubicBezTo>
                        <a:pt x="96922" y="39380"/>
                        <a:pt x="95044" y="30787"/>
                        <a:pt x="88369" y="27989"/>
                      </a:cubicBezTo>
                      <a:cubicBezTo>
                        <a:pt x="90327" y="21594"/>
                        <a:pt x="85851" y="15080"/>
                        <a:pt x="79177" y="14560"/>
                      </a:cubicBezTo>
                      <a:lnTo>
                        <a:pt x="79177" y="14440"/>
                      </a:lnTo>
                      <a:cubicBezTo>
                        <a:pt x="79177" y="8325"/>
                        <a:pt x="74158" y="3958"/>
                        <a:pt x="68709" y="3958"/>
                      </a:cubicBezTo>
                      <a:cubicBezTo>
                        <a:pt x="66928" y="3958"/>
                        <a:pt x="65102" y="4424"/>
                        <a:pt x="63389" y="5448"/>
                      </a:cubicBezTo>
                      <a:cubicBezTo>
                        <a:pt x="61425" y="1877"/>
                        <a:pt x="57816" y="1"/>
                        <a:pt x="54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7743737" y="3089552"/>
                  <a:ext cx="553393" cy="297659"/>
                </a:xfrm>
                <a:custGeom>
                  <a:avLst/>
                  <a:gdLst/>
                  <a:ahLst/>
                  <a:cxnLst/>
                  <a:rect l="l" t="t" r="r" b="b"/>
                  <a:pathLst>
                    <a:path w="48522" h="26099" extrusionOk="0">
                      <a:moveTo>
                        <a:pt x="24261" y="0"/>
                      </a:moveTo>
                      <a:cubicBezTo>
                        <a:pt x="160" y="0"/>
                        <a:pt x="1" y="9233"/>
                        <a:pt x="1" y="26099"/>
                      </a:cubicBezTo>
                      <a:lnTo>
                        <a:pt x="48521" y="26099"/>
                      </a:lnTo>
                      <a:cubicBezTo>
                        <a:pt x="48521" y="9233"/>
                        <a:pt x="48361" y="0"/>
                        <a:pt x="24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7902825" y="2899465"/>
                  <a:ext cx="235673" cy="305414"/>
                </a:xfrm>
                <a:custGeom>
                  <a:avLst/>
                  <a:gdLst/>
                  <a:ahLst/>
                  <a:cxnLst/>
                  <a:rect l="l" t="t" r="r" b="b"/>
                  <a:pathLst>
                    <a:path w="20664" h="26779" extrusionOk="0">
                      <a:moveTo>
                        <a:pt x="0" y="1"/>
                      </a:moveTo>
                      <a:lnTo>
                        <a:pt x="0" y="16427"/>
                      </a:lnTo>
                      <a:cubicBezTo>
                        <a:pt x="0" y="22143"/>
                        <a:pt x="4596" y="26739"/>
                        <a:pt x="10312" y="26779"/>
                      </a:cubicBezTo>
                      <a:cubicBezTo>
                        <a:pt x="16027" y="26779"/>
                        <a:pt x="20623" y="22143"/>
                        <a:pt x="20663" y="16427"/>
                      </a:cubicBezTo>
                      <a:lnTo>
                        <a:pt x="20663" y="1"/>
                      </a:ln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7902825" y="2961462"/>
                  <a:ext cx="235673" cy="157332"/>
                </a:xfrm>
                <a:custGeom>
                  <a:avLst/>
                  <a:gdLst/>
                  <a:ahLst/>
                  <a:cxnLst/>
                  <a:rect l="l" t="t" r="r" b="b"/>
                  <a:pathLst>
                    <a:path w="20664" h="13795" extrusionOk="0">
                      <a:moveTo>
                        <a:pt x="0" y="0"/>
                      </a:moveTo>
                      <a:lnTo>
                        <a:pt x="0" y="10232"/>
                      </a:lnTo>
                      <a:cubicBezTo>
                        <a:pt x="3162" y="12603"/>
                        <a:pt x="6919" y="13795"/>
                        <a:pt x="10686" y="13795"/>
                      </a:cubicBezTo>
                      <a:cubicBezTo>
                        <a:pt x="14156" y="13795"/>
                        <a:pt x="17635" y="12783"/>
                        <a:pt x="20663" y="10751"/>
                      </a:cubicBezTo>
                      <a:lnTo>
                        <a:pt x="20663" y="0"/>
                      </a:ln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7743281" y="3115532"/>
                  <a:ext cx="553850" cy="271679"/>
                </a:xfrm>
                <a:custGeom>
                  <a:avLst/>
                  <a:gdLst/>
                  <a:ahLst/>
                  <a:cxnLst/>
                  <a:rect l="l" t="t" r="r" b="b"/>
                  <a:pathLst>
                    <a:path w="48562" h="23821" extrusionOk="0">
                      <a:moveTo>
                        <a:pt x="8873" y="0"/>
                      </a:moveTo>
                      <a:cubicBezTo>
                        <a:pt x="120" y="3677"/>
                        <a:pt x="1" y="11831"/>
                        <a:pt x="1" y="23821"/>
                      </a:cubicBezTo>
                      <a:lnTo>
                        <a:pt x="8873" y="23821"/>
                      </a:lnTo>
                      <a:lnTo>
                        <a:pt x="8873" y="19824"/>
                      </a:lnTo>
                      <a:lnTo>
                        <a:pt x="39728" y="19824"/>
                      </a:lnTo>
                      <a:lnTo>
                        <a:pt x="39728" y="23821"/>
                      </a:lnTo>
                      <a:lnTo>
                        <a:pt x="48561" y="23821"/>
                      </a:lnTo>
                      <a:cubicBezTo>
                        <a:pt x="48561" y="11831"/>
                        <a:pt x="48481" y="3677"/>
                        <a:pt x="39728" y="0"/>
                      </a:cubicBezTo>
                      <a:lnTo>
                        <a:pt x="39728" y="14069"/>
                      </a:lnTo>
                      <a:lnTo>
                        <a:pt x="8873" y="14069"/>
                      </a:lnTo>
                      <a:lnTo>
                        <a:pt x="8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7806647" y="2540732"/>
                  <a:ext cx="419829" cy="546094"/>
                </a:xfrm>
                <a:custGeom>
                  <a:avLst/>
                  <a:gdLst/>
                  <a:ahLst/>
                  <a:cxnLst/>
                  <a:rect l="l" t="t" r="r" b="b"/>
                  <a:pathLst>
                    <a:path w="36811" h="47882" extrusionOk="0">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521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7806647" y="2540732"/>
                  <a:ext cx="419829" cy="546094"/>
                </a:xfrm>
                <a:custGeom>
                  <a:avLst/>
                  <a:gdLst/>
                  <a:ahLst/>
                  <a:cxnLst/>
                  <a:rect l="l" t="t" r="r" b="b"/>
                  <a:pathLst>
                    <a:path w="36811" h="47882" extrusionOk="0">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7968611" y="2852621"/>
                  <a:ext cx="95455" cy="43832"/>
                </a:xfrm>
                <a:custGeom>
                  <a:avLst/>
                  <a:gdLst/>
                  <a:ahLst/>
                  <a:cxnLst/>
                  <a:rect l="l" t="t" r="r" b="b"/>
                  <a:pathLst>
                    <a:path w="10792" h="4957" extrusionOk="0">
                      <a:moveTo>
                        <a:pt x="5396" y="0"/>
                      </a:moveTo>
                      <a:cubicBezTo>
                        <a:pt x="2438" y="0"/>
                        <a:pt x="0" y="1599"/>
                        <a:pt x="0" y="3517"/>
                      </a:cubicBezTo>
                      <a:cubicBezTo>
                        <a:pt x="0" y="4477"/>
                        <a:pt x="2698" y="4956"/>
                        <a:pt x="5396" y="4956"/>
                      </a:cubicBezTo>
                      <a:cubicBezTo>
                        <a:pt x="8094" y="4956"/>
                        <a:pt x="10792" y="4477"/>
                        <a:pt x="10792" y="3517"/>
                      </a:cubicBezTo>
                      <a:cubicBezTo>
                        <a:pt x="10792" y="1599"/>
                        <a:pt x="8394" y="0"/>
                        <a:pt x="5396"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7985928" y="2837776"/>
                  <a:ext cx="61172" cy="42948"/>
                </a:xfrm>
                <a:custGeom>
                  <a:avLst/>
                  <a:gdLst/>
                  <a:ahLst/>
                  <a:cxnLst/>
                  <a:rect l="l" t="t" r="r" b="b"/>
                  <a:pathLst>
                    <a:path w="6916" h="4857" extrusionOk="0">
                      <a:moveTo>
                        <a:pt x="3438" y="1"/>
                      </a:moveTo>
                      <a:cubicBezTo>
                        <a:pt x="1560" y="1"/>
                        <a:pt x="1" y="1559"/>
                        <a:pt x="1" y="3478"/>
                      </a:cubicBezTo>
                      <a:cubicBezTo>
                        <a:pt x="1" y="4397"/>
                        <a:pt x="1729" y="4857"/>
                        <a:pt x="3458" y="4857"/>
                      </a:cubicBezTo>
                      <a:cubicBezTo>
                        <a:pt x="5187" y="4857"/>
                        <a:pt x="6915" y="4397"/>
                        <a:pt x="6915" y="3478"/>
                      </a:cubicBezTo>
                      <a:cubicBezTo>
                        <a:pt x="6915" y="1559"/>
                        <a:pt x="5357" y="1"/>
                        <a:pt x="3438"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8158081" y="2847321"/>
                  <a:ext cx="200580" cy="176515"/>
                </a:xfrm>
                <a:custGeom>
                  <a:avLst/>
                  <a:gdLst/>
                  <a:ahLst/>
                  <a:cxnLst/>
                  <a:rect l="l" t="t" r="r" b="b"/>
                  <a:pathLst>
                    <a:path w="17587" h="15477" extrusionOk="0">
                      <a:moveTo>
                        <a:pt x="8805" y="0"/>
                      </a:moveTo>
                      <a:cubicBezTo>
                        <a:pt x="5762" y="0"/>
                        <a:pt x="2879" y="1781"/>
                        <a:pt x="1640" y="4772"/>
                      </a:cubicBezTo>
                      <a:cubicBezTo>
                        <a:pt x="1" y="8729"/>
                        <a:pt x="1879" y="13246"/>
                        <a:pt x="5836" y="14884"/>
                      </a:cubicBezTo>
                      <a:cubicBezTo>
                        <a:pt x="6807" y="15286"/>
                        <a:pt x="7811" y="15476"/>
                        <a:pt x="8798" y="15476"/>
                      </a:cubicBezTo>
                      <a:cubicBezTo>
                        <a:pt x="11835" y="15476"/>
                        <a:pt x="14711" y="13674"/>
                        <a:pt x="15948" y="10688"/>
                      </a:cubicBezTo>
                      <a:cubicBezTo>
                        <a:pt x="17587" y="6731"/>
                        <a:pt x="15708" y="2215"/>
                        <a:pt x="11751" y="576"/>
                      </a:cubicBezTo>
                      <a:cubicBezTo>
                        <a:pt x="10786" y="186"/>
                        <a:pt x="9787" y="0"/>
                        <a:pt x="880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8224640" y="2885151"/>
                  <a:ext cx="60173" cy="59910"/>
                </a:xfrm>
                <a:custGeom>
                  <a:avLst/>
                  <a:gdLst/>
                  <a:ahLst/>
                  <a:cxnLst/>
                  <a:rect l="l" t="t" r="r" b="b"/>
                  <a:pathLst>
                    <a:path w="5276" h="5253" extrusionOk="0">
                      <a:moveTo>
                        <a:pt x="4447" y="1"/>
                      </a:moveTo>
                      <a:cubicBezTo>
                        <a:pt x="4027" y="1"/>
                        <a:pt x="3605" y="73"/>
                        <a:pt x="3198" y="216"/>
                      </a:cubicBezTo>
                      <a:cubicBezTo>
                        <a:pt x="2518" y="456"/>
                        <a:pt x="1879" y="816"/>
                        <a:pt x="1399" y="1336"/>
                      </a:cubicBezTo>
                      <a:cubicBezTo>
                        <a:pt x="880" y="1855"/>
                        <a:pt x="480" y="2495"/>
                        <a:pt x="280" y="3174"/>
                      </a:cubicBezTo>
                      <a:cubicBezTo>
                        <a:pt x="40" y="3853"/>
                        <a:pt x="0" y="4573"/>
                        <a:pt x="120" y="5252"/>
                      </a:cubicBezTo>
                      <a:cubicBezTo>
                        <a:pt x="280" y="4613"/>
                        <a:pt x="520" y="3973"/>
                        <a:pt x="800" y="3374"/>
                      </a:cubicBezTo>
                      <a:cubicBezTo>
                        <a:pt x="1399" y="2255"/>
                        <a:pt x="2318" y="1336"/>
                        <a:pt x="3437" y="776"/>
                      </a:cubicBezTo>
                      <a:cubicBezTo>
                        <a:pt x="3997" y="456"/>
                        <a:pt x="4636" y="256"/>
                        <a:pt x="5276" y="97"/>
                      </a:cubicBezTo>
                      <a:cubicBezTo>
                        <a:pt x="5004" y="33"/>
                        <a:pt x="4726" y="1"/>
                        <a:pt x="4447"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7677189" y="2847344"/>
                  <a:ext cx="194193" cy="176276"/>
                </a:xfrm>
                <a:custGeom>
                  <a:avLst/>
                  <a:gdLst/>
                  <a:ahLst/>
                  <a:cxnLst/>
                  <a:rect l="l" t="t" r="r" b="b"/>
                  <a:pathLst>
                    <a:path w="17027" h="15456" extrusionOk="0">
                      <a:moveTo>
                        <a:pt x="8515" y="0"/>
                      </a:moveTo>
                      <a:cubicBezTo>
                        <a:pt x="5017" y="0"/>
                        <a:pt x="1854" y="2415"/>
                        <a:pt x="999" y="5969"/>
                      </a:cubicBezTo>
                      <a:cubicBezTo>
                        <a:pt x="0" y="10126"/>
                        <a:pt x="2598" y="14283"/>
                        <a:pt x="6755" y="15242"/>
                      </a:cubicBezTo>
                      <a:cubicBezTo>
                        <a:pt x="7357" y="15387"/>
                        <a:pt x="7959" y="15456"/>
                        <a:pt x="8551" y="15456"/>
                      </a:cubicBezTo>
                      <a:cubicBezTo>
                        <a:pt x="12048" y="15456"/>
                        <a:pt x="15207" y="13041"/>
                        <a:pt x="16027" y="9487"/>
                      </a:cubicBezTo>
                      <a:cubicBezTo>
                        <a:pt x="17026" y="5370"/>
                        <a:pt x="14469" y="1173"/>
                        <a:pt x="10312" y="214"/>
                      </a:cubicBezTo>
                      <a:cubicBezTo>
                        <a:pt x="9710" y="69"/>
                        <a:pt x="9108" y="0"/>
                        <a:pt x="851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7747843" y="2885151"/>
                  <a:ext cx="60629" cy="59910"/>
                </a:xfrm>
                <a:custGeom>
                  <a:avLst/>
                  <a:gdLst/>
                  <a:ahLst/>
                  <a:cxnLst/>
                  <a:rect l="l" t="t" r="r" b="b"/>
                  <a:pathLst>
                    <a:path w="5316" h="5253" extrusionOk="0">
                      <a:moveTo>
                        <a:pt x="858" y="1"/>
                      </a:moveTo>
                      <a:cubicBezTo>
                        <a:pt x="576" y="1"/>
                        <a:pt x="288" y="33"/>
                        <a:pt x="0" y="97"/>
                      </a:cubicBezTo>
                      <a:cubicBezTo>
                        <a:pt x="640" y="256"/>
                        <a:pt x="1279" y="456"/>
                        <a:pt x="1879" y="776"/>
                      </a:cubicBezTo>
                      <a:cubicBezTo>
                        <a:pt x="2998" y="1336"/>
                        <a:pt x="3917" y="2255"/>
                        <a:pt x="4517" y="3374"/>
                      </a:cubicBezTo>
                      <a:cubicBezTo>
                        <a:pt x="4796" y="3973"/>
                        <a:pt x="5036" y="4613"/>
                        <a:pt x="5156" y="5252"/>
                      </a:cubicBezTo>
                      <a:cubicBezTo>
                        <a:pt x="5316" y="4573"/>
                        <a:pt x="5276" y="3853"/>
                        <a:pt x="5036" y="3174"/>
                      </a:cubicBezTo>
                      <a:cubicBezTo>
                        <a:pt x="4796" y="2495"/>
                        <a:pt x="4437" y="1855"/>
                        <a:pt x="3917" y="1336"/>
                      </a:cubicBezTo>
                      <a:cubicBezTo>
                        <a:pt x="3397" y="816"/>
                        <a:pt x="2758" y="456"/>
                        <a:pt x="2079" y="216"/>
                      </a:cubicBezTo>
                      <a:cubicBezTo>
                        <a:pt x="1695" y="73"/>
                        <a:pt x="1282" y="1"/>
                        <a:pt x="858"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7911938" y="2836110"/>
                  <a:ext cx="20073" cy="45130"/>
                </a:xfrm>
                <a:custGeom>
                  <a:avLst/>
                  <a:gdLst/>
                  <a:ahLst/>
                  <a:cxnLst/>
                  <a:rect l="l" t="t" r="r" b="b"/>
                  <a:pathLst>
                    <a:path w="1760" h="3957" extrusionOk="0">
                      <a:moveTo>
                        <a:pt x="880" y="0"/>
                      </a:moveTo>
                      <a:cubicBezTo>
                        <a:pt x="400" y="0"/>
                        <a:pt x="1" y="360"/>
                        <a:pt x="1" y="879"/>
                      </a:cubicBezTo>
                      <a:lnTo>
                        <a:pt x="1" y="3118"/>
                      </a:lnTo>
                      <a:cubicBezTo>
                        <a:pt x="1" y="3597"/>
                        <a:pt x="400" y="3957"/>
                        <a:pt x="880" y="3957"/>
                      </a:cubicBezTo>
                      <a:cubicBezTo>
                        <a:pt x="1359" y="3957"/>
                        <a:pt x="1759" y="3597"/>
                        <a:pt x="1759" y="3118"/>
                      </a:cubicBezTo>
                      <a:lnTo>
                        <a:pt x="1759" y="879"/>
                      </a:lnTo>
                      <a:cubicBezTo>
                        <a:pt x="1759" y="360"/>
                        <a:pt x="1359" y="0"/>
                        <a:pt x="880"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8101113" y="2836110"/>
                  <a:ext cx="20061" cy="45130"/>
                </a:xfrm>
                <a:custGeom>
                  <a:avLst/>
                  <a:gdLst/>
                  <a:ahLst/>
                  <a:cxnLst/>
                  <a:rect l="l" t="t" r="r" b="b"/>
                  <a:pathLst>
                    <a:path w="1759" h="3957" extrusionOk="0">
                      <a:moveTo>
                        <a:pt x="879" y="0"/>
                      </a:moveTo>
                      <a:cubicBezTo>
                        <a:pt x="400" y="0"/>
                        <a:pt x="0" y="360"/>
                        <a:pt x="0" y="879"/>
                      </a:cubicBezTo>
                      <a:lnTo>
                        <a:pt x="0" y="3118"/>
                      </a:lnTo>
                      <a:cubicBezTo>
                        <a:pt x="0" y="3597"/>
                        <a:pt x="400" y="3957"/>
                        <a:pt x="879" y="3957"/>
                      </a:cubicBezTo>
                      <a:cubicBezTo>
                        <a:pt x="1359" y="3957"/>
                        <a:pt x="1759" y="3597"/>
                        <a:pt x="1759" y="3118"/>
                      </a:cubicBezTo>
                      <a:lnTo>
                        <a:pt x="1759" y="879"/>
                      </a:lnTo>
                      <a:cubicBezTo>
                        <a:pt x="1759" y="400"/>
                        <a:pt x="1359" y="0"/>
                        <a:pt x="879"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7784761" y="2470990"/>
                  <a:ext cx="462222" cy="427573"/>
                </a:xfrm>
                <a:custGeom>
                  <a:avLst/>
                  <a:gdLst/>
                  <a:ahLst/>
                  <a:cxnLst/>
                  <a:rect l="l" t="t" r="r" b="b"/>
                  <a:pathLst>
                    <a:path w="40528" h="37490" extrusionOk="0">
                      <a:moveTo>
                        <a:pt x="3957" y="0"/>
                      </a:moveTo>
                      <a:lnTo>
                        <a:pt x="3957" y="320"/>
                      </a:lnTo>
                      <a:lnTo>
                        <a:pt x="81" y="320"/>
                      </a:lnTo>
                      <a:lnTo>
                        <a:pt x="81" y="34132"/>
                      </a:lnTo>
                      <a:cubicBezTo>
                        <a:pt x="1" y="35971"/>
                        <a:pt x="1479" y="37490"/>
                        <a:pt x="3318" y="37490"/>
                      </a:cubicBezTo>
                      <a:cubicBezTo>
                        <a:pt x="5116" y="37490"/>
                        <a:pt x="6595" y="35971"/>
                        <a:pt x="6515" y="34132"/>
                      </a:cubicBezTo>
                      <a:lnTo>
                        <a:pt x="6515" y="24300"/>
                      </a:lnTo>
                      <a:cubicBezTo>
                        <a:pt x="8448" y="25892"/>
                        <a:pt x="10795" y="26675"/>
                        <a:pt x="13133" y="26675"/>
                      </a:cubicBezTo>
                      <a:cubicBezTo>
                        <a:pt x="15725" y="26675"/>
                        <a:pt x="18308" y="25712"/>
                        <a:pt x="20304" y="23821"/>
                      </a:cubicBezTo>
                      <a:cubicBezTo>
                        <a:pt x="22322" y="25712"/>
                        <a:pt x="24914" y="26675"/>
                        <a:pt x="27511" y="26675"/>
                      </a:cubicBezTo>
                      <a:cubicBezTo>
                        <a:pt x="29853" y="26675"/>
                        <a:pt x="32200" y="25892"/>
                        <a:pt x="34133" y="24300"/>
                      </a:cubicBezTo>
                      <a:lnTo>
                        <a:pt x="34133" y="34132"/>
                      </a:lnTo>
                      <a:cubicBezTo>
                        <a:pt x="34133" y="35931"/>
                        <a:pt x="35572" y="37370"/>
                        <a:pt x="37330" y="37370"/>
                      </a:cubicBezTo>
                      <a:cubicBezTo>
                        <a:pt x="39089" y="37370"/>
                        <a:pt x="40528" y="35931"/>
                        <a:pt x="40528" y="34132"/>
                      </a:cubicBezTo>
                      <a:lnTo>
                        <a:pt x="40528" y="320"/>
                      </a:lnTo>
                      <a:lnTo>
                        <a:pt x="36691" y="320"/>
                      </a:lnTo>
                      <a:lnTo>
                        <a:pt x="36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7974121" y="2946167"/>
                  <a:ext cx="61157" cy="61138"/>
                </a:xfrm>
                <a:custGeom>
                  <a:avLst/>
                  <a:gdLst/>
                  <a:ahLst/>
                  <a:cxnLst/>
                  <a:rect l="l" t="t" r="r" b="b"/>
                  <a:pathLst>
                    <a:path w="7395" h="7395" extrusionOk="0">
                      <a:moveTo>
                        <a:pt x="3718" y="0"/>
                      </a:moveTo>
                      <a:cubicBezTo>
                        <a:pt x="1640" y="0"/>
                        <a:pt x="1" y="1639"/>
                        <a:pt x="1" y="3717"/>
                      </a:cubicBezTo>
                      <a:cubicBezTo>
                        <a:pt x="1" y="5755"/>
                        <a:pt x="1640" y="7394"/>
                        <a:pt x="3718" y="7394"/>
                      </a:cubicBezTo>
                      <a:cubicBezTo>
                        <a:pt x="5756" y="7394"/>
                        <a:pt x="7395" y="5755"/>
                        <a:pt x="7395" y="3717"/>
                      </a:cubicBezTo>
                      <a:cubicBezTo>
                        <a:pt x="7395" y="1639"/>
                        <a:pt x="5756" y="0"/>
                        <a:pt x="3718"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7989435" y="2962375"/>
                  <a:ext cx="29174" cy="29185"/>
                </a:xfrm>
                <a:custGeom>
                  <a:avLst/>
                  <a:gdLst/>
                  <a:ahLst/>
                  <a:cxnLst/>
                  <a:rect l="l" t="t" r="r" b="b"/>
                  <a:pathLst>
                    <a:path w="2558" h="2559" extrusionOk="0">
                      <a:moveTo>
                        <a:pt x="1279" y="0"/>
                      </a:moveTo>
                      <a:cubicBezTo>
                        <a:pt x="560" y="0"/>
                        <a:pt x="0" y="560"/>
                        <a:pt x="0" y="1279"/>
                      </a:cubicBezTo>
                      <a:cubicBezTo>
                        <a:pt x="0" y="1998"/>
                        <a:pt x="560" y="2558"/>
                        <a:pt x="1279" y="2558"/>
                      </a:cubicBezTo>
                      <a:cubicBezTo>
                        <a:pt x="1998" y="2558"/>
                        <a:pt x="2558" y="1998"/>
                        <a:pt x="2558" y="1279"/>
                      </a:cubicBezTo>
                      <a:cubicBezTo>
                        <a:pt x="2558" y="560"/>
                        <a:pt x="1998" y="0"/>
                        <a:pt x="1279"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38"/>
              <p:cNvSpPr/>
              <p:nvPr/>
            </p:nvSpPr>
            <p:spPr>
              <a:xfrm>
                <a:off x="4291129" y="2816611"/>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Jambo!</a:t>
                </a:r>
                <a:endParaRPr/>
              </a:p>
            </p:txBody>
          </p:sp>
        </p:grpSp>
        <p:grpSp>
          <p:nvGrpSpPr>
            <p:cNvPr id="688" name="Google Shape;688;p38"/>
            <p:cNvGrpSpPr/>
            <p:nvPr/>
          </p:nvGrpSpPr>
          <p:grpSpPr>
            <a:xfrm>
              <a:off x="8038148" y="721628"/>
              <a:ext cx="764514" cy="1181390"/>
              <a:chOff x="4774615" y="1089052"/>
              <a:chExt cx="624399" cy="964873"/>
            </a:xfrm>
          </p:grpSpPr>
          <p:grpSp>
            <p:nvGrpSpPr>
              <p:cNvPr id="689" name="Google Shape;689;p38"/>
              <p:cNvGrpSpPr/>
              <p:nvPr/>
            </p:nvGrpSpPr>
            <p:grpSpPr>
              <a:xfrm>
                <a:off x="4848209" y="1394123"/>
                <a:ext cx="477211" cy="659802"/>
                <a:chOff x="7638902" y="3559731"/>
                <a:chExt cx="755319" cy="1044322"/>
              </a:xfrm>
            </p:grpSpPr>
            <p:sp>
              <p:nvSpPr>
                <p:cNvPr id="690" name="Google Shape;690;p38"/>
                <p:cNvSpPr/>
                <p:nvPr/>
              </p:nvSpPr>
              <p:spPr>
                <a:xfrm>
                  <a:off x="7638902" y="4239834"/>
                  <a:ext cx="676910" cy="364219"/>
                </a:xfrm>
                <a:custGeom>
                  <a:avLst/>
                  <a:gdLst/>
                  <a:ahLst/>
                  <a:cxnLst/>
                  <a:rect l="l" t="t" r="r" b="b"/>
                  <a:pathLst>
                    <a:path w="59352" h="31935" extrusionOk="0">
                      <a:moveTo>
                        <a:pt x="29656" y="0"/>
                      </a:moveTo>
                      <a:cubicBezTo>
                        <a:pt x="200" y="0"/>
                        <a:pt x="0" y="14309"/>
                        <a:pt x="0" y="31934"/>
                      </a:cubicBezTo>
                      <a:lnTo>
                        <a:pt x="59352" y="31934"/>
                      </a:lnTo>
                      <a:cubicBezTo>
                        <a:pt x="59352" y="14309"/>
                        <a:pt x="59152" y="0"/>
                        <a:pt x="29656"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7767436" y="3691470"/>
                  <a:ext cx="419373" cy="527858"/>
                </a:xfrm>
                <a:custGeom>
                  <a:avLst/>
                  <a:gdLst/>
                  <a:ahLst/>
                  <a:cxnLst/>
                  <a:rect l="l" t="t" r="r" b="b"/>
                  <a:pathLst>
                    <a:path w="36771" h="46283" extrusionOk="0">
                      <a:moveTo>
                        <a:pt x="18386" y="0"/>
                      </a:moveTo>
                      <a:cubicBezTo>
                        <a:pt x="8234" y="0"/>
                        <a:pt x="1" y="10352"/>
                        <a:pt x="1" y="23142"/>
                      </a:cubicBezTo>
                      <a:cubicBezTo>
                        <a:pt x="1" y="35931"/>
                        <a:pt x="8234" y="46283"/>
                        <a:pt x="18386" y="46283"/>
                      </a:cubicBezTo>
                      <a:cubicBezTo>
                        <a:pt x="28538" y="46283"/>
                        <a:pt x="36771" y="35931"/>
                        <a:pt x="36771" y="23142"/>
                      </a:cubicBezTo>
                      <a:cubicBezTo>
                        <a:pt x="36771" y="10352"/>
                        <a:pt x="28538" y="0"/>
                        <a:pt x="18386"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7646646" y="3948015"/>
                  <a:ext cx="170950" cy="158917"/>
                </a:xfrm>
                <a:custGeom>
                  <a:avLst/>
                  <a:gdLst/>
                  <a:ahLst/>
                  <a:cxnLst/>
                  <a:rect l="l" t="t" r="r" b="b"/>
                  <a:pathLst>
                    <a:path w="14989" h="13934" extrusionOk="0">
                      <a:moveTo>
                        <a:pt x="7487" y="1"/>
                      </a:moveTo>
                      <a:cubicBezTo>
                        <a:pt x="4121" y="1"/>
                        <a:pt x="1141" y="2418"/>
                        <a:pt x="600" y="5843"/>
                      </a:cubicBezTo>
                      <a:cubicBezTo>
                        <a:pt x="0" y="9640"/>
                        <a:pt x="2558" y="13237"/>
                        <a:pt x="6355" y="13837"/>
                      </a:cubicBezTo>
                      <a:cubicBezTo>
                        <a:pt x="6743" y="13902"/>
                        <a:pt x="7128" y="13934"/>
                        <a:pt x="7508" y="13934"/>
                      </a:cubicBezTo>
                      <a:cubicBezTo>
                        <a:pt x="10855" y="13934"/>
                        <a:pt x="13810" y="11491"/>
                        <a:pt x="14349" y="8082"/>
                      </a:cubicBezTo>
                      <a:cubicBezTo>
                        <a:pt x="14988" y="4285"/>
                        <a:pt x="12390" y="728"/>
                        <a:pt x="8593" y="88"/>
                      </a:cubicBezTo>
                      <a:cubicBezTo>
                        <a:pt x="8222" y="29"/>
                        <a:pt x="7852" y="1"/>
                        <a:pt x="7487"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7707731" y="3982492"/>
                  <a:ext cx="57915" cy="53592"/>
                </a:xfrm>
                <a:custGeom>
                  <a:avLst/>
                  <a:gdLst/>
                  <a:ahLst/>
                  <a:cxnLst/>
                  <a:rect l="l" t="t" r="r" b="b"/>
                  <a:pathLst>
                    <a:path w="5078" h="4699" extrusionOk="0">
                      <a:moveTo>
                        <a:pt x="716" y="0"/>
                      </a:moveTo>
                      <a:cubicBezTo>
                        <a:pt x="481" y="0"/>
                        <a:pt x="242" y="21"/>
                        <a:pt x="0" y="63"/>
                      </a:cubicBezTo>
                      <a:cubicBezTo>
                        <a:pt x="600" y="183"/>
                        <a:pt x="1159" y="382"/>
                        <a:pt x="1679" y="662"/>
                      </a:cubicBezTo>
                      <a:cubicBezTo>
                        <a:pt x="2718" y="1182"/>
                        <a:pt x="3557" y="1981"/>
                        <a:pt x="4077" y="3020"/>
                      </a:cubicBezTo>
                      <a:cubicBezTo>
                        <a:pt x="4317" y="3540"/>
                        <a:pt x="4516" y="4099"/>
                        <a:pt x="4676" y="4699"/>
                      </a:cubicBezTo>
                      <a:cubicBezTo>
                        <a:pt x="5077" y="2183"/>
                        <a:pt x="3150" y="0"/>
                        <a:pt x="716"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8134837" y="3948254"/>
                  <a:ext cx="175055" cy="158792"/>
                </a:xfrm>
                <a:custGeom>
                  <a:avLst/>
                  <a:gdLst/>
                  <a:ahLst/>
                  <a:cxnLst/>
                  <a:rect l="l" t="t" r="r" b="b"/>
                  <a:pathLst>
                    <a:path w="15349" h="13923" extrusionOk="0">
                      <a:moveTo>
                        <a:pt x="7682" y="1"/>
                      </a:moveTo>
                      <a:cubicBezTo>
                        <a:pt x="7152" y="1"/>
                        <a:pt x="6614" y="61"/>
                        <a:pt x="6076" y="187"/>
                      </a:cubicBezTo>
                      <a:cubicBezTo>
                        <a:pt x="2319" y="1066"/>
                        <a:pt x="1" y="4823"/>
                        <a:pt x="880" y="8540"/>
                      </a:cubicBezTo>
                      <a:cubicBezTo>
                        <a:pt x="1633" y="11759"/>
                        <a:pt x="4500" y="13922"/>
                        <a:pt x="7668" y="13922"/>
                      </a:cubicBezTo>
                      <a:cubicBezTo>
                        <a:pt x="8198" y="13922"/>
                        <a:pt x="8735" y="13862"/>
                        <a:pt x="9273" y="13736"/>
                      </a:cubicBezTo>
                      <a:cubicBezTo>
                        <a:pt x="13030" y="12857"/>
                        <a:pt x="15348" y="9100"/>
                        <a:pt x="14469" y="5343"/>
                      </a:cubicBezTo>
                      <a:cubicBezTo>
                        <a:pt x="13716" y="2158"/>
                        <a:pt x="10850" y="1"/>
                        <a:pt x="7682"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188646" y="3982492"/>
                  <a:ext cx="57880" cy="53592"/>
                </a:xfrm>
                <a:custGeom>
                  <a:avLst/>
                  <a:gdLst/>
                  <a:ahLst/>
                  <a:cxnLst/>
                  <a:rect l="l" t="t" r="r" b="b"/>
                  <a:pathLst>
                    <a:path w="5075" h="4699" extrusionOk="0">
                      <a:moveTo>
                        <a:pt x="4359" y="0"/>
                      </a:moveTo>
                      <a:cubicBezTo>
                        <a:pt x="1925" y="0"/>
                        <a:pt x="1" y="2183"/>
                        <a:pt x="438" y="4699"/>
                      </a:cubicBezTo>
                      <a:cubicBezTo>
                        <a:pt x="558" y="4099"/>
                        <a:pt x="758" y="3540"/>
                        <a:pt x="998" y="3020"/>
                      </a:cubicBezTo>
                      <a:cubicBezTo>
                        <a:pt x="1278" y="2501"/>
                        <a:pt x="1597" y="2061"/>
                        <a:pt x="1997" y="1661"/>
                      </a:cubicBezTo>
                      <a:cubicBezTo>
                        <a:pt x="2437" y="1222"/>
                        <a:pt x="2876" y="902"/>
                        <a:pt x="3396" y="662"/>
                      </a:cubicBezTo>
                      <a:cubicBezTo>
                        <a:pt x="3916" y="382"/>
                        <a:pt x="4475" y="183"/>
                        <a:pt x="5075" y="63"/>
                      </a:cubicBezTo>
                      <a:cubicBezTo>
                        <a:pt x="4832" y="21"/>
                        <a:pt x="4593" y="0"/>
                        <a:pt x="4359"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7773367" y="3954481"/>
                  <a:ext cx="407523" cy="482739"/>
                </a:xfrm>
                <a:custGeom>
                  <a:avLst/>
                  <a:gdLst/>
                  <a:ahLst/>
                  <a:cxnLst/>
                  <a:rect l="l" t="t" r="r" b="b"/>
                  <a:pathLst>
                    <a:path w="35732" h="42327" extrusionOk="0">
                      <a:moveTo>
                        <a:pt x="17866" y="1"/>
                      </a:moveTo>
                      <a:cubicBezTo>
                        <a:pt x="7994" y="1"/>
                        <a:pt x="0" y="7994"/>
                        <a:pt x="0" y="17866"/>
                      </a:cubicBezTo>
                      <a:lnTo>
                        <a:pt x="0" y="24461"/>
                      </a:lnTo>
                      <a:cubicBezTo>
                        <a:pt x="0" y="34373"/>
                        <a:pt x="7994" y="42326"/>
                        <a:pt x="17866" y="42326"/>
                      </a:cubicBezTo>
                      <a:cubicBezTo>
                        <a:pt x="27738" y="42326"/>
                        <a:pt x="35731" y="34373"/>
                        <a:pt x="35731" y="24461"/>
                      </a:cubicBezTo>
                      <a:lnTo>
                        <a:pt x="35731" y="17866"/>
                      </a:lnTo>
                      <a:cubicBezTo>
                        <a:pt x="35731" y="7994"/>
                        <a:pt x="27738" y="1"/>
                        <a:pt x="17866"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7843565" y="3559731"/>
                  <a:ext cx="550656" cy="321370"/>
                </a:xfrm>
                <a:custGeom>
                  <a:avLst/>
                  <a:gdLst/>
                  <a:ahLst/>
                  <a:cxnLst/>
                  <a:rect l="l" t="t" r="r" b="b"/>
                  <a:pathLst>
                    <a:path w="48282" h="28178" extrusionOk="0">
                      <a:moveTo>
                        <a:pt x="14035" y="1"/>
                      </a:moveTo>
                      <a:cubicBezTo>
                        <a:pt x="6276" y="1"/>
                        <a:pt x="0" y="6300"/>
                        <a:pt x="0" y="14069"/>
                      </a:cubicBezTo>
                      <a:cubicBezTo>
                        <a:pt x="0" y="21863"/>
                        <a:pt x="6315" y="28178"/>
                        <a:pt x="14109" y="28178"/>
                      </a:cubicBezTo>
                      <a:lnTo>
                        <a:pt x="33733" y="28178"/>
                      </a:lnTo>
                      <a:cubicBezTo>
                        <a:pt x="41766" y="28178"/>
                        <a:pt x="48281" y="21663"/>
                        <a:pt x="48281" y="13630"/>
                      </a:cubicBezTo>
                      <a:lnTo>
                        <a:pt x="48281" y="1"/>
                      </a:lnTo>
                      <a:lnTo>
                        <a:pt x="14109" y="1"/>
                      </a:lnTo>
                      <a:cubicBezTo>
                        <a:pt x="14084" y="1"/>
                        <a:pt x="14060" y="1"/>
                        <a:pt x="14035"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7916044" y="4009636"/>
                  <a:ext cx="122170" cy="46510"/>
                </a:xfrm>
                <a:custGeom>
                  <a:avLst/>
                  <a:gdLst/>
                  <a:ahLst/>
                  <a:cxnLst/>
                  <a:rect l="l" t="t" r="r" b="b"/>
                  <a:pathLst>
                    <a:path w="10712" h="4078" extrusionOk="0">
                      <a:moveTo>
                        <a:pt x="0" y="1"/>
                      </a:moveTo>
                      <a:cubicBezTo>
                        <a:pt x="0" y="2239"/>
                        <a:pt x="1839" y="4077"/>
                        <a:pt x="4077" y="4077"/>
                      </a:cubicBezTo>
                      <a:lnTo>
                        <a:pt x="6635" y="4077"/>
                      </a:lnTo>
                      <a:cubicBezTo>
                        <a:pt x="8873" y="4037"/>
                        <a:pt x="10672" y="2239"/>
                        <a:pt x="10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7830324" y="3908861"/>
                  <a:ext cx="86188" cy="50764"/>
                </a:xfrm>
                <a:custGeom>
                  <a:avLst/>
                  <a:gdLst/>
                  <a:ahLst/>
                  <a:cxnLst/>
                  <a:rect l="l" t="t" r="r" b="b"/>
                  <a:pathLst>
                    <a:path w="7557" h="4451" extrusionOk="0">
                      <a:moveTo>
                        <a:pt x="2047" y="1"/>
                      </a:moveTo>
                      <a:cubicBezTo>
                        <a:pt x="0" y="1"/>
                        <a:pt x="0" y="3125"/>
                        <a:pt x="2047" y="3125"/>
                      </a:cubicBezTo>
                      <a:cubicBezTo>
                        <a:pt x="2084" y="3125"/>
                        <a:pt x="2122" y="3123"/>
                        <a:pt x="2161" y="3121"/>
                      </a:cubicBezTo>
                      <a:lnTo>
                        <a:pt x="3000" y="3121"/>
                      </a:lnTo>
                      <a:lnTo>
                        <a:pt x="3000" y="3641"/>
                      </a:lnTo>
                      <a:cubicBezTo>
                        <a:pt x="3040" y="4181"/>
                        <a:pt x="3460" y="4450"/>
                        <a:pt x="3879" y="4450"/>
                      </a:cubicBezTo>
                      <a:cubicBezTo>
                        <a:pt x="4299" y="4450"/>
                        <a:pt x="4719" y="4181"/>
                        <a:pt x="4758" y="3641"/>
                      </a:cubicBezTo>
                      <a:lnTo>
                        <a:pt x="4758" y="3121"/>
                      </a:lnTo>
                      <a:lnTo>
                        <a:pt x="5598" y="3121"/>
                      </a:lnTo>
                      <a:cubicBezTo>
                        <a:pt x="7556" y="3001"/>
                        <a:pt x="7556" y="124"/>
                        <a:pt x="5598" y="4"/>
                      </a:cubicBezTo>
                      <a:lnTo>
                        <a:pt x="2161" y="4"/>
                      </a:lnTo>
                      <a:cubicBezTo>
                        <a:pt x="2122" y="2"/>
                        <a:pt x="2084" y="1"/>
                        <a:pt x="2047"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8035887" y="3908861"/>
                  <a:ext cx="85743" cy="50764"/>
                </a:xfrm>
                <a:custGeom>
                  <a:avLst/>
                  <a:gdLst/>
                  <a:ahLst/>
                  <a:cxnLst/>
                  <a:rect l="l" t="t" r="r" b="b"/>
                  <a:pathLst>
                    <a:path w="7518" h="4451" extrusionOk="0">
                      <a:moveTo>
                        <a:pt x="2010" y="1"/>
                      </a:moveTo>
                      <a:cubicBezTo>
                        <a:pt x="1" y="1"/>
                        <a:pt x="1" y="3125"/>
                        <a:pt x="2010" y="3125"/>
                      </a:cubicBezTo>
                      <a:cubicBezTo>
                        <a:pt x="2047" y="3125"/>
                        <a:pt x="2084" y="3123"/>
                        <a:pt x="2122" y="3121"/>
                      </a:cubicBezTo>
                      <a:lnTo>
                        <a:pt x="2961" y="3121"/>
                      </a:lnTo>
                      <a:lnTo>
                        <a:pt x="2961" y="3641"/>
                      </a:lnTo>
                      <a:cubicBezTo>
                        <a:pt x="3001" y="4181"/>
                        <a:pt x="3421" y="4450"/>
                        <a:pt x="3841" y="4450"/>
                      </a:cubicBezTo>
                      <a:cubicBezTo>
                        <a:pt x="4260" y="4450"/>
                        <a:pt x="4680" y="4181"/>
                        <a:pt x="4720" y="3641"/>
                      </a:cubicBezTo>
                      <a:lnTo>
                        <a:pt x="4720" y="3121"/>
                      </a:lnTo>
                      <a:lnTo>
                        <a:pt x="5559" y="3121"/>
                      </a:lnTo>
                      <a:cubicBezTo>
                        <a:pt x="7518" y="3001"/>
                        <a:pt x="7518" y="124"/>
                        <a:pt x="5599" y="4"/>
                      </a:cubicBezTo>
                      <a:lnTo>
                        <a:pt x="2122" y="4"/>
                      </a:lnTo>
                      <a:cubicBezTo>
                        <a:pt x="2084" y="2"/>
                        <a:pt x="2047" y="1"/>
                        <a:pt x="2010"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7922419" y="3932036"/>
                  <a:ext cx="109408" cy="49806"/>
                </a:xfrm>
                <a:custGeom>
                  <a:avLst/>
                  <a:gdLst/>
                  <a:ahLst/>
                  <a:cxnLst/>
                  <a:rect l="l" t="t" r="r" b="b"/>
                  <a:pathLst>
                    <a:path w="9593" h="4367" extrusionOk="0">
                      <a:moveTo>
                        <a:pt x="4797" y="0"/>
                      </a:moveTo>
                      <a:cubicBezTo>
                        <a:pt x="2399" y="0"/>
                        <a:pt x="1" y="430"/>
                        <a:pt x="1" y="1289"/>
                      </a:cubicBezTo>
                      <a:cubicBezTo>
                        <a:pt x="1" y="2968"/>
                        <a:pt x="2159" y="4367"/>
                        <a:pt x="4797" y="4367"/>
                      </a:cubicBezTo>
                      <a:cubicBezTo>
                        <a:pt x="7435" y="4367"/>
                        <a:pt x="9593" y="2968"/>
                        <a:pt x="9593" y="1289"/>
                      </a:cubicBezTo>
                      <a:cubicBezTo>
                        <a:pt x="9593" y="430"/>
                        <a:pt x="7195" y="0"/>
                        <a:pt x="4797"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38"/>
              <p:cNvSpPr/>
              <p:nvPr/>
            </p:nvSpPr>
            <p:spPr>
              <a:xfrm>
                <a:off x="4774615" y="1089052"/>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Salut!</a:t>
                </a:r>
                <a:endParaRPr/>
              </a:p>
            </p:txBody>
          </p:sp>
        </p:grpSp>
      </p:grpSp>
      <p:sp>
        <p:nvSpPr>
          <p:cNvPr id="703" name="Google Shape;703;p38"/>
          <p:cNvSpPr txBox="1">
            <a:spLocks noGrp="1"/>
          </p:cNvSpPr>
          <p:nvPr>
            <p:ph type="ctrTitle"/>
          </p:nvPr>
        </p:nvSpPr>
        <p:spPr>
          <a:xfrm>
            <a:off x="344196" y="2683053"/>
            <a:ext cx="3791423" cy="2042742"/>
          </a:xfrm>
          <a:prstGeom prst="rect">
            <a:avLst/>
          </a:prstGeom>
        </p:spPr>
        <p:txBody>
          <a:bodyPr spcFirstLastPara="1" wrap="square" lIns="91425" tIns="91425" rIns="91425" bIns="91425" anchor="b" anchorCtr="0">
            <a:noAutofit/>
          </a:bodyPr>
          <a:lstStyle/>
          <a:p>
            <a:pPr marL="0" lvl="0" indent="0" algn="ctr" rtl="0">
              <a:lnSpc>
                <a:spcPts val="4575"/>
              </a:lnSpc>
              <a:spcAft>
                <a:spcPts val="0"/>
              </a:spcAft>
              <a:buNone/>
            </a:pPr>
            <a:br>
              <a:rPr lang="en-US" sz="4000">
                <a:latin typeface="Montserrat" panose="00000500000000000000" pitchFamily="2" charset="0"/>
              </a:rPr>
            </a:br>
            <a:r>
              <a:rPr lang="en-US" sz="4000">
                <a:latin typeface="Montserrat" panose="00000500000000000000" pitchFamily="2" charset="0"/>
              </a:rPr>
              <a:t>Language</a:t>
            </a:r>
            <a:br>
              <a:rPr lang="en-US" sz="4000">
                <a:latin typeface="Montserrat" panose="00000500000000000000" pitchFamily="2" charset="0"/>
              </a:rPr>
            </a:br>
            <a:r>
              <a:rPr lang="en-US" sz="4000">
                <a:latin typeface="Montserrat" panose="00000500000000000000" pitchFamily="2" charset="0"/>
              </a:rPr>
              <a:t>Learning</a:t>
            </a:r>
            <a:br>
              <a:rPr lang="en-US" sz="4000">
                <a:latin typeface="Montserrat" panose="00000500000000000000" pitchFamily="2" charset="0"/>
              </a:rPr>
            </a:br>
            <a:r>
              <a:rPr lang="en-US" sz="4000">
                <a:latin typeface="Montserrat" panose="00000500000000000000" pitchFamily="2" charset="0"/>
              </a:rPr>
              <a:t>Application</a:t>
            </a:r>
            <a:endParaRPr lang="en-US" sz="4000">
              <a:latin typeface="Montserrat" panose="00000500000000000000" pitchFamily="2" charset="0"/>
              <a:sym typeface="Oswald"/>
            </a:endParaRPr>
          </a:p>
        </p:txBody>
      </p:sp>
      <p:sp>
        <p:nvSpPr>
          <p:cNvPr id="704" name="Google Shape;704;p38"/>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6723B25E-F5D6-478C-80BA-608C0C97BC10}"/>
              </a:ext>
            </a:extLst>
          </p:cNvPr>
          <p:cNvPicPr>
            <a:picLocks noChangeAspect="1"/>
          </p:cNvPicPr>
          <p:nvPr/>
        </p:nvPicPr>
        <p:blipFill>
          <a:blip r:embed="rId3"/>
          <a:stretch>
            <a:fillRect/>
          </a:stretch>
        </p:blipFill>
        <p:spPr>
          <a:xfrm>
            <a:off x="645456" y="-28201"/>
            <a:ext cx="3087454" cy="3087454"/>
          </a:xfrm>
          <a:prstGeom prst="rect">
            <a:avLst/>
          </a:prstGeom>
        </p:spPr>
      </p:pic>
      <p:sp>
        <p:nvSpPr>
          <p:cNvPr id="2" name="Google Shape;703;p38">
            <a:extLst>
              <a:ext uri="{FF2B5EF4-FFF2-40B4-BE49-F238E27FC236}">
                <a16:creationId xmlns:a16="http://schemas.microsoft.com/office/drawing/2014/main" id="{B5517B0B-359B-9352-739A-A12C0081C61F}"/>
              </a:ext>
            </a:extLst>
          </p:cNvPr>
          <p:cNvSpPr txBox="1">
            <a:spLocks/>
          </p:cNvSpPr>
          <p:nvPr/>
        </p:nvSpPr>
        <p:spPr>
          <a:xfrm>
            <a:off x="5929918" y="4300894"/>
            <a:ext cx="3496818" cy="812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Oswald"/>
              <a:buNone/>
              <a:defRPr sz="50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9pPr>
          </a:lstStyle>
          <a:p>
            <a:r>
              <a:rPr lang="en-US" sz="1200">
                <a:latin typeface="Montserrat" panose="00000500000000000000" pitchFamily="2" charset="0"/>
              </a:rPr>
              <a:t>Supervisor: </a:t>
            </a:r>
            <a:r>
              <a:rPr lang="en-US" sz="1200" b="0">
                <a:latin typeface="Montserrat" panose="00000500000000000000" pitchFamily="2" charset="0"/>
              </a:rPr>
              <a:t>Mr. Alex Keselman</a:t>
            </a:r>
            <a:br>
              <a:rPr lang="en-US" sz="1200" b="0">
                <a:latin typeface="Montserrat" panose="00000500000000000000" pitchFamily="2" charset="0"/>
              </a:rPr>
            </a:br>
            <a:r>
              <a:rPr lang="en-US" sz="1200">
                <a:latin typeface="Montserrat" panose="00000500000000000000" pitchFamily="2" charset="0"/>
              </a:rPr>
              <a:t>Students: </a:t>
            </a:r>
            <a:r>
              <a:rPr lang="en-US" sz="1200" b="0">
                <a:latin typeface="Montserrat" panose="00000500000000000000" pitchFamily="2" charset="0"/>
              </a:rPr>
              <a:t>Oneill Panker &amp; Roman Gury</a:t>
            </a:r>
          </a:p>
        </p:txBody>
      </p:sp>
      <p:pic>
        <p:nvPicPr>
          <p:cNvPr id="7" name="Picture 6" descr="A blue and black logo&#10;&#10;Description automatically generated">
            <a:extLst>
              <a:ext uri="{FF2B5EF4-FFF2-40B4-BE49-F238E27FC236}">
                <a16:creationId xmlns:a16="http://schemas.microsoft.com/office/drawing/2014/main" id="{3CEA4B95-B1C7-A56B-AC7D-1044AA6A224E}"/>
              </a:ext>
            </a:extLst>
          </p:cNvPr>
          <p:cNvPicPr>
            <a:picLocks noChangeAspect="1"/>
          </p:cNvPicPr>
          <p:nvPr/>
        </p:nvPicPr>
        <p:blipFill>
          <a:blip r:embed="rId4"/>
          <a:stretch>
            <a:fillRect/>
          </a:stretch>
        </p:blipFill>
        <p:spPr>
          <a:xfrm>
            <a:off x="6915150" y="13559"/>
            <a:ext cx="2265652" cy="5348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549278-56A5-37D7-CC2F-FBA4A3A22984}"/>
              </a:ext>
            </a:extLst>
          </p:cNvPr>
          <p:cNvPicPr>
            <a:picLocks noChangeAspect="1"/>
          </p:cNvPicPr>
          <p:nvPr/>
        </p:nvPicPr>
        <p:blipFill>
          <a:blip r:embed="rId2"/>
          <a:stretch>
            <a:fillRect/>
          </a:stretch>
        </p:blipFill>
        <p:spPr>
          <a:xfrm>
            <a:off x="1572177" y="436995"/>
            <a:ext cx="5988102" cy="4823691"/>
          </a:xfrm>
          <a:prstGeom prst="rect">
            <a:avLst/>
          </a:prstGeom>
        </p:spPr>
      </p:pic>
      <p:pic>
        <p:nvPicPr>
          <p:cNvPr id="4" name="Picture 3" descr="A logo of a chat bubble&#10;&#10;Description automatically generated">
            <a:extLst>
              <a:ext uri="{FF2B5EF4-FFF2-40B4-BE49-F238E27FC236}">
                <a16:creationId xmlns:a16="http://schemas.microsoft.com/office/drawing/2014/main" id="{A23D2C03-A188-C673-9013-8A0F6FC3C693}"/>
              </a:ext>
            </a:extLst>
          </p:cNvPr>
          <p:cNvPicPr>
            <a:picLocks noChangeAspect="1"/>
          </p:cNvPicPr>
          <p:nvPr/>
        </p:nvPicPr>
        <p:blipFill>
          <a:blip r:embed="rId3"/>
          <a:stretch>
            <a:fillRect/>
          </a:stretch>
        </p:blipFill>
        <p:spPr>
          <a:xfrm>
            <a:off x="3769971" y="1998533"/>
            <a:ext cx="1591129" cy="1591427"/>
          </a:xfrm>
          <a:prstGeom prst="rect">
            <a:avLst/>
          </a:prstGeom>
        </p:spPr>
      </p:pic>
      <p:pic>
        <p:nvPicPr>
          <p:cNvPr id="8" name="Graphic 7">
            <a:extLst>
              <a:ext uri="{FF2B5EF4-FFF2-40B4-BE49-F238E27FC236}">
                <a16:creationId xmlns:a16="http://schemas.microsoft.com/office/drawing/2014/main" id="{022787DE-FC70-215A-17A3-83D0039171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70880" y="1579655"/>
            <a:ext cx="672888" cy="683077"/>
          </a:xfrm>
          <a:prstGeom prst="rect">
            <a:avLst/>
          </a:prstGeom>
        </p:spPr>
      </p:pic>
      <p:grpSp>
        <p:nvGrpSpPr>
          <p:cNvPr id="15" name="Google Shape;8126;p87">
            <a:extLst>
              <a:ext uri="{FF2B5EF4-FFF2-40B4-BE49-F238E27FC236}">
                <a16:creationId xmlns:a16="http://schemas.microsoft.com/office/drawing/2014/main" id="{AFBFC7D3-234C-F611-E5AA-22054574F156}"/>
              </a:ext>
            </a:extLst>
          </p:cNvPr>
          <p:cNvGrpSpPr/>
          <p:nvPr/>
        </p:nvGrpSpPr>
        <p:grpSpPr>
          <a:xfrm>
            <a:off x="3944563" y="3809947"/>
            <a:ext cx="863023" cy="822177"/>
            <a:chOff x="-31093575" y="3552550"/>
            <a:chExt cx="291450" cy="291900"/>
          </a:xfrm>
          <a:solidFill>
            <a:srgbClr val="2A284C"/>
          </a:solidFill>
        </p:grpSpPr>
        <p:sp>
          <p:nvSpPr>
            <p:cNvPr id="11" name="Google Shape;8127;p87">
              <a:extLst>
                <a:ext uri="{FF2B5EF4-FFF2-40B4-BE49-F238E27FC236}">
                  <a16:creationId xmlns:a16="http://schemas.microsoft.com/office/drawing/2014/main" id="{557764B0-FEC0-9BED-3AF0-1D16716DB6B3}"/>
                </a:ext>
              </a:extLst>
            </p:cNvPr>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28;p87">
              <a:extLst>
                <a:ext uri="{FF2B5EF4-FFF2-40B4-BE49-F238E27FC236}">
                  <a16:creationId xmlns:a16="http://schemas.microsoft.com/office/drawing/2014/main" id="{3AA51B24-08FB-4DBF-C62B-2B3BCF19C8DB}"/>
                </a:ext>
              </a:extLst>
            </p:cNvPr>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29;p87">
              <a:extLst>
                <a:ext uri="{FF2B5EF4-FFF2-40B4-BE49-F238E27FC236}">
                  <a16:creationId xmlns:a16="http://schemas.microsoft.com/office/drawing/2014/main" id="{31EEA70B-FDB7-43C5-B8CF-7D9E62B18DD4}"/>
                </a:ext>
              </a:extLst>
            </p:cNvPr>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30;p87">
              <a:extLst>
                <a:ext uri="{FF2B5EF4-FFF2-40B4-BE49-F238E27FC236}">
                  <a16:creationId xmlns:a16="http://schemas.microsoft.com/office/drawing/2014/main" id="{CD76A894-9293-F57E-7543-02D711A35342}"/>
                </a:ext>
              </a:extLst>
            </p:cNvPr>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itle 11">
            <a:extLst>
              <a:ext uri="{FF2B5EF4-FFF2-40B4-BE49-F238E27FC236}">
                <a16:creationId xmlns:a16="http://schemas.microsoft.com/office/drawing/2014/main" id="{3C5F5E17-57E9-2AA0-943F-33BFAD8F8109}"/>
              </a:ext>
            </a:extLst>
          </p:cNvPr>
          <p:cNvSpPr>
            <a:spLocks noGrp="1"/>
          </p:cNvSpPr>
          <p:nvPr>
            <p:ph type="title"/>
          </p:nvPr>
        </p:nvSpPr>
        <p:spPr>
          <a:xfrm>
            <a:off x="720000" y="387600"/>
            <a:ext cx="7704000" cy="612600"/>
          </a:xfrm>
        </p:spPr>
        <p:txBody>
          <a:bodyPr/>
          <a:lstStyle/>
          <a:p>
            <a:r>
              <a:rPr lang="en-US"/>
              <a:t>The Result</a:t>
            </a:r>
          </a:p>
        </p:txBody>
      </p:sp>
      <p:pic>
        <p:nvPicPr>
          <p:cNvPr id="3" name="Picture 2" descr="A logo of a video game controller&#10;&#10;Description automatically generated">
            <a:extLst>
              <a:ext uri="{FF2B5EF4-FFF2-40B4-BE49-F238E27FC236}">
                <a16:creationId xmlns:a16="http://schemas.microsoft.com/office/drawing/2014/main" id="{E29FBABD-7337-B308-698A-5D64EC109451}"/>
              </a:ext>
            </a:extLst>
          </p:cNvPr>
          <p:cNvPicPr>
            <a:picLocks noChangeAspect="1"/>
          </p:cNvPicPr>
          <p:nvPr/>
        </p:nvPicPr>
        <p:blipFill>
          <a:blip r:embed="rId6"/>
          <a:stretch>
            <a:fillRect/>
          </a:stretch>
        </p:blipFill>
        <p:spPr>
          <a:xfrm>
            <a:off x="5420782" y="1922992"/>
            <a:ext cx="921809" cy="921809"/>
          </a:xfrm>
          <a:prstGeom prst="rect">
            <a:avLst/>
          </a:prstGeom>
        </p:spPr>
      </p:pic>
    </p:spTree>
    <p:extLst>
      <p:ext uri="{BB962C8B-B14F-4D97-AF65-F5344CB8AC3E}">
        <p14:creationId xmlns:p14="http://schemas.microsoft.com/office/powerpoint/2010/main" val="3327969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Example Exercise</a:t>
            </a:r>
          </a:p>
        </p:txBody>
      </p:sp>
      <p:pic>
        <p:nvPicPr>
          <p:cNvPr id="3" name="Picture 2" descr="A screenshot of a computer&#10;&#10;Description automatically generated">
            <a:hlinkClick r:id="rId3" action="ppaction://hlinksldjump"/>
            <a:extLst>
              <a:ext uri="{FF2B5EF4-FFF2-40B4-BE49-F238E27FC236}">
                <a16:creationId xmlns:a16="http://schemas.microsoft.com/office/drawing/2014/main" id="{BA0F9867-23D7-B446-2978-DB96EF898C3C}"/>
              </a:ext>
            </a:extLst>
          </p:cNvPr>
          <p:cNvPicPr>
            <a:picLocks noChangeAspect="1"/>
          </p:cNvPicPr>
          <p:nvPr/>
        </p:nvPicPr>
        <p:blipFill>
          <a:blip r:embed="rId4"/>
          <a:stretch>
            <a:fillRect/>
          </a:stretch>
        </p:blipFill>
        <p:spPr>
          <a:xfrm>
            <a:off x="1563510" y="1212601"/>
            <a:ext cx="6299199" cy="3543299"/>
          </a:xfrm>
          <a:prstGeom prst="rect">
            <a:avLst/>
          </a:prstGeom>
        </p:spPr>
      </p:pic>
      <p:sp>
        <p:nvSpPr>
          <p:cNvPr id="6" name="Rectangle 5">
            <a:hlinkClick r:id="rId5" action="ppaction://hlinksldjump"/>
            <a:extLst>
              <a:ext uri="{FF2B5EF4-FFF2-40B4-BE49-F238E27FC236}">
                <a16:creationId xmlns:a16="http://schemas.microsoft.com/office/drawing/2014/main" id="{7C5420FE-A499-4D42-FCF4-7D3099455606}"/>
              </a:ext>
            </a:extLst>
          </p:cNvPr>
          <p:cNvSpPr/>
          <p:nvPr/>
        </p:nvSpPr>
        <p:spPr>
          <a:xfrm>
            <a:off x="4432300" y="3321050"/>
            <a:ext cx="1682750" cy="412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ectangle 6">
            <a:extLst>
              <a:ext uri="{FF2B5EF4-FFF2-40B4-BE49-F238E27FC236}">
                <a16:creationId xmlns:a16="http://schemas.microsoft.com/office/drawing/2014/main" id="{6E6CDC23-E286-654A-9761-1FB093E80B81}"/>
              </a:ext>
            </a:extLst>
          </p:cNvPr>
          <p:cNvSpPr/>
          <p:nvPr/>
        </p:nvSpPr>
        <p:spPr>
          <a:xfrm>
            <a:off x="4407604" y="3832100"/>
            <a:ext cx="1682750" cy="412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0762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FD6A3B88-1BA3-8428-0C61-37CB56ADDA87}"/>
              </a:ext>
            </a:extLst>
          </p:cNvPr>
          <p:cNvPicPr>
            <a:picLocks noChangeAspect="1"/>
          </p:cNvPicPr>
          <p:nvPr/>
        </p:nvPicPr>
        <p:blipFill>
          <a:blip r:embed="rId2"/>
          <a:stretch>
            <a:fillRect/>
          </a:stretch>
        </p:blipFill>
        <p:spPr>
          <a:xfrm>
            <a:off x="1563510" y="1212601"/>
            <a:ext cx="6299199"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Example Exercise</a:t>
            </a:r>
          </a:p>
        </p:txBody>
      </p:sp>
      <p:pic>
        <p:nvPicPr>
          <p:cNvPr id="5" name="Picture 4" descr="A screenshot of a computer&#10;&#10;Description automatically generated">
            <a:extLst>
              <a:ext uri="{FF2B5EF4-FFF2-40B4-BE49-F238E27FC236}">
                <a16:creationId xmlns:a16="http://schemas.microsoft.com/office/drawing/2014/main" id="{745804DE-FD65-1B5B-D31F-F49FFAB8F2A1}"/>
              </a:ext>
            </a:extLst>
          </p:cNvPr>
          <p:cNvPicPr>
            <a:picLocks noChangeAspect="1"/>
          </p:cNvPicPr>
          <p:nvPr/>
        </p:nvPicPr>
        <p:blipFill>
          <a:blip r:embed="rId3"/>
          <a:stretch>
            <a:fillRect/>
          </a:stretch>
        </p:blipFill>
        <p:spPr>
          <a:xfrm>
            <a:off x="1563510" y="1212600"/>
            <a:ext cx="6299198" cy="3543299"/>
          </a:xfrm>
          <a:prstGeom prst="rect">
            <a:avLst/>
          </a:prstGeom>
        </p:spPr>
      </p:pic>
    </p:spTree>
    <p:extLst>
      <p:ext uri="{BB962C8B-B14F-4D97-AF65-F5344CB8AC3E}">
        <p14:creationId xmlns:p14="http://schemas.microsoft.com/office/powerpoint/2010/main" val="374448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C7496F89-51A6-4C2B-16A6-BEF8BBA63646}"/>
              </a:ext>
            </a:extLst>
          </p:cNvPr>
          <p:cNvPicPr>
            <a:picLocks noChangeAspect="1"/>
          </p:cNvPicPr>
          <p:nvPr/>
        </p:nvPicPr>
        <p:blipFill>
          <a:blip r:embed="rId2"/>
          <a:stretch>
            <a:fillRect/>
          </a:stretch>
        </p:blipFill>
        <p:spPr>
          <a:xfrm>
            <a:off x="1564409" y="1213101"/>
            <a:ext cx="6298046" cy="3542798"/>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Example Exercise</a:t>
            </a:r>
          </a:p>
        </p:txBody>
      </p:sp>
      <p:pic>
        <p:nvPicPr>
          <p:cNvPr id="3" name="Picture 2" descr="A circular arrow in a circle&#10;&#10;Description automatically generated">
            <a:hlinkClick r:id="rId3" action="ppaction://hlinksldjump"/>
            <a:extLst>
              <a:ext uri="{FF2B5EF4-FFF2-40B4-BE49-F238E27FC236}">
                <a16:creationId xmlns:a16="http://schemas.microsoft.com/office/drawing/2014/main" id="{0735E8F3-3206-F2ED-02BA-064DD1D62FA5}"/>
              </a:ext>
            </a:extLst>
          </p:cNvPr>
          <p:cNvPicPr>
            <a:picLocks noChangeAspect="1"/>
          </p:cNvPicPr>
          <p:nvPr/>
        </p:nvPicPr>
        <p:blipFill>
          <a:blip r:embed="rId4"/>
          <a:stretch>
            <a:fillRect/>
          </a:stretch>
        </p:blipFill>
        <p:spPr>
          <a:xfrm>
            <a:off x="882148" y="4436624"/>
            <a:ext cx="314865" cy="314865"/>
          </a:xfrm>
          <a:prstGeom prst="rect">
            <a:avLst/>
          </a:prstGeom>
        </p:spPr>
      </p:pic>
    </p:spTree>
    <p:extLst>
      <p:ext uri="{BB962C8B-B14F-4D97-AF65-F5344CB8AC3E}">
        <p14:creationId xmlns:p14="http://schemas.microsoft.com/office/powerpoint/2010/main" val="266486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FD6A3B88-1BA3-8428-0C61-37CB56ADDA87}"/>
              </a:ext>
            </a:extLst>
          </p:cNvPr>
          <p:cNvPicPr>
            <a:picLocks noChangeAspect="1"/>
          </p:cNvPicPr>
          <p:nvPr/>
        </p:nvPicPr>
        <p:blipFill>
          <a:blip r:embed="rId2"/>
          <a:stretch>
            <a:fillRect/>
          </a:stretch>
        </p:blipFill>
        <p:spPr>
          <a:xfrm>
            <a:off x="1563510" y="1212601"/>
            <a:ext cx="6299199"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Example Exercise</a:t>
            </a:r>
          </a:p>
        </p:txBody>
      </p:sp>
      <p:pic>
        <p:nvPicPr>
          <p:cNvPr id="3" name="Picture 2" descr="A screenshot of a computer&#10;&#10;Description automatically generated">
            <a:extLst>
              <a:ext uri="{FF2B5EF4-FFF2-40B4-BE49-F238E27FC236}">
                <a16:creationId xmlns:a16="http://schemas.microsoft.com/office/drawing/2014/main" id="{E2EED22A-17B6-F678-E390-B8338B54AD83}"/>
              </a:ext>
            </a:extLst>
          </p:cNvPr>
          <p:cNvPicPr>
            <a:picLocks noChangeAspect="1"/>
          </p:cNvPicPr>
          <p:nvPr/>
        </p:nvPicPr>
        <p:blipFill>
          <a:blip r:embed="rId3"/>
          <a:stretch>
            <a:fillRect/>
          </a:stretch>
        </p:blipFill>
        <p:spPr>
          <a:xfrm>
            <a:off x="1563510" y="1212600"/>
            <a:ext cx="6299198" cy="3543299"/>
          </a:xfrm>
          <a:prstGeom prst="rect">
            <a:avLst/>
          </a:prstGeom>
        </p:spPr>
      </p:pic>
    </p:spTree>
    <p:extLst>
      <p:ext uri="{BB962C8B-B14F-4D97-AF65-F5344CB8AC3E}">
        <p14:creationId xmlns:p14="http://schemas.microsoft.com/office/powerpoint/2010/main" val="168329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test&#10;&#10;Description automatically generated">
            <a:extLst>
              <a:ext uri="{FF2B5EF4-FFF2-40B4-BE49-F238E27FC236}">
                <a16:creationId xmlns:a16="http://schemas.microsoft.com/office/drawing/2014/main" id="{CF5374AC-A4BF-D2EC-6CBF-7105A5F00271}"/>
              </a:ext>
            </a:extLst>
          </p:cNvPr>
          <p:cNvPicPr>
            <a:picLocks noChangeAspect="1"/>
          </p:cNvPicPr>
          <p:nvPr/>
        </p:nvPicPr>
        <p:blipFill>
          <a:blip r:embed="rId3"/>
          <a:stretch>
            <a:fillRect/>
          </a:stretch>
        </p:blipFill>
        <p:spPr>
          <a:xfrm>
            <a:off x="1563509" y="1212598"/>
            <a:ext cx="6299199"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Example Exercise</a:t>
            </a:r>
          </a:p>
        </p:txBody>
      </p:sp>
    </p:spTree>
    <p:extLst>
      <p:ext uri="{BB962C8B-B14F-4D97-AF65-F5344CB8AC3E}">
        <p14:creationId xmlns:p14="http://schemas.microsoft.com/office/powerpoint/2010/main" val="385123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hat&#10;&#10;Description automatically generated">
            <a:extLst>
              <a:ext uri="{FF2B5EF4-FFF2-40B4-BE49-F238E27FC236}">
                <a16:creationId xmlns:a16="http://schemas.microsoft.com/office/drawing/2014/main" id="{21DD8BDE-6967-1924-593C-EE7A54B25266}"/>
              </a:ext>
            </a:extLst>
          </p:cNvPr>
          <p:cNvPicPr>
            <a:picLocks noChangeAspect="1"/>
          </p:cNvPicPr>
          <p:nvPr/>
        </p:nvPicPr>
        <p:blipFill>
          <a:blip r:embed="rId3"/>
          <a:stretch>
            <a:fillRect/>
          </a:stretch>
        </p:blipFill>
        <p:spPr>
          <a:xfrm>
            <a:off x="1563513" y="1212598"/>
            <a:ext cx="6299196" cy="3543298"/>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Example Chat</a:t>
            </a:r>
          </a:p>
        </p:txBody>
      </p:sp>
    </p:spTree>
    <p:extLst>
      <p:ext uri="{BB962C8B-B14F-4D97-AF65-F5344CB8AC3E}">
        <p14:creationId xmlns:p14="http://schemas.microsoft.com/office/powerpoint/2010/main" val="353570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0E70D5A-48A4-94F4-F0F5-479A7013E15F}"/>
              </a:ext>
            </a:extLst>
          </p:cNvPr>
          <p:cNvPicPr>
            <a:picLocks noChangeAspect="1"/>
          </p:cNvPicPr>
          <p:nvPr/>
        </p:nvPicPr>
        <p:blipFill>
          <a:blip r:embed="rId3"/>
          <a:stretch>
            <a:fillRect/>
          </a:stretch>
        </p:blipFill>
        <p:spPr>
          <a:xfrm>
            <a:off x="1563510" y="1212598"/>
            <a:ext cx="6299198"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Dashboard</a:t>
            </a:r>
          </a:p>
        </p:txBody>
      </p:sp>
    </p:spTree>
    <p:extLst>
      <p:ext uri="{BB962C8B-B14F-4D97-AF65-F5344CB8AC3E}">
        <p14:creationId xmlns:p14="http://schemas.microsoft.com/office/powerpoint/2010/main" val="1404090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ChatGPT Prompts</a:t>
            </a:r>
          </a:p>
        </p:txBody>
      </p:sp>
      <p:sp>
        <p:nvSpPr>
          <p:cNvPr id="5" name="Subtitle 13">
            <a:extLst>
              <a:ext uri="{FF2B5EF4-FFF2-40B4-BE49-F238E27FC236}">
                <a16:creationId xmlns:a16="http://schemas.microsoft.com/office/drawing/2014/main" id="{C97B49BC-0C5B-B6E0-27B6-D75461D4E7DD}"/>
              </a:ext>
            </a:extLst>
          </p:cNvPr>
          <p:cNvSpPr txBox="1">
            <a:spLocks/>
          </p:cNvSpPr>
          <p:nvPr/>
        </p:nvSpPr>
        <p:spPr>
          <a:xfrm>
            <a:off x="720000" y="1200289"/>
            <a:ext cx="4935924" cy="3346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endParaRPr lang="en-US" sz="1600">
              <a:latin typeface="Roboto" panose="02000000000000000000" pitchFamily="2" charset="0"/>
              <a:ea typeface="Roboto" panose="02000000000000000000" pitchFamily="2" charset="0"/>
              <a:cs typeface="Roboto" panose="02000000000000000000" pitchFamily="2" charset="0"/>
            </a:endParaRPr>
          </a:p>
        </p:txBody>
      </p:sp>
      <p:sp>
        <p:nvSpPr>
          <p:cNvPr id="6" name="Rectangle: Rounded Corners 5">
            <a:extLst>
              <a:ext uri="{FF2B5EF4-FFF2-40B4-BE49-F238E27FC236}">
                <a16:creationId xmlns:a16="http://schemas.microsoft.com/office/drawing/2014/main" id="{6F46540A-8FD0-F844-8FCD-F9EC28082D86}"/>
              </a:ext>
            </a:extLst>
          </p:cNvPr>
          <p:cNvSpPr/>
          <p:nvPr/>
        </p:nvSpPr>
        <p:spPr>
          <a:xfrm>
            <a:off x="2755900" y="1168539"/>
            <a:ext cx="3632200" cy="3708400"/>
          </a:xfrm>
          <a:prstGeom prst="roundRect">
            <a:avLst>
              <a:gd name="adj" fmla="val 2138"/>
            </a:avLst>
          </a:prstGeom>
          <a:blipFill>
            <a:blip r:embed="rId3"/>
            <a:stretch>
              <a:fillRect/>
            </a:stretch>
          </a:blip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401591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37BE-D609-486E-BD0C-57E9149F6408}"/>
              </a:ext>
            </a:extLst>
          </p:cNvPr>
          <p:cNvSpPr>
            <a:spLocks noGrp="1"/>
          </p:cNvSpPr>
          <p:nvPr>
            <p:ph type="title"/>
          </p:nvPr>
        </p:nvSpPr>
        <p:spPr/>
        <p:txBody>
          <a:bodyPr/>
          <a:lstStyle/>
          <a:p>
            <a:r>
              <a:rPr lang="en-US">
                <a:solidFill>
                  <a:schemeClr val="tx1"/>
                </a:solidFill>
              </a:rPr>
              <a:t>Technology Stack</a:t>
            </a:r>
          </a:p>
        </p:txBody>
      </p:sp>
      <p:sp>
        <p:nvSpPr>
          <p:cNvPr id="4" name="Google Shape;973;p47">
            <a:extLst>
              <a:ext uri="{FF2B5EF4-FFF2-40B4-BE49-F238E27FC236}">
                <a16:creationId xmlns:a16="http://schemas.microsoft.com/office/drawing/2014/main" id="{5FD2D927-E457-6F21-BEE7-FC34C0F2B0C4}"/>
              </a:ext>
            </a:extLst>
          </p:cNvPr>
          <p:cNvSpPr/>
          <p:nvPr/>
        </p:nvSpPr>
        <p:spPr>
          <a:xfrm>
            <a:off x="579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5" name="Google Shape;974;p47">
            <a:extLst>
              <a:ext uri="{FF2B5EF4-FFF2-40B4-BE49-F238E27FC236}">
                <a16:creationId xmlns:a16="http://schemas.microsoft.com/office/drawing/2014/main" id="{B342C9E8-86FD-2859-C431-90980B79DE6C}"/>
              </a:ext>
            </a:extLst>
          </p:cNvPr>
          <p:cNvSpPr/>
          <p:nvPr/>
        </p:nvSpPr>
        <p:spPr>
          <a:xfrm>
            <a:off x="2865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 name="Google Shape;975;p47">
            <a:extLst>
              <a:ext uri="{FF2B5EF4-FFF2-40B4-BE49-F238E27FC236}">
                <a16:creationId xmlns:a16="http://schemas.microsoft.com/office/drawing/2014/main" id="{3BADDB7F-C6A7-190D-1646-FF87700A8C75}"/>
              </a:ext>
            </a:extLst>
          </p:cNvPr>
          <p:cNvSpPr/>
          <p:nvPr/>
        </p:nvSpPr>
        <p:spPr>
          <a:xfrm>
            <a:off x="5151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 name="Google Shape;976;p47">
            <a:extLst>
              <a:ext uri="{FF2B5EF4-FFF2-40B4-BE49-F238E27FC236}">
                <a16:creationId xmlns:a16="http://schemas.microsoft.com/office/drawing/2014/main" id="{F3745A84-FF34-0360-BC49-3F522C9D5DE7}"/>
              </a:ext>
            </a:extLst>
          </p:cNvPr>
          <p:cNvSpPr txBox="1">
            <a:spLocks/>
          </p:cNvSpPr>
          <p:nvPr/>
        </p:nvSpPr>
        <p:spPr>
          <a:xfrm>
            <a:off x="5785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Angular</a:t>
            </a:r>
          </a:p>
        </p:txBody>
      </p:sp>
      <p:sp>
        <p:nvSpPr>
          <p:cNvPr id="8" name="Google Shape;978;p47">
            <a:extLst>
              <a:ext uri="{FF2B5EF4-FFF2-40B4-BE49-F238E27FC236}">
                <a16:creationId xmlns:a16="http://schemas.microsoft.com/office/drawing/2014/main" id="{7D460DBD-FBC8-A138-6EAB-13925B0FEDE3}"/>
              </a:ext>
            </a:extLst>
          </p:cNvPr>
          <p:cNvSpPr txBox="1">
            <a:spLocks/>
          </p:cNvSpPr>
          <p:nvPr/>
        </p:nvSpPr>
        <p:spPr>
          <a:xfrm>
            <a:off x="5785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For responsive and dynamic UI</a:t>
            </a:r>
          </a:p>
        </p:txBody>
      </p:sp>
      <p:sp>
        <p:nvSpPr>
          <p:cNvPr id="9" name="Google Shape;979;p47">
            <a:extLst>
              <a:ext uri="{FF2B5EF4-FFF2-40B4-BE49-F238E27FC236}">
                <a16:creationId xmlns:a16="http://schemas.microsoft.com/office/drawing/2014/main" id="{E4D0D8FF-AC28-93FB-2ACD-670B6BD38B49}"/>
              </a:ext>
            </a:extLst>
          </p:cNvPr>
          <p:cNvSpPr txBox="1">
            <a:spLocks/>
          </p:cNvSpPr>
          <p:nvPr/>
        </p:nvSpPr>
        <p:spPr>
          <a:xfrm>
            <a:off x="2343850" y="2739437"/>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Express.js</a:t>
            </a:r>
          </a:p>
        </p:txBody>
      </p:sp>
      <p:sp>
        <p:nvSpPr>
          <p:cNvPr id="10" name="Google Shape;980;p47">
            <a:extLst>
              <a:ext uri="{FF2B5EF4-FFF2-40B4-BE49-F238E27FC236}">
                <a16:creationId xmlns:a16="http://schemas.microsoft.com/office/drawing/2014/main" id="{7A0A8B5C-7EAA-A180-C0AC-89FA3943DB7B}"/>
              </a:ext>
            </a:extLst>
          </p:cNvPr>
          <p:cNvSpPr txBox="1">
            <a:spLocks/>
          </p:cNvSpPr>
          <p:nvPr/>
        </p:nvSpPr>
        <p:spPr>
          <a:xfrm>
            <a:off x="2343850" y="3110888"/>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Efficient server-side logic</a:t>
            </a:r>
          </a:p>
        </p:txBody>
      </p:sp>
      <p:sp>
        <p:nvSpPr>
          <p:cNvPr id="11" name="Google Shape;981;p47">
            <a:extLst>
              <a:ext uri="{FF2B5EF4-FFF2-40B4-BE49-F238E27FC236}">
                <a16:creationId xmlns:a16="http://schemas.microsoft.com/office/drawing/2014/main" id="{981A11F0-56A5-F900-0222-90CFEBD60C05}"/>
              </a:ext>
            </a:extLst>
          </p:cNvPr>
          <p:cNvSpPr txBox="1">
            <a:spLocks/>
          </p:cNvSpPr>
          <p:nvPr/>
        </p:nvSpPr>
        <p:spPr>
          <a:xfrm>
            <a:off x="462985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MongoDB</a:t>
            </a:r>
          </a:p>
        </p:txBody>
      </p:sp>
      <p:sp>
        <p:nvSpPr>
          <p:cNvPr id="12" name="Google Shape;982;p47">
            <a:extLst>
              <a:ext uri="{FF2B5EF4-FFF2-40B4-BE49-F238E27FC236}">
                <a16:creationId xmlns:a16="http://schemas.microsoft.com/office/drawing/2014/main" id="{79B0DC8F-3E75-F5C4-C96F-560A9628F5E7}"/>
              </a:ext>
            </a:extLst>
          </p:cNvPr>
          <p:cNvSpPr txBox="1">
            <a:spLocks/>
          </p:cNvSpPr>
          <p:nvPr/>
        </p:nvSpPr>
        <p:spPr>
          <a:xfrm>
            <a:off x="462985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Flexible data storage</a:t>
            </a:r>
          </a:p>
        </p:txBody>
      </p:sp>
      <p:sp>
        <p:nvSpPr>
          <p:cNvPr id="13" name="Google Shape;975;p47">
            <a:extLst>
              <a:ext uri="{FF2B5EF4-FFF2-40B4-BE49-F238E27FC236}">
                <a16:creationId xmlns:a16="http://schemas.microsoft.com/office/drawing/2014/main" id="{58854D0A-A56A-FB1F-A172-08F94594981A}"/>
              </a:ext>
            </a:extLst>
          </p:cNvPr>
          <p:cNvSpPr/>
          <p:nvPr/>
        </p:nvSpPr>
        <p:spPr>
          <a:xfrm>
            <a:off x="744020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4" name="Google Shape;981;p47">
            <a:extLst>
              <a:ext uri="{FF2B5EF4-FFF2-40B4-BE49-F238E27FC236}">
                <a16:creationId xmlns:a16="http://schemas.microsoft.com/office/drawing/2014/main" id="{784CEFEE-DCFC-E75C-16B8-13824538A604}"/>
              </a:ext>
            </a:extLst>
          </p:cNvPr>
          <p:cNvSpPr txBox="1">
            <a:spLocks/>
          </p:cNvSpPr>
          <p:nvPr/>
        </p:nvSpPr>
        <p:spPr>
          <a:xfrm>
            <a:off x="691880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ChatGPT</a:t>
            </a:r>
          </a:p>
        </p:txBody>
      </p:sp>
      <p:sp>
        <p:nvSpPr>
          <p:cNvPr id="15" name="Google Shape;982;p47">
            <a:extLst>
              <a:ext uri="{FF2B5EF4-FFF2-40B4-BE49-F238E27FC236}">
                <a16:creationId xmlns:a16="http://schemas.microsoft.com/office/drawing/2014/main" id="{BBF05907-FB7B-7FC6-AE69-76E13A91260E}"/>
              </a:ext>
            </a:extLst>
          </p:cNvPr>
          <p:cNvSpPr txBox="1">
            <a:spLocks/>
          </p:cNvSpPr>
          <p:nvPr/>
        </p:nvSpPr>
        <p:spPr>
          <a:xfrm>
            <a:off x="691880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Roboto" panose="02000000000000000000" pitchFamily="2" charset="0"/>
                <a:ea typeface="Roboto" panose="02000000000000000000" pitchFamily="2" charset="0"/>
                <a:cs typeface="Roboto" panose="02000000000000000000" pitchFamily="2" charset="0"/>
              </a:rPr>
              <a:t>Interactive content generation</a:t>
            </a:r>
          </a:p>
        </p:txBody>
      </p:sp>
      <p:pic>
        <p:nvPicPr>
          <p:cNvPr id="17" name="Graphic 16">
            <a:extLst>
              <a:ext uri="{FF2B5EF4-FFF2-40B4-BE49-F238E27FC236}">
                <a16:creationId xmlns:a16="http://schemas.microsoft.com/office/drawing/2014/main" id="{3278FC4F-970C-D7BC-8EC1-0E7698F048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666" y="1557519"/>
            <a:ext cx="1055667" cy="1055667"/>
          </a:xfrm>
          <a:prstGeom prst="rect">
            <a:avLst/>
          </a:prstGeom>
        </p:spPr>
      </p:pic>
      <p:pic>
        <p:nvPicPr>
          <p:cNvPr id="19" name="Graphic 18">
            <a:extLst>
              <a:ext uri="{FF2B5EF4-FFF2-40B4-BE49-F238E27FC236}">
                <a16:creationId xmlns:a16="http://schemas.microsoft.com/office/drawing/2014/main" id="{84C9F329-3B78-559E-465F-C02189F244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96350" y="1647202"/>
            <a:ext cx="876300" cy="876300"/>
          </a:xfrm>
          <a:prstGeom prst="rect">
            <a:avLst/>
          </a:prstGeom>
        </p:spPr>
      </p:pic>
      <p:pic>
        <p:nvPicPr>
          <p:cNvPr id="21" name="Graphic 20">
            <a:extLst>
              <a:ext uri="{FF2B5EF4-FFF2-40B4-BE49-F238E27FC236}">
                <a16:creationId xmlns:a16="http://schemas.microsoft.com/office/drawing/2014/main" id="{CB5C7304-AA9E-0F24-6565-56BEC6A53B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60125" y="1624977"/>
            <a:ext cx="920750" cy="920750"/>
          </a:xfrm>
          <a:prstGeom prst="rect">
            <a:avLst/>
          </a:prstGeom>
        </p:spPr>
      </p:pic>
      <p:pic>
        <p:nvPicPr>
          <p:cNvPr id="23" name="Graphic 22">
            <a:extLst>
              <a:ext uri="{FF2B5EF4-FFF2-40B4-BE49-F238E27FC236}">
                <a16:creationId xmlns:a16="http://schemas.microsoft.com/office/drawing/2014/main" id="{F37C4565-A057-FFD7-D7BE-8B2F7802D3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2583" y="1658318"/>
            <a:ext cx="853734" cy="865184"/>
          </a:xfrm>
          <a:prstGeom prst="rect">
            <a:avLst/>
          </a:prstGeom>
        </p:spPr>
      </p:pic>
    </p:spTree>
    <p:extLst>
      <p:ext uri="{BB962C8B-B14F-4D97-AF65-F5344CB8AC3E}">
        <p14:creationId xmlns:p14="http://schemas.microsoft.com/office/powerpoint/2010/main" val="403480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2"/>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824" name="Google Shape;824;p42"/>
          <p:cNvSpPr/>
          <p:nvPr/>
        </p:nvSpPr>
        <p:spPr>
          <a:xfrm>
            <a:off x="626363"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2744513"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4983345"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txBox="1">
            <a:spLocks noGrp="1"/>
          </p:cNvSpPr>
          <p:nvPr>
            <p:ph type="title"/>
          </p:nvPr>
        </p:nvSpPr>
        <p:spPr>
          <a:xfrm>
            <a:off x="752663" y="2066258"/>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28" name="Google Shape;828;p42"/>
          <p:cNvSpPr txBox="1">
            <a:spLocks noGrp="1"/>
          </p:cNvSpPr>
          <p:nvPr>
            <p:ph type="subTitle" idx="1"/>
          </p:nvPr>
        </p:nvSpPr>
        <p:spPr>
          <a:xfrm>
            <a:off x="100176" y="3014537"/>
            <a:ext cx="2181300" cy="371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a:t>Introduction</a:t>
            </a:r>
          </a:p>
        </p:txBody>
      </p:sp>
      <p:sp>
        <p:nvSpPr>
          <p:cNvPr id="830" name="Google Shape;830;p42"/>
          <p:cNvSpPr txBox="1">
            <a:spLocks noGrp="1"/>
          </p:cNvSpPr>
          <p:nvPr>
            <p:ph type="title" idx="3"/>
          </p:nvPr>
        </p:nvSpPr>
        <p:spPr>
          <a:xfrm>
            <a:off x="2870813" y="2066258"/>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31" name="Google Shape;831;p42"/>
          <p:cNvSpPr txBox="1">
            <a:spLocks noGrp="1"/>
          </p:cNvSpPr>
          <p:nvPr>
            <p:ph type="subTitle" idx="4"/>
          </p:nvPr>
        </p:nvSpPr>
        <p:spPr>
          <a:xfrm>
            <a:off x="2223113" y="3014537"/>
            <a:ext cx="21813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a:t>
            </a:r>
            <a:endParaRPr/>
          </a:p>
        </p:txBody>
      </p:sp>
      <p:sp>
        <p:nvSpPr>
          <p:cNvPr id="833" name="Google Shape;833;p42"/>
          <p:cNvSpPr txBox="1">
            <a:spLocks noGrp="1"/>
          </p:cNvSpPr>
          <p:nvPr>
            <p:ph type="title" idx="6"/>
          </p:nvPr>
        </p:nvSpPr>
        <p:spPr>
          <a:xfrm>
            <a:off x="5109645" y="2066258"/>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34" name="Google Shape;834;p42"/>
          <p:cNvSpPr txBox="1">
            <a:spLocks noGrp="1"/>
          </p:cNvSpPr>
          <p:nvPr>
            <p:ph type="subTitle" idx="7"/>
          </p:nvPr>
        </p:nvSpPr>
        <p:spPr>
          <a:xfrm>
            <a:off x="4461945" y="3014537"/>
            <a:ext cx="21813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Architecture</a:t>
            </a:r>
            <a:endParaRPr/>
          </a:p>
        </p:txBody>
      </p:sp>
      <p:sp>
        <p:nvSpPr>
          <p:cNvPr id="2" name="Google Shape;826;p42">
            <a:extLst>
              <a:ext uri="{FF2B5EF4-FFF2-40B4-BE49-F238E27FC236}">
                <a16:creationId xmlns:a16="http://schemas.microsoft.com/office/drawing/2014/main" id="{82CC75F4-CD25-8500-942F-1C588B1297BF}"/>
              </a:ext>
            </a:extLst>
          </p:cNvPr>
          <p:cNvSpPr/>
          <p:nvPr/>
        </p:nvSpPr>
        <p:spPr>
          <a:xfrm>
            <a:off x="7285500"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33;p42">
            <a:extLst>
              <a:ext uri="{FF2B5EF4-FFF2-40B4-BE49-F238E27FC236}">
                <a16:creationId xmlns:a16="http://schemas.microsoft.com/office/drawing/2014/main" id="{D0D54B40-9489-7139-08C8-6D9710DE1F48}"/>
              </a:ext>
            </a:extLst>
          </p:cNvPr>
          <p:cNvSpPr txBox="1">
            <a:spLocks/>
          </p:cNvSpPr>
          <p:nvPr/>
        </p:nvSpPr>
        <p:spPr>
          <a:xfrm>
            <a:off x="7411800" y="2066258"/>
            <a:ext cx="885900" cy="65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Oswald"/>
              <a:buNone/>
              <a:defRPr sz="4800" b="1"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9pPr>
          </a:lstStyle>
          <a:p>
            <a:r>
              <a:rPr lang="en"/>
              <a:t>04</a:t>
            </a:r>
          </a:p>
        </p:txBody>
      </p:sp>
      <p:sp>
        <p:nvSpPr>
          <p:cNvPr id="4" name="Google Shape;834;p42">
            <a:extLst>
              <a:ext uri="{FF2B5EF4-FFF2-40B4-BE49-F238E27FC236}">
                <a16:creationId xmlns:a16="http://schemas.microsoft.com/office/drawing/2014/main" id="{A9AD694E-5FC3-F507-FF2E-33CF891743C4}"/>
              </a:ext>
            </a:extLst>
          </p:cNvPr>
          <p:cNvSpPr txBox="1">
            <a:spLocks/>
          </p:cNvSpPr>
          <p:nvPr/>
        </p:nvSpPr>
        <p:spPr>
          <a:xfrm>
            <a:off x="6764100" y="3014537"/>
            <a:ext cx="2181300"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Roboto"/>
              <a:buNone/>
              <a:defRPr sz="20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2pPr>
            <a:lvl3pPr marL="1371600" marR="0" lvl="2"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3pPr>
            <a:lvl4pPr marL="1828800" marR="0" lvl="3"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4pPr>
            <a:lvl5pPr marL="2286000" marR="0" lvl="4"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5pPr>
            <a:lvl6pPr marL="2743200" marR="0" lvl="5"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6pPr>
            <a:lvl7pPr marL="3200400" marR="0" lvl="6"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7pPr>
            <a:lvl8pPr marL="3657600" marR="0" lvl="7"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8pPr>
            <a:lvl9pPr marL="4114800" marR="0" lvl="8"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9pPr>
          </a:lstStyle>
          <a:p>
            <a:pPr marL="0" indent="0"/>
            <a:r>
              <a:rPr lang="en-US"/>
              <a:t>Challenges</a:t>
            </a:r>
          </a:p>
        </p:txBody>
      </p:sp>
    </p:spTree>
    <p:extLst>
      <p:ext uri="{BB962C8B-B14F-4D97-AF65-F5344CB8AC3E}">
        <p14:creationId xmlns:p14="http://schemas.microsoft.com/office/powerpoint/2010/main" val="2880234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77F6E1-93E6-4E2B-9E64-5A8F6F3CC026}"/>
              </a:ext>
            </a:extLst>
          </p:cNvPr>
          <p:cNvSpPr>
            <a:spLocks noGrp="1"/>
          </p:cNvSpPr>
          <p:nvPr>
            <p:ph type="title"/>
          </p:nvPr>
        </p:nvSpPr>
        <p:spPr>
          <a:xfrm>
            <a:off x="720000" y="1107804"/>
            <a:ext cx="4869142" cy="2400900"/>
          </a:xfrm>
        </p:spPr>
        <p:txBody>
          <a:bodyPr/>
          <a:lstStyle/>
          <a:p>
            <a:r>
              <a:rPr lang="en-US" dirty="0"/>
              <a:t>Application Architecture</a:t>
            </a:r>
          </a:p>
        </p:txBody>
      </p:sp>
    </p:spTree>
    <p:extLst>
      <p:ext uri="{BB962C8B-B14F-4D97-AF65-F5344CB8AC3E}">
        <p14:creationId xmlns:p14="http://schemas.microsoft.com/office/powerpoint/2010/main" val="661003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761A0F3-665D-485B-A95F-D6896177CBB5}"/>
              </a:ext>
            </a:extLst>
          </p:cNvPr>
          <p:cNvSpPr>
            <a:spLocks noGrp="1"/>
          </p:cNvSpPr>
          <p:nvPr>
            <p:ph type="title"/>
          </p:nvPr>
        </p:nvSpPr>
        <p:spPr>
          <a:xfrm>
            <a:off x="719999" y="387600"/>
            <a:ext cx="7114045" cy="612600"/>
          </a:xfrm>
        </p:spPr>
        <p:txBody>
          <a:bodyPr/>
          <a:lstStyle/>
          <a:p>
            <a:r>
              <a:rPr lang="en-US"/>
              <a:t>Application Architecture</a:t>
            </a:r>
          </a:p>
        </p:txBody>
      </p:sp>
      <p:grpSp>
        <p:nvGrpSpPr>
          <p:cNvPr id="11" name="Google Shape;689;p38">
            <a:extLst>
              <a:ext uri="{FF2B5EF4-FFF2-40B4-BE49-F238E27FC236}">
                <a16:creationId xmlns:a16="http://schemas.microsoft.com/office/drawing/2014/main" id="{F50D216B-526D-4B3F-A9AB-95CD645CC81E}"/>
              </a:ext>
            </a:extLst>
          </p:cNvPr>
          <p:cNvGrpSpPr/>
          <p:nvPr/>
        </p:nvGrpSpPr>
        <p:grpSpPr>
          <a:xfrm>
            <a:off x="391213" y="2328347"/>
            <a:ext cx="543508" cy="751465"/>
            <a:chOff x="7638902" y="3559731"/>
            <a:chExt cx="755319" cy="1044322"/>
          </a:xfrm>
        </p:grpSpPr>
        <p:sp>
          <p:nvSpPr>
            <p:cNvPr id="13" name="Google Shape;690;p38">
              <a:extLst>
                <a:ext uri="{FF2B5EF4-FFF2-40B4-BE49-F238E27FC236}">
                  <a16:creationId xmlns:a16="http://schemas.microsoft.com/office/drawing/2014/main" id="{30D75FC4-A109-476C-8EDE-01D018D92426}"/>
                </a:ext>
              </a:extLst>
            </p:cNvPr>
            <p:cNvSpPr/>
            <p:nvPr/>
          </p:nvSpPr>
          <p:spPr>
            <a:xfrm>
              <a:off x="7638902" y="4239834"/>
              <a:ext cx="676910" cy="364219"/>
            </a:xfrm>
            <a:custGeom>
              <a:avLst/>
              <a:gdLst/>
              <a:ahLst/>
              <a:cxnLst/>
              <a:rect l="l" t="t" r="r" b="b"/>
              <a:pathLst>
                <a:path w="59352" h="31935" extrusionOk="0">
                  <a:moveTo>
                    <a:pt x="29656" y="0"/>
                  </a:moveTo>
                  <a:cubicBezTo>
                    <a:pt x="200" y="0"/>
                    <a:pt x="0" y="14309"/>
                    <a:pt x="0" y="31934"/>
                  </a:cubicBezTo>
                  <a:lnTo>
                    <a:pt x="59352" y="31934"/>
                  </a:lnTo>
                  <a:cubicBezTo>
                    <a:pt x="59352" y="14309"/>
                    <a:pt x="59152" y="0"/>
                    <a:pt x="29656"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1;p38">
              <a:extLst>
                <a:ext uri="{FF2B5EF4-FFF2-40B4-BE49-F238E27FC236}">
                  <a16:creationId xmlns:a16="http://schemas.microsoft.com/office/drawing/2014/main" id="{B24B29FF-20DE-454D-A5BC-4D5D140CBE27}"/>
                </a:ext>
              </a:extLst>
            </p:cNvPr>
            <p:cNvSpPr/>
            <p:nvPr/>
          </p:nvSpPr>
          <p:spPr>
            <a:xfrm>
              <a:off x="7767436" y="3691470"/>
              <a:ext cx="419373" cy="527858"/>
            </a:xfrm>
            <a:custGeom>
              <a:avLst/>
              <a:gdLst/>
              <a:ahLst/>
              <a:cxnLst/>
              <a:rect l="l" t="t" r="r" b="b"/>
              <a:pathLst>
                <a:path w="36771" h="46283" extrusionOk="0">
                  <a:moveTo>
                    <a:pt x="18386" y="0"/>
                  </a:moveTo>
                  <a:cubicBezTo>
                    <a:pt x="8234" y="0"/>
                    <a:pt x="1" y="10352"/>
                    <a:pt x="1" y="23142"/>
                  </a:cubicBezTo>
                  <a:cubicBezTo>
                    <a:pt x="1" y="35931"/>
                    <a:pt x="8234" y="46283"/>
                    <a:pt x="18386" y="46283"/>
                  </a:cubicBezTo>
                  <a:cubicBezTo>
                    <a:pt x="28538" y="46283"/>
                    <a:pt x="36771" y="35931"/>
                    <a:pt x="36771" y="23142"/>
                  </a:cubicBezTo>
                  <a:cubicBezTo>
                    <a:pt x="36771" y="10352"/>
                    <a:pt x="28538" y="0"/>
                    <a:pt x="18386"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2;p38">
              <a:extLst>
                <a:ext uri="{FF2B5EF4-FFF2-40B4-BE49-F238E27FC236}">
                  <a16:creationId xmlns:a16="http://schemas.microsoft.com/office/drawing/2014/main" id="{33E3A45D-AA6A-4B9C-8A61-D6A5787878DA}"/>
                </a:ext>
              </a:extLst>
            </p:cNvPr>
            <p:cNvSpPr/>
            <p:nvPr/>
          </p:nvSpPr>
          <p:spPr>
            <a:xfrm>
              <a:off x="7646646" y="3948015"/>
              <a:ext cx="170950" cy="158917"/>
            </a:xfrm>
            <a:custGeom>
              <a:avLst/>
              <a:gdLst/>
              <a:ahLst/>
              <a:cxnLst/>
              <a:rect l="l" t="t" r="r" b="b"/>
              <a:pathLst>
                <a:path w="14989" h="13934" extrusionOk="0">
                  <a:moveTo>
                    <a:pt x="7487" y="1"/>
                  </a:moveTo>
                  <a:cubicBezTo>
                    <a:pt x="4121" y="1"/>
                    <a:pt x="1141" y="2418"/>
                    <a:pt x="600" y="5843"/>
                  </a:cubicBezTo>
                  <a:cubicBezTo>
                    <a:pt x="0" y="9640"/>
                    <a:pt x="2558" y="13237"/>
                    <a:pt x="6355" y="13837"/>
                  </a:cubicBezTo>
                  <a:cubicBezTo>
                    <a:pt x="6743" y="13902"/>
                    <a:pt x="7128" y="13934"/>
                    <a:pt x="7508" y="13934"/>
                  </a:cubicBezTo>
                  <a:cubicBezTo>
                    <a:pt x="10855" y="13934"/>
                    <a:pt x="13810" y="11491"/>
                    <a:pt x="14349" y="8082"/>
                  </a:cubicBezTo>
                  <a:cubicBezTo>
                    <a:pt x="14988" y="4285"/>
                    <a:pt x="12390" y="728"/>
                    <a:pt x="8593" y="88"/>
                  </a:cubicBezTo>
                  <a:cubicBezTo>
                    <a:pt x="8222" y="29"/>
                    <a:pt x="7852" y="1"/>
                    <a:pt x="7487"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3;p38">
              <a:extLst>
                <a:ext uri="{FF2B5EF4-FFF2-40B4-BE49-F238E27FC236}">
                  <a16:creationId xmlns:a16="http://schemas.microsoft.com/office/drawing/2014/main" id="{789C804E-2E83-4C8B-873D-C3C5CA21E930}"/>
                </a:ext>
              </a:extLst>
            </p:cNvPr>
            <p:cNvSpPr/>
            <p:nvPr/>
          </p:nvSpPr>
          <p:spPr>
            <a:xfrm>
              <a:off x="7707731" y="3982492"/>
              <a:ext cx="57915" cy="53592"/>
            </a:xfrm>
            <a:custGeom>
              <a:avLst/>
              <a:gdLst/>
              <a:ahLst/>
              <a:cxnLst/>
              <a:rect l="l" t="t" r="r" b="b"/>
              <a:pathLst>
                <a:path w="5078" h="4699" extrusionOk="0">
                  <a:moveTo>
                    <a:pt x="716" y="0"/>
                  </a:moveTo>
                  <a:cubicBezTo>
                    <a:pt x="481" y="0"/>
                    <a:pt x="242" y="21"/>
                    <a:pt x="0" y="63"/>
                  </a:cubicBezTo>
                  <a:cubicBezTo>
                    <a:pt x="600" y="183"/>
                    <a:pt x="1159" y="382"/>
                    <a:pt x="1679" y="662"/>
                  </a:cubicBezTo>
                  <a:cubicBezTo>
                    <a:pt x="2718" y="1182"/>
                    <a:pt x="3557" y="1981"/>
                    <a:pt x="4077" y="3020"/>
                  </a:cubicBezTo>
                  <a:cubicBezTo>
                    <a:pt x="4317" y="3540"/>
                    <a:pt x="4516" y="4099"/>
                    <a:pt x="4676" y="4699"/>
                  </a:cubicBezTo>
                  <a:cubicBezTo>
                    <a:pt x="5077" y="2183"/>
                    <a:pt x="3150" y="0"/>
                    <a:pt x="716"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4;p38">
              <a:extLst>
                <a:ext uri="{FF2B5EF4-FFF2-40B4-BE49-F238E27FC236}">
                  <a16:creationId xmlns:a16="http://schemas.microsoft.com/office/drawing/2014/main" id="{51032FB2-605F-42A1-B93F-6551157FC0C0}"/>
                </a:ext>
              </a:extLst>
            </p:cNvPr>
            <p:cNvSpPr/>
            <p:nvPr/>
          </p:nvSpPr>
          <p:spPr>
            <a:xfrm>
              <a:off x="8134837" y="3948254"/>
              <a:ext cx="175055" cy="158792"/>
            </a:xfrm>
            <a:custGeom>
              <a:avLst/>
              <a:gdLst/>
              <a:ahLst/>
              <a:cxnLst/>
              <a:rect l="l" t="t" r="r" b="b"/>
              <a:pathLst>
                <a:path w="15349" h="13923" extrusionOk="0">
                  <a:moveTo>
                    <a:pt x="7682" y="1"/>
                  </a:moveTo>
                  <a:cubicBezTo>
                    <a:pt x="7152" y="1"/>
                    <a:pt x="6614" y="61"/>
                    <a:pt x="6076" y="187"/>
                  </a:cubicBezTo>
                  <a:cubicBezTo>
                    <a:pt x="2319" y="1066"/>
                    <a:pt x="1" y="4823"/>
                    <a:pt x="880" y="8540"/>
                  </a:cubicBezTo>
                  <a:cubicBezTo>
                    <a:pt x="1633" y="11759"/>
                    <a:pt x="4500" y="13922"/>
                    <a:pt x="7668" y="13922"/>
                  </a:cubicBezTo>
                  <a:cubicBezTo>
                    <a:pt x="8198" y="13922"/>
                    <a:pt x="8735" y="13862"/>
                    <a:pt x="9273" y="13736"/>
                  </a:cubicBezTo>
                  <a:cubicBezTo>
                    <a:pt x="13030" y="12857"/>
                    <a:pt x="15348" y="9100"/>
                    <a:pt x="14469" y="5343"/>
                  </a:cubicBezTo>
                  <a:cubicBezTo>
                    <a:pt x="13716" y="2158"/>
                    <a:pt x="10850" y="1"/>
                    <a:pt x="7682"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5;p38">
              <a:extLst>
                <a:ext uri="{FF2B5EF4-FFF2-40B4-BE49-F238E27FC236}">
                  <a16:creationId xmlns:a16="http://schemas.microsoft.com/office/drawing/2014/main" id="{FF1D9519-42FA-4E16-AE59-B038BBB833A5}"/>
                </a:ext>
              </a:extLst>
            </p:cNvPr>
            <p:cNvSpPr/>
            <p:nvPr/>
          </p:nvSpPr>
          <p:spPr>
            <a:xfrm>
              <a:off x="8188646" y="3982492"/>
              <a:ext cx="57880" cy="53592"/>
            </a:xfrm>
            <a:custGeom>
              <a:avLst/>
              <a:gdLst/>
              <a:ahLst/>
              <a:cxnLst/>
              <a:rect l="l" t="t" r="r" b="b"/>
              <a:pathLst>
                <a:path w="5075" h="4699" extrusionOk="0">
                  <a:moveTo>
                    <a:pt x="4359" y="0"/>
                  </a:moveTo>
                  <a:cubicBezTo>
                    <a:pt x="1925" y="0"/>
                    <a:pt x="1" y="2183"/>
                    <a:pt x="438" y="4699"/>
                  </a:cubicBezTo>
                  <a:cubicBezTo>
                    <a:pt x="558" y="4099"/>
                    <a:pt x="758" y="3540"/>
                    <a:pt x="998" y="3020"/>
                  </a:cubicBezTo>
                  <a:cubicBezTo>
                    <a:pt x="1278" y="2501"/>
                    <a:pt x="1597" y="2061"/>
                    <a:pt x="1997" y="1661"/>
                  </a:cubicBezTo>
                  <a:cubicBezTo>
                    <a:pt x="2437" y="1222"/>
                    <a:pt x="2876" y="902"/>
                    <a:pt x="3396" y="662"/>
                  </a:cubicBezTo>
                  <a:cubicBezTo>
                    <a:pt x="3916" y="382"/>
                    <a:pt x="4475" y="183"/>
                    <a:pt x="5075" y="63"/>
                  </a:cubicBezTo>
                  <a:cubicBezTo>
                    <a:pt x="4832" y="21"/>
                    <a:pt x="4593" y="0"/>
                    <a:pt x="4359"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6;p38">
              <a:extLst>
                <a:ext uri="{FF2B5EF4-FFF2-40B4-BE49-F238E27FC236}">
                  <a16:creationId xmlns:a16="http://schemas.microsoft.com/office/drawing/2014/main" id="{2021E4ED-D309-45BC-9590-39D47C958AAE}"/>
                </a:ext>
              </a:extLst>
            </p:cNvPr>
            <p:cNvSpPr/>
            <p:nvPr/>
          </p:nvSpPr>
          <p:spPr>
            <a:xfrm>
              <a:off x="7773367" y="3954481"/>
              <a:ext cx="407523" cy="482739"/>
            </a:xfrm>
            <a:custGeom>
              <a:avLst/>
              <a:gdLst/>
              <a:ahLst/>
              <a:cxnLst/>
              <a:rect l="l" t="t" r="r" b="b"/>
              <a:pathLst>
                <a:path w="35732" h="42327" extrusionOk="0">
                  <a:moveTo>
                    <a:pt x="17866" y="1"/>
                  </a:moveTo>
                  <a:cubicBezTo>
                    <a:pt x="7994" y="1"/>
                    <a:pt x="0" y="7994"/>
                    <a:pt x="0" y="17866"/>
                  </a:cubicBezTo>
                  <a:lnTo>
                    <a:pt x="0" y="24461"/>
                  </a:lnTo>
                  <a:cubicBezTo>
                    <a:pt x="0" y="34373"/>
                    <a:pt x="7994" y="42326"/>
                    <a:pt x="17866" y="42326"/>
                  </a:cubicBezTo>
                  <a:cubicBezTo>
                    <a:pt x="27738" y="42326"/>
                    <a:pt x="35731" y="34373"/>
                    <a:pt x="35731" y="24461"/>
                  </a:cubicBezTo>
                  <a:lnTo>
                    <a:pt x="35731" y="17866"/>
                  </a:lnTo>
                  <a:cubicBezTo>
                    <a:pt x="35731" y="7994"/>
                    <a:pt x="27738" y="1"/>
                    <a:pt x="17866"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7;p38">
              <a:extLst>
                <a:ext uri="{FF2B5EF4-FFF2-40B4-BE49-F238E27FC236}">
                  <a16:creationId xmlns:a16="http://schemas.microsoft.com/office/drawing/2014/main" id="{2742A2DE-818A-4697-A857-7696F95A8CB8}"/>
                </a:ext>
              </a:extLst>
            </p:cNvPr>
            <p:cNvSpPr/>
            <p:nvPr/>
          </p:nvSpPr>
          <p:spPr>
            <a:xfrm>
              <a:off x="7843565" y="3559731"/>
              <a:ext cx="550656" cy="321370"/>
            </a:xfrm>
            <a:custGeom>
              <a:avLst/>
              <a:gdLst/>
              <a:ahLst/>
              <a:cxnLst/>
              <a:rect l="l" t="t" r="r" b="b"/>
              <a:pathLst>
                <a:path w="48282" h="28178" extrusionOk="0">
                  <a:moveTo>
                    <a:pt x="14035" y="1"/>
                  </a:moveTo>
                  <a:cubicBezTo>
                    <a:pt x="6276" y="1"/>
                    <a:pt x="0" y="6300"/>
                    <a:pt x="0" y="14069"/>
                  </a:cubicBezTo>
                  <a:cubicBezTo>
                    <a:pt x="0" y="21863"/>
                    <a:pt x="6315" y="28178"/>
                    <a:pt x="14109" y="28178"/>
                  </a:cubicBezTo>
                  <a:lnTo>
                    <a:pt x="33733" y="28178"/>
                  </a:lnTo>
                  <a:cubicBezTo>
                    <a:pt x="41766" y="28178"/>
                    <a:pt x="48281" y="21663"/>
                    <a:pt x="48281" y="13630"/>
                  </a:cubicBezTo>
                  <a:lnTo>
                    <a:pt x="48281" y="1"/>
                  </a:lnTo>
                  <a:lnTo>
                    <a:pt x="14109" y="1"/>
                  </a:lnTo>
                  <a:cubicBezTo>
                    <a:pt x="14084" y="1"/>
                    <a:pt x="14060" y="1"/>
                    <a:pt x="14035"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8;p38">
              <a:extLst>
                <a:ext uri="{FF2B5EF4-FFF2-40B4-BE49-F238E27FC236}">
                  <a16:creationId xmlns:a16="http://schemas.microsoft.com/office/drawing/2014/main" id="{50A90922-EC5A-4B32-8460-D1E6CCC26E6D}"/>
                </a:ext>
              </a:extLst>
            </p:cNvPr>
            <p:cNvSpPr/>
            <p:nvPr/>
          </p:nvSpPr>
          <p:spPr>
            <a:xfrm>
              <a:off x="7916044" y="4009636"/>
              <a:ext cx="122170" cy="46510"/>
            </a:xfrm>
            <a:custGeom>
              <a:avLst/>
              <a:gdLst/>
              <a:ahLst/>
              <a:cxnLst/>
              <a:rect l="l" t="t" r="r" b="b"/>
              <a:pathLst>
                <a:path w="10712" h="4078" extrusionOk="0">
                  <a:moveTo>
                    <a:pt x="0" y="1"/>
                  </a:moveTo>
                  <a:cubicBezTo>
                    <a:pt x="0" y="2239"/>
                    <a:pt x="1839" y="4077"/>
                    <a:pt x="4077" y="4077"/>
                  </a:cubicBezTo>
                  <a:lnTo>
                    <a:pt x="6635" y="4077"/>
                  </a:lnTo>
                  <a:cubicBezTo>
                    <a:pt x="8873" y="4037"/>
                    <a:pt x="10672" y="2239"/>
                    <a:pt x="10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9;p38">
              <a:extLst>
                <a:ext uri="{FF2B5EF4-FFF2-40B4-BE49-F238E27FC236}">
                  <a16:creationId xmlns:a16="http://schemas.microsoft.com/office/drawing/2014/main" id="{B55815A9-E493-410A-93AF-7CC4BF2186D4}"/>
                </a:ext>
              </a:extLst>
            </p:cNvPr>
            <p:cNvSpPr/>
            <p:nvPr/>
          </p:nvSpPr>
          <p:spPr>
            <a:xfrm>
              <a:off x="7830324" y="3908861"/>
              <a:ext cx="86188" cy="50764"/>
            </a:xfrm>
            <a:custGeom>
              <a:avLst/>
              <a:gdLst/>
              <a:ahLst/>
              <a:cxnLst/>
              <a:rect l="l" t="t" r="r" b="b"/>
              <a:pathLst>
                <a:path w="7557" h="4451" extrusionOk="0">
                  <a:moveTo>
                    <a:pt x="2047" y="1"/>
                  </a:moveTo>
                  <a:cubicBezTo>
                    <a:pt x="0" y="1"/>
                    <a:pt x="0" y="3125"/>
                    <a:pt x="2047" y="3125"/>
                  </a:cubicBezTo>
                  <a:cubicBezTo>
                    <a:pt x="2084" y="3125"/>
                    <a:pt x="2122" y="3123"/>
                    <a:pt x="2161" y="3121"/>
                  </a:cubicBezTo>
                  <a:lnTo>
                    <a:pt x="3000" y="3121"/>
                  </a:lnTo>
                  <a:lnTo>
                    <a:pt x="3000" y="3641"/>
                  </a:lnTo>
                  <a:cubicBezTo>
                    <a:pt x="3040" y="4181"/>
                    <a:pt x="3460" y="4450"/>
                    <a:pt x="3879" y="4450"/>
                  </a:cubicBezTo>
                  <a:cubicBezTo>
                    <a:pt x="4299" y="4450"/>
                    <a:pt x="4719" y="4181"/>
                    <a:pt x="4758" y="3641"/>
                  </a:cubicBezTo>
                  <a:lnTo>
                    <a:pt x="4758" y="3121"/>
                  </a:lnTo>
                  <a:lnTo>
                    <a:pt x="5598" y="3121"/>
                  </a:lnTo>
                  <a:cubicBezTo>
                    <a:pt x="7556" y="3001"/>
                    <a:pt x="7556" y="124"/>
                    <a:pt x="5598" y="4"/>
                  </a:cubicBezTo>
                  <a:lnTo>
                    <a:pt x="2161" y="4"/>
                  </a:lnTo>
                  <a:cubicBezTo>
                    <a:pt x="2122" y="2"/>
                    <a:pt x="2084" y="1"/>
                    <a:pt x="2047"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0;p38">
              <a:extLst>
                <a:ext uri="{FF2B5EF4-FFF2-40B4-BE49-F238E27FC236}">
                  <a16:creationId xmlns:a16="http://schemas.microsoft.com/office/drawing/2014/main" id="{9E5544B8-0966-418E-B7DB-329B56AF733B}"/>
                </a:ext>
              </a:extLst>
            </p:cNvPr>
            <p:cNvSpPr/>
            <p:nvPr/>
          </p:nvSpPr>
          <p:spPr>
            <a:xfrm>
              <a:off x="8035887" y="3908861"/>
              <a:ext cx="85743" cy="50764"/>
            </a:xfrm>
            <a:custGeom>
              <a:avLst/>
              <a:gdLst/>
              <a:ahLst/>
              <a:cxnLst/>
              <a:rect l="l" t="t" r="r" b="b"/>
              <a:pathLst>
                <a:path w="7518" h="4451" extrusionOk="0">
                  <a:moveTo>
                    <a:pt x="2010" y="1"/>
                  </a:moveTo>
                  <a:cubicBezTo>
                    <a:pt x="1" y="1"/>
                    <a:pt x="1" y="3125"/>
                    <a:pt x="2010" y="3125"/>
                  </a:cubicBezTo>
                  <a:cubicBezTo>
                    <a:pt x="2047" y="3125"/>
                    <a:pt x="2084" y="3123"/>
                    <a:pt x="2122" y="3121"/>
                  </a:cubicBezTo>
                  <a:lnTo>
                    <a:pt x="2961" y="3121"/>
                  </a:lnTo>
                  <a:lnTo>
                    <a:pt x="2961" y="3641"/>
                  </a:lnTo>
                  <a:cubicBezTo>
                    <a:pt x="3001" y="4181"/>
                    <a:pt x="3421" y="4450"/>
                    <a:pt x="3841" y="4450"/>
                  </a:cubicBezTo>
                  <a:cubicBezTo>
                    <a:pt x="4260" y="4450"/>
                    <a:pt x="4680" y="4181"/>
                    <a:pt x="4720" y="3641"/>
                  </a:cubicBezTo>
                  <a:lnTo>
                    <a:pt x="4720" y="3121"/>
                  </a:lnTo>
                  <a:lnTo>
                    <a:pt x="5559" y="3121"/>
                  </a:lnTo>
                  <a:cubicBezTo>
                    <a:pt x="7518" y="3001"/>
                    <a:pt x="7518" y="124"/>
                    <a:pt x="5599" y="4"/>
                  </a:cubicBezTo>
                  <a:lnTo>
                    <a:pt x="2122" y="4"/>
                  </a:lnTo>
                  <a:cubicBezTo>
                    <a:pt x="2084" y="2"/>
                    <a:pt x="2047" y="1"/>
                    <a:pt x="2010"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1;p38">
              <a:extLst>
                <a:ext uri="{FF2B5EF4-FFF2-40B4-BE49-F238E27FC236}">
                  <a16:creationId xmlns:a16="http://schemas.microsoft.com/office/drawing/2014/main" id="{76868A9E-8A02-48A2-B440-09ED74DC6443}"/>
                </a:ext>
              </a:extLst>
            </p:cNvPr>
            <p:cNvSpPr/>
            <p:nvPr/>
          </p:nvSpPr>
          <p:spPr>
            <a:xfrm>
              <a:off x="7922419" y="3932036"/>
              <a:ext cx="109408" cy="49806"/>
            </a:xfrm>
            <a:custGeom>
              <a:avLst/>
              <a:gdLst/>
              <a:ahLst/>
              <a:cxnLst/>
              <a:rect l="l" t="t" r="r" b="b"/>
              <a:pathLst>
                <a:path w="9593" h="4367" extrusionOk="0">
                  <a:moveTo>
                    <a:pt x="4797" y="0"/>
                  </a:moveTo>
                  <a:cubicBezTo>
                    <a:pt x="2399" y="0"/>
                    <a:pt x="1" y="430"/>
                    <a:pt x="1" y="1289"/>
                  </a:cubicBezTo>
                  <a:cubicBezTo>
                    <a:pt x="1" y="2968"/>
                    <a:pt x="2159" y="4367"/>
                    <a:pt x="4797" y="4367"/>
                  </a:cubicBezTo>
                  <a:cubicBezTo>
                    <a:pt x="7435" y="4367"/>
                    <a:pt x="9593" y="2968"/>
                    <a:pt x="9593" y="1289"/>
                  </a:cubicBezTo>
                  <a:cubicBezTo>
                    <a:pt x="9593" y="430"/>
                    <a:pt x="7195" y="0"/>
                    <a:pt x="4797"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roup 137">
            <a:extLst>
              <a:ext uri="{FF2B5EF4-FFF2-40B4-BE49-F238E27FC236}">
                <a16:creationId xmlns:a16="http://schemas.microsoft.com/office/drawing/2014/main" id="{E34D0777-6929-4FDF-A1F7-752ECAE400E4}"/>
              </a:ext>
            </a:extLst>
          </p:cNvPr>
          <p:cNvGrpSpPr/>
          <p:nvPr/>
        </p:nvGrpSpPr>
        <p:grpSpPr>
          <a:xfrm>
            <a:off x="4417547" y="2323267"/>
            <a:ext cx="1383814" cy="747319"/>
            <a:chOff x="3840480" y="1229807"/>
            <a:chExt cx="1383814" cy="747319"/>
          </a:xfrm>
        </p:grpSpPr>
        <p:sp>
          <p:nvSpPr>
            <p:cNvPr id="117" name="Flowchart: Alternate Process 116">
              <a:extLst>
                <a:ext uri="{FF2B5EF4-FFF2-40B4-BE49-F238E27FC236}">
                  <a16:creationId xmlns:a16="http://schemas.microsoft.com/office/drawing/2014/main" id="{FD768D72-EB4D-4A2E-A23D-836D3EBD3BAC}"/>
                </a:ext>
              </a:extLst>
            </p:cNvPr>
            <p:cNvSpPr/>
            <p:nvPr/>
          </p:nvSpPr>
          <p:spPr>
            <a:xfrm>
              <a:off x="3840480" y="1229807"/>
              <a:ext cx="1383814"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a:solidFill>
                    <a:schemeClr val="tx1"/>
                  </a:solidFill>
                  <a:latin typeface="Roboto" panose="02000000000000000000" pitchFamily="2" charset="0"/>
                  <a:ea typeface="Roboto" panose="02000000000000000000" pitchFamily="2" charset="0"/>
                </a:rPr>
                <a:t>Server</a:t>
              </a:r>
              <a:endParaRPr lang="en-US">
                <a:solidFill>
                  <a:schemeClr val="tx1"/>
                </a:solidFill>
                <a:latin typeface="Roboto" panose="02000000000000000000" pitchFamily="2" charset="0"/>
                <a:ea typeface="Roboto" panose="02000000000000000000" pitchFamily="2" charset="0"/>
              </a:endParaRPr>
            </a:p>
          </p:txBody>
        </p:sp>
        <p:grpSp>
          <p:nvGrpSpPr>
            <p:cNvPr id="120" name="Google Shape;9536;p90">
              <a:extLst>
                <a:ext uri="{FF2B5EF4-FFF2-40B4-BE49-F238E27FC236}">
                  <a16:creationId xmlns:a16="http://schemas.microsoft.com/office/drawing/2014/main" id="{3CC9EC23-063B-4DEC-97F7-E3C5FF30B7D1}"/>
                </a:ext>
              </a:extLst>
            </p:cNvPr>
            <p:cNvGrpSpPr/>
            <p:nvPr/>
          </p:nvGrpSpPr>
          <p:grpSpPr>
            <a:xfrm>
              <a:off x="3951799" y="1390151"/>
              <a:ext cx="420811" cy="419659"/>
              <a:chOff x="-2671375" y="3597450"/>
              <a:chExt cx="292250" cy="291450"/>
            </a:xfrm>
            <a:solidFill>
              <a:srgbClr val="2A284C"/>
            </a:solidFill>
          </p:grpSpPr>
          <p:sp>
            <p:nvSpPr>
              <p:cNvPr id="121" name="Google Shape;9537;p90">
                <a:extLst>
                  <a:ext uri="{FF2B5EF4-FFF2-40B4-BE49-F238E27FC236}">
                    <a16:creationId xmlns:a16="http://schemas.microsoft.com/office/drawing/2014/main" id="{78F7526E-6A4C-433E-AB3D-BD54FFCA03EE}"/>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538;p90">
                <a:extLst>
                  <a:ext uri="{FF2B5EF4-FFF2-40B4-BE49-F238E27FC236}">
                    <a16:creationId xmlns:a16="http://schemas.microsoft.com/office/drawing/2014/main" id="{B8BF4AE8-C8AB-4176-BC2D-6FCBF22E091F}"/>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 name="Group 140">
            <a:extLst>
              <a:ext uri="{FF2B5EF4-FFF2-40B4-BE49-F238E27FC236}">
                <a16:creationId xmlns:a16="http://schemas.microsoft.com/office/drawing/2014/main" id="{F42850FC-03D2-4026-9117-8BB6CC4D51A8}"/>
              </a:ext>
            </a:extLst>
          </p:cNvPr>
          <p:cNvGrpSpPr/>
          <p:nvPr/>
        </p:nvGrpSpPr>
        <p:grpSpPr>
          <a:xfrm>
            <a:off x="6933619" y="3831557"/>
            <a:ext cx="1668433" cy="747319"/>
            <a:chOff x="3840479" y="4201676"/>
            <a:chExt cx="1668433" cy="747319"/>
          </a:xfrm>
        </p:grpSpPr>
        <p:sp>
          <p:nvSpPr>
            <p:cNvPr id="119" name="Flowchart: Alternate Process 118">
              <a:extLst>
                <a:ext uri="{FF2B5EF4-FFF2-40B4-BE49-F238E27FC236}">
                  <a16:creationId xmlns:a16="http://schemas.microsoft.com/office/drawing/2014/main" id="{C1C55A5D-97C8-4CA8-AACE-EECA4ECCC4DF}"/>
                </a:ext>
              </a:extLst>
            </p:cNvPr>
            <p:cNvSpPr/>
            <p:nvPr/>
          </p:nvSpPr>
          <p:spPr>
            <a:xfrm>
              <a:off x="3840479" y="4201676"/>
              <a:ext cx="1668433"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a:solidFill>
                    <a:schemeClr val="tx1"/>
                  </a:solidFill>
                  <a:latin typeface="Roboto" panose="02000000000000000000" pitchFamily="2" charset="0"/>
                  <a:ea typeface="Roboto" panose="02000000000000000000" pitchFamily="2" charset="0"/>
                </a:rPr>
                <a:t>Database</a:t>
              </a:r>
              <a:endParaRPr lang="en-US">
                <a:solidFill>
                  <a:schemeClr val="tx1"/>
                </a:solidFill>
                <a:latin typeface="Roboto" panose="02000000000000000000" pitchFamily="2" charset="0"/>
                <a:ea typeface="Roboto" panose="02000000000000000000" pitchFamily="2" charset="0"/>
              </a:endParaRPr>
            </a:p>
          </p:txBody>
        </p:sp>
        <p:grpSp>
          <p:nvGrpSpPr>
            <p:cNvPr id="125" name="Google Shape;9611;p90">
              <a:extLst>
                <a:ext uri="{FF2B5EF4-FFF2-40B4-BE49-F238E27FC236}">
                  <a16:creationId xmlns:a16="http://schemas.microsoft.com/office/drawing/2014/main" id="{AA2C3265-1C8E-4B73-B911-269D74433258}"/>
                </a:ext>
              </a:extLst>
            </p:cNvPr>
            <p:cNvGrpSpPr/>
            <p:nvPr/>
          </p:nvGrpSpPr>
          <p:grpSpPr>
            <a:xfrm>
              <a:off x="3988536" y="4365091"/>
              <a:ext cx="419443" cy="420487"/>
              <a:chOff x="-3771675" y="3971775"/>
              <a:chExt cx="291300" cy="292025"/>
            </a:xfrm>
            <a:solidFill>
              <a:srgbClr val="2A284C"/>
            </a:solidFill>
          </p:grpSpPr>
          <p:sp>
            <p:nvSpPr>
              <p:cNvPr id="126" name="Google Shape;9612;p90">
                <a:extLst>
                  <a:ext uri="{FF2B5EF4-FFF2-40B4-BE49-F238E27FC236}">
                    <a16:creationId xmlns:a16="http://schemas.microsoft.com/office/drawing/2014/main" id="{907BE427-ADD7-417B-8929-1D989053BC9D}"/>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613;p90">
                <a:extLst>
                  <a:ext uri="{FF2B5EF4-FFF2-40B4-BE49-F238E27FC236}">
                    <a16:creationId xmlns:a16="http://schemas.microsoft.com/office/drawing/2014/main" id="{027C8A1C-9E69-497B-B55F-EF29F3CBCA04}"/>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614;p90">
                <a:extLst>
                  <a:ext uri="{FF2B5EF4-FFF2-40B4-BE49-F238E27FC236}">
                    <a16:creationId xmlns:a16="http://schemas.microsoft.com/office/drawing/2014/main" id="{43788122-9D93-40BD-BDC5-D3DC1D154AD1}"/>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615;p90">
                <a:extLst>
                  <a:ext uri="{FF2B5EF4-FFF2-40B4-BE49-F238E27FC236}">
                    <a16:creationId xmlns:a16="http://schemas.microsoft.com/office/drawing/2014/main" id="{BB195434-AFA4-4DA2-A2A0-D3FA1CD60254}"/>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616;p90">
                <a:extLst>
                  <a:ext uri="{FF2B5EF4-FFF2-40B4-BE49-F238E27FC236}">
                    <a16:creationId xmlns:a16="http://schemas.microsoft.com/office/drawing/2014/main" id="{ABE2BAA3-D056-4E3A-9823-872FBFCD3BCA}"/>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 name="Group 138">
            <a:extLst>
              <a:ext uri="{FF2B5EF4-FFF2-40B4-BE49-F238E27FC236}">
                <a16:creationId xmlns:a16="http://schemas.microsoft.com/office/drawing/2014/main" id="{C088F211-2110-4048-A886-F717A20E302D}"/>
              </a:ext>
            </a:extLst>
          </p:cNvPr>
          <p:cNvGrpSpPr/>
          <p:nvPr/>
        </p:nvGrpSpPr>
        <p:grpSpPr>
          <a:xfrm>
            <a:off x="1715991" y="2321592"/>
            <a:ext cx="1394681" cy="747319"/>
            <a:chOff x="3840479" y="2232744"/>
            <a:chExt cx="1394681" cy="747319"/>
          </a:xfrm>
        </p:grpSpPr>
        <p:sp>
          <p:nvSpPr>
            <p:cNvPr id="2" name="Flowchart: Alternate Process 1">
              <a:extLst>
                <a:ext uri="{FF2B5EF4-FFF2-40B4-BE49-F238E27FC236}">
                  <a16:creationId xmlns:a16="http://schemas.microsoft.com/office/drawing/2014/main" id="{CCE4903E-173C-4DC5-90C2-C542BAFD9FA4}"/>
                </a:ext>
              </a:extLst>
            </p:cNvPr>
            <p:cNvSpPr/>
            <p:nvPr/>
          </p:nvSpPr>
          <p:spPr>
            <a:xfrm>
              <a:off x="3840479" y="2232744"/>
              <a:ext cx="1394681"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a:solidFill>
                    <a:schemeClr val="tx1"/>
                  </a:solidFill>
                  <a:latin typeface="Roboto" panose="02000000000000000000" pitchFamily="2" charset="0"/>
                  <a:ea typeface="Roboto" panose="02000000000000000000" pitchFamily="2" charset="0"/>
                </a:rPr>
                <a:t>Client</a:t>
              </a:r>
              <a:endParaRPr lang="en-US">
                <a:solidFill>
                  <a:schemeClr val="tx1"/>
                </a:solidFill>
                <a:latin typeface="Roboto" panose="02000000000000000000" pitchFamily="2" charset="0"/>
                <a:ea typeface="Roboto" panose="02000000000000000000" pitchFamily="2" charset="0"/>
              </a:endParaRPr>
            </a:p>
          </p:txBody>
        </p:sp>
        <p:grpSp>
          <p:nvGrpSpPr>
            <p:cNvPr id="131" name="Google Shape;6842;p84">
              <a:extLst>
                <a:ext uri="{FF2B5EF4-FFF2-40B4-BE49-F238E27FC236}">
                  <a16:creationId xmlns:a16="http://schemas.microsoft.com/office/drawing/2014/main" id="{2C58A016-22B3-45C8-A56C-55C184CDF255}"/>
                </a:ext>
              </a:extLst>
            </p:cNvPr>
            <p:cNvGrpSpPr/>
            <p:nvPr/>
          </p:nvGrpSpPr>
          <p:grpSpPr>
            <a:xfrm>
              <a:off x="3936967" y="2392427"/>
              <a:ext cx="448117" cy="420100"/>
              <a:chOff x="5049725" y="2635825"/>
              <a:chExt cx="481825" cy="451700"/>
            </a:xfrm>
            <a:solidFill>
              <a:srgbClr val="2A284C"/>
            </a:solidFill>
          </p:grpSpPr>
          <p:sp>
            <p:nvSpPr>
              <p:cNvPr id="132" name="Google Shape;6843;p84">
                <a:extLst>
                  <a:ext uri="{FF2B5EF4-FFF2-40B4-BE49-F238E27FC236}">
                    <a16:creationId xmlns:a16="http://schemas.microsoft.com/office/drawing/2014/main" id="{3BABBAEA-ADB0-40DD-B77C-CEC4A44D99FD}"/>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3" name="Google Shape;6844;p84">
                <a:extLst>
                  <a:ext uri="{FF2B5EF4-FFF2-40B4-BE49-F238E27FC236}">
                    <a16:creationId xmlns:a16="http://schemas.microsoft.com/office/drawing/2014/main" id="{7B4139F8-4472-4D30-B546-A339F8315FB3}"/>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 name="Google Shape;6845;p84">
                <a:extLst>
                  <a:ext uri="{FF2B5EF4-FFF2-40B4-BE49-F238E27FC236}">
                    <a16:creationId xmlns:a16="http://schemas.microsoft.com/office/drawing/2014/main" id="{A3799495-A3AE-4995-ADF6-3853EF26EB3E}"/>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40" name="Group 139">
            <a:extLst>
              <a:ext uri="{FF2B5EF4-FFF2-40B4-BE49-F238E27FC236}">
                <a16:creationId xmlns:a16="http://schemas.microsoft.com/office/drawing/2014/main" id="{4C8BCACA-00F1-4411-875B-BB08379DF4DF}"/>
              </a:ext>
            </a:extLst>
          </p:cNvPr>
          <p:cNvGrpSpPr/>
          <p:nvPr/>
        </p:nvGrpSpPr>
        <p:grpSpPr>
          <a:xfrm>
            <a:off x="6933618" y="1131269"/>
            <a:ext cx="1668433" cy="747319"/>
            <a:chOff x="3840479" y="3261724"/>
            <a:chExt cx="1668433" cy="747319"/>
          </a:xfrm>
        </p:grpSpPr>
        <p:sp>
          <p:nvSpPr>
            <p:cNvPr id="118" name="Flowchart: Alternate Process 117">
              <a:extLst>
                <a:ext uri="{FF2B5EF4-FFF2-40B4-BE49-F238E27FC236}">
                  <a16:creationId xmlns:a16="http://schemas.microsoft.com/office/drawing/2014/main" id="{9C66D186-6959-48A2-9176-D3FEB046AD3F}"/>
                </a:ext>
              </a:extLst>
            </p:cNvPr>
            <p:cNvSpPr/>
            <p:nvPr/>
          </p:nvSpPr>
          <p:spPr>
            <a:xfrm>
              <a:off x="3840479" y="3261724"/>
              <a:ext cx="1668433"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a:solidFill>
                    <a:schemeClr val="tx1"/>
                  </a:solidFill>
                  <a:latin typeface="Roboto" panose="02000000000000000000" pitchFamily="2" charset="0"/>
                  <a:ea typeface="Roboto" panose="02000000000000000000" pitchFamily="2" charset="0"/>
                </a:rPr>
                <a:t>ChatGPT</a:t>
              </a:r>
              <a:endParaRPr lang="en-US">
                <a:solidFill>
                  <a:schemeClr val="tx1"/>
                </a:solidFill>
                <a:latin typeface="Roboto" panose="02000000000000000000" pitchFamily="2" charset="0"/>
                <a:ea typeface="Roboto" panose="02000000000000000000" pitchFamily="2" charset="0"/>
              </a:endParaRPr>
            </a:p>
          </p:txBody>
        </p:sp>
        <p:pic>
          <p:nvPicPr>
            <p:cNvPr id="137" name="Picture 136">
              <a:extLst>
                <a:ext uri="{FF2B5EF4-FFF2-40B4-BE49-F238E27FC236}">
                  <a16:creationId xmlns:a16="http://schemas.microsoft.com/office/drawing/2014/main" id="{69342002-C590-4443-B75B-0D8A96707B2E}"/>
                </a:ext>
              </a:extLst>
            </p:cNvPr>
            <p:cNvPicPr>
              <a:picLocks noChangeAspect="1"/>
            </p:cNvPicPr>
            <p:nvPr/>
          </p:nvPicPr>
          <p:blipFill>
            <a:blip r:embed="rId2"/>
            <a:stretch>
              <a:fillRect/>
            </a:stretch>
          </p:blipFill>
          <p:spPr>
            <a:xfrm>
              <a:off x="3953911" y="3402043"/>
              <a:ext cx="431173" cy="431173"/>
            </a:xfrm>
            <a:prstGeom prst="rect">
              <a:avLst/>
            </a:prstGeom>
          </p:spPr>
        </p:pic>
      </p:grpSp>
      <p:cxnSp>
        <p:nvCxnSpPr>
          <p:cNvPr id="143" name="Straight Arrow Connector 142">
            <a:extLst>
              <a:ext uri="{FF2B5EF4-FFF2-40B4-BE49-F238E27FC236}">
                <a16:creationId xmlns:a16="http://schemas.microsoft.com/office/drawing/2014/main" id="{FA0E5B7A-21D5-4DE1-A5AA-614AC8729A93}"/>
              </a:ext>
            </a:extLst>
          </p:cNvPr>
          <p:cNvCxnSpPr>
            <a:cxnSpLocks/>
          </p:cNvCxnSpPr>
          <p:nvPr/>
        </p:nvCxnSpPr>
        <p:spPr>
          <a:xfrm flipV="1">
            <a:off x="992301" y="2680324"/>
            <a:ext cx="706898" cy="5769"/>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45" name="Straight Arrow Connector 144">
            <a:extLst>
              <a:ext uri="{FF2B5EF4-FFF2-40B4-BE49-F238E27FC236}">
                <a16:creationId xmlns:a16="http://schemas.microsoft.com/office/drawing/2014/main" id="{B77C97B5-38E3-4824-84C9-67CDA7E9EB06}"/>
              </a:ext>
            </a:extLst>
          </p:cNvPr>
          <p:cNvCxnSpPr>
            <a:cxnSpLocks/>
            <a:stCxn id="2" idx="3"/>
            <a:endCxn id="117" idx="1"/>
          </p:cNvCxnSpPr>
          <p:nvPr/>
        </p:nvCxnSpPr>
        <p:spPr>
          <a:xfrm>
            <a:off x="3110672" y="2695252"/>
            <a:ext cx="1306875" cy="1675"/>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47" name="Straight Arrow Connector 146">
            <a:extLst>
              <a:ext uri="{FF2B5EF4-FFF2-40B4-BE49-F238E27FC236}">
                <a16:creationId xmlns:a16="http://schemas.microsoft.com/office/drawing/2014/main" id="{36D1A03F-9062-45CA-BB93-D07CAF61895F}"/>
              </a:ext>
            </a:extLst>
          </p:cNvPr>
          <p:cNvCxnSpPr>
            <a:cxnSpLocks/>
            <a:stCxn id="117" idx="3"/>
            <a:endCxn id="118" idx="1"/>
          </p:cNvCxnSpPr>
          <p:nvPr/>
        </p:nvCxnSpPr>
        <p:spPr>
          <a:xfrm flipV="1">
            <a:off x="5801361" y="1504929"/>
            <a:ext cx="1132257" cy="1191998"/>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50" name="Straight Arrow Connector 149">
            <a:extLst>
              <a:ext uri="{FF2B5EF4-FFF2-40B4-BE49-F238E27FC236}">
                <a16:creationId xmlns:a16="http://schemas.microsoft.com/office/drawing/2014/main" id="{C3B60AB8-FD14-44AC-8530-94211175333A}"/>
              </a:ext>
            </a:extLst>
          </p:cNvPr>
          <p:cNvCxnSpPr>
            <a:cxnSpLocks/>
            <a:stCxn id="117" idx="3"/>
            <a:endCxn id="119" idx="1"/>
          </p:cNvCxnSpPr>
          <p:nvPr/>
        </p:nvCxnSpPr>
        <p:spPr>
          <a:xfrm>
            <a:off x="5801361" y="2696927"/>
            <a:ext cx="1132258" cy="1508290"/>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sp>
        <p:nvSpPr>
          <p:cNvPr id="152" name="TextBox 151">
            <a:extLst>
              <a:ext uri="{FF2B5EF4-FFF2-40B4-BE49-F238E27FC236}">
                <a16:creationId xmlns:a16="http://schemas.microsoft.com/office/drawing/2014/main" id="{802A20E2-3BB6-4476-86E9-D52117B2981A}"/>
              </a:ext>
            </a:extLst>
          </p:cNvPr>
          <p:cNvSpPr txBox="1"/>
          <p:nvPr/>
        </p:nvSpPr>
        <p:spPr>
          <a:xfrm>
            <a:off x="3164907" y="2186333"/>
            <a:ext cx="1202573" cy="461665"/>
          </a:xfrm>
          <a:prstGeom prst="rect">
            <a:avLst/>
          </a:prstGeom>
          <a:noFill/>
        </p:spPr>
        <p:txBody>
          <a:bodyPr wrap="square" rtlCol="0">
            <a:spAutoFit/>
          </a:bodyPr>
          <a:lstStyle/>
          <a:p>
            <a:pPr algn="ctr"/>
            <a:r>
              <a:rPr lang="en-US" sz="1200">
                <a:solidFill>
                  <a:schemeClr val="tx1"/>
                </a:solidFill>
                <a:latin typeface="Roboto" panose="02000000000000000000" pitchFamily="2" charset="0"/>
                <a:ea typeface="Roboto" panose="02000000000000000000" pitchFamily="2" charset="0"/>
              </a:rPr>
              <a:t>Send / Receive</a:t>
            </a:r>
          </a:p>
          <a:p>
            <a:pPr algn="ctr"/>
            <a:r>
              <a:rPr lang="en-US" sz="1200">
                <a:solidFill>
                  <a:schemeClr val="tx1"/>
                </a:solidFill>
                <a:latin typeface="Roboto" panose="02000000000000000000" pitchFamily="2" charset="0"/>
                <a:ea typeface="Roboto" panose="02000000000000000000" pitchFamily="2" charset="0"/>
              </a:rPr>
              <a:t>requests</a:t>
            </a:r>
          </a:p>
        </p:txBody>
      </p:sp>
      <p:sp>
        <p:nvSpPr>
          <p:cNvPr id="154" name="TextBox 153">
            <a:extLst>
              <a:ext uri="{FF2B5EF4-FFF2-40B4-BE49-F238E27FC236}">
                <a16:creationId xmlns:a16="http://schemas.microsoft.com/office/drawing/2014/main" id="{5DCFDDA5-5998-4D0E-9F52-AA23EEEEDC76}"/>
              </a:ext>
            </a:extLst>
          </p:cNvPr>
          <p:cNvSpPr txBox="1"/>
          <p:nvPr/>
        </p:nvSpPr>
        <p:spPr>
          <a:xfrm>
            <a:off x="959742" y="2186333"/>
            <a:ext cx="739305" cy="461665"/>
          </a:xfrm>
          <a:prstGeom prst="rect">
            <a:avLst/>
          </a:prstGeom>
          <a:noFill/>
        </p:spPr>
        <p:txBody>
          <a:bodyPr wrap="square" rtlCol="0">
            <a:spAutoFit/>
          </a:bodyPr>
          <a:lstStyle/>
          <a:p>
            <a:pPr algn="ctr"/>
            <a:r>
              <a:rPr lang="en-US" sz="1200">
                <a:solidFill>
                  <a:schemeClr val="tx1"/>
                </a:solidFill>
                <a:latin typeface="Roboto" panose="02000000000000000000" pitchFamily="2" charset="0"/>
                <a:ea typeface="Roboto" panose="02000000000000000000" pitchFamily="2" charset="0"/>
              </a:rPr>
              <a:t>Use the </a:t>
            </a:r>
          </a:p>
          <a:p>
            <a:pPr algn="ctr"/>
            <a:r>
              <a:rPr lang="en-US" sz="1200">
                <a:solidFill>
                  <a:schemeClr val="tx1"/>
                </a:solidFill>
                <a:latin typeface="Roboto" panose="02000000000000000000" pitchFamily="2" charset="0"/>
                <a:ea typeface="Roboto" panose="02000000000000000000" pitchFamily="2" charset="0"/>
              </a:rPr>
              <a:t>website</a:t>
            </a:r>
          </a:p>
        </p:txBody>
      </p:sp>
      <p:sp>
        <p:nvSpPr>
          <p:cNvPr id="155" name="TextBox 154">
            <a:extLst>
              <a:ext uri="{FF2B5EF4-FFF2-40B4-BE49-F238E27FC236}">
                <a16:creationId xmlns:a16="http://schemas.microsoft.com/office/drawing/2014/main" id="{81F2AC49-A11A-407E-AB96-25853D2F6A3B}"/>
              </a:ext>
            </a:extLst>
          </p:cNvPr>
          <p:cNvSpPr txBox="1"/>
          <p:nvPr/>
        </p:nvSpPr>
        <p:spPr>
          <a:xfrm>
            <a:off x="5202397" y="1398825"/>
            <a:ext cx="1471878" cy="461665"/>
          </a:xfrm>
          <a:prstGeom prst="rect">
            <a:avLst/>
          </a:prstGeom>
          <a:noFill/>
        </p:spPr>
        <p:txBody>
          <a:bodyPr wrap="square" rtlCol="0">
            <a:spAutoFit/>
          </a:bodyPr>
          <a:lstStyle/>
          <a:p>
            <a:pPr algn="ctr"/>
            <a:r>
              <a:rPr lang="en-US" sz="1200">
                <a:solidFill>
                  <a:schemeClr val="tx1"/>
                </a:solidFill>
                <a:latin typeface="Roboto" panose="02000000000000000000" pitchFamily="2" charset="0"/>
                <a:ea typeface="Roboto" panose="02000000000000000000" pitchFamily="2" charset="0"/>
              </a:rPr>
              <a:t>Send prompts /</a:t>
            </a:r>
          </a:p>
          <a:p>
            <a:pPr algn="ctr"/>
            <a:r>
              <a:rPr lang="en-US" sz="1200">
                <a:solidFill>
                  <a:schemeClr val="tx1"/>
                </a:solidFill>
                <a:latin typeface="Roboto" panose="02000000000000000000" pitchFamily="2" charset="0"/>
                <a:ea typeface="Roboto" panose="02000000000000000000" pitchFamily="2" charset="0"/>
              </a:rPr>
              <a:t>Receive responses</a:t>
            </a:r>
          </a:p>
        </p:txBody>
      </p:sp>
      <p:sp>
        <p:nvSpPr>
          <p:cNvPr id="156" name="TextBox 155">
            <a:extLst>
              <a:ext uri="{FF2B5EF4-FFF2-40B4-BE49-F238E27FC236}">
                <a16:creationId xmlns:a16="http://schemas.microsoft.com/office/drawing/2014/main" id="{A2A14049-E0B1-4248-ABDF-15B04F1962D3}"/>
              </a:ext>
            </a:extLst>
          </p:cNvPr>
          <p:cNvSpPr txBox="1"/>
          <p:nvPr/>
        </p:nvSpPr>
        <p:spPr>
          <a:xfrm>
            <a:off x="5332241" y="3738948"/>
            <a:ext cx="1212190" cy="461665"/>
          </a:xfrm>
          <a:prstGeom prst="rect">
            <a:avLst/>
          </a:prstGeom>
          <a:noFill/>
        </p:spPr>
        <p:txBody>
          <a:bodyPr wrap="square" rtlCol="0">
            <a:spAutoFit/>
          </a:bodyPr>
          <a:lstStyle/>
          <a:p>
            <a:pPr algn="ctr"/>
            <a:r>
              <a:rPr lang="en-US" sz="1200">
                <a:solidFill>
                  <a:schemeClr val="tx1"/>
                </a:solidFill>
                <a:latin typeface="Roboto" panose="02000000000000000000" pitchFamily="2" charset="0"/>
                <a:ea typeface="Roboto" panose="02000000000000000000" pitchFamily="2" charset="0"/>
              </a:rPr>
              <a:t>Save / Retrieve</a:t>
            </a:r>
          </a:p>
          <a:p>
            <a:pPr algn="ctr"/>
            <a:r>
              <a:rPr lang="en-US" sz="1200">
                <a:solidFill>
                  <a:schemeClr val="tx1"/>
                </a:solidFill>
                <a:latin typeface="Roboto" panose="02000000000000000000" pitchFamily="2" charset="0"/>
                <a:ea typeface="Roboto" panose="02000000000000000000" pitchFamily="2" charset="0"/>
              </a:rPr>
              <a:t>data</a:t>
            </a:r>
          </a:p>
        </p:txBody>
      </p:sp>
      <p:sp>
        <p:nvSpPr>
          <p:cNvPr id="157" name="TextBox 156">
            <a:extLst>
              <a:ext uri="{FF2B5EF4-FFF2-40B4-BE49-F238E27FC236}">
                <a16:creationId xmlns:a16="http://schemas.microsoft.com/office/drawing/2014/main" id="{032C4C8D-343E-440D-B7EB-5E72ACCCC5F7}"/>
              </a:ext>
            </a:extLst>
          </p:cNvPr>
          <p:cNvSpPr txBox="1"/>
          <p:nvPr/>
        </p:nvSpPr>
        <p:spPr>
          <a:xfrm>
            <a:off x="379656" y="3065475"/>
            <a:ext cx="498855" cy="276999"/>
          </a:xfrm>
          <a:prstGeom prst="rect">
            <a:avLst/>
          </a:prstGeom>
          <a:noFill/>
        </p:spPr>
        <p:txBody>
          <a:bodyPr wrap="square" rtlCol="0">
            <a:spAutoFit/>
          </a:bodyPr>
          <a:lstStyle/>
          <a:p>
            <a:pPr algn="ctr"/>
            <a:r>
              <a:rPr lang="en-US" sz="1200">
                <a:solidFill>
                  <a:schemeClr val="tx1"/>
                </a:solidFill>
                <a:latin typeface="Roboto" panose="02000000000000000000" pitchFamily="2" charset="0"/>
                <a:ea typeface="Roboto" panose="02000000000000000000" pitchFamily="2" charset="0"/>
              </a:rPr>
              <a:t>User</a:t>
            </a:r>
          </a:p>
        </p:txBody>
      </p:sp>
    </p:spTree>
    <p:extLst>
      <p:ext uri="{BB962C8B-B14F-4D97-AF65-F5344CB8AC3E}">
        <p14:creationId xmlns:p14="http://schemas.microsoft.com/office/powerpoint/2010/main" val="878256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6288D1-F5CF-4E09-A4FF-854672651415}"/>
              </a:ext>
            </a:extLst>
          </p:cNvPr>
          <p:cNvSpPr>
            <a:spLocks noGrp="1"/>
          </p:cNvSpPr>
          <p:nvPr>
            <p:ph type="title"/>
          </p:nvPr>
        </p:nvSpPr>
        <p:spPr>
          <a:xfrm>
            <a:off x="719999" y="387600"/>
            <a:ext cx="7114045" cy="612600"/>
          </a:xfrm>
        </p:spPr>
        <p:txBody>
          <a:bodyPr/>
          <a:lstStyle/>
          <a:p>
            <a:r>
              <a:rPr lang="en-US"/>
              <a:t>Activity Diagram – Learning Session</a:t>
            </a:r>
          </a:p>
        </p:txBody>
      </p:sp>
      <p:pic>
        <p:nvPicPr>
          <p:cNvPr id="1026" name="Picture 2">
            <a:extLst>
              <a:ext uri="{FF2B5EF4-FFF2-40B4-BE49-F238E27FC236}">
                <a16:creationId xmlns:a16="http://schemas.microsoft.com/office/drawing/2014/main" id="{BCD8C147-22E3-41FA-970C-14D0D2ED7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096314"/>
            <a:ext cx="6502733" cy="3927093"/>
          </a:xfrm>
          <a:prstGeom prst="rect">
            <a:avLst/>
          </a:prstGeom>
          <a:solidFill>
            <a:schemeClr val="bg1"/>
          </a:solidFill>
        </p:spPr>
      </p:pic>
    </p:spTree>
    <p:extLst>
      <p:ext uri="{BB962C8B-B14F-4D97-AF65-F5344CB8AC3E}">
        <p14:creationId xmlns:p14="http://schemas.microsoft.com/office/powerpoint/2010/main" val="1636006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6288D1-F5CF-4E09-A4FF-854672651415}"/>
              </a:ext>
            </a:extLst>
          </p:cNvPr>
          <p:cNvSpPr>
            <a:spLocks noGrp="1"/>
          </p:cNvSpPr>
          <p:nvPr>
            <p:ph type="title"/>
          </p:nvPr>
        </p:nvSpPr>
        <p:spPr>
          <a:xfrm>
            <a:off x="719999" y="387600"/>
            <a:ext cx="6199645" cy="612600"/>
          </a:xfrm>
        </p:spPr>
        <p:txBody>
          <a:bodyPr/>
          <a:lstStyle/>
          <a:p>
            <a:r>
              <a:rPr lang="en-US"/>
              <a:t>Activity Diagram – Chat Session</a:t>
            </a:r>
          </a:p>
        </p:txBody>
      </p:sp>
      <p:pic>
        <p:nvPicPr>
          <p:cNvPr id="2050" name="Picture 2">
            <a:extLst>
              <a:ext uri="{FF2B5EF4-FFF2-40B4-BE49-F238E27FC236}">
                <a16:creationId xmlns:a16="http://schemas.microsoft.com/office/drawing/2014/main" id="{7F5EBF5F-2854-4117-9D16-79796012B2EB}"/>
              </a:ext>
            </a:extLst>
          </p:cNvPr>
          <p:cNvPicPr>
            <a:picLocks noChangeAspect="1" noChangeArrowheads="1"/>
          </p:cNvPicPr>
          <p:nvPr/>
        </p:nvPicPr>
        <p:blipFill>
          <a:blip r:embed="rId2">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719999" y="1096314"/>
            <a:ext cx="5079763" cy="392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398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A2889-FC70-457F-AAE7-1381BB634371}"/>
              </a:ext>
            </a:extLst>
          </p:cNvPr>
          <p:cNvSpPr>
            <a:spLocks noGrp="1"/>
          </p:cNvSpPr>
          <p:nvPr>
            <p:ph type="title"/>
          </p:nvPr>
        </p:nvSpPr>
        <p:spPr/>
        <p:txBody>
          <a:bodyPr/>
          <a:lstStyle/>
          <a:p>
            <a:r>
              <a:rPr lang="en-US"/>
              <a:t>Verification</a:t>
            </a:r>
          </a:p>
        </p:txBody>
      </p:sp>
      <p:graphicFrame>
        <p:nvGraphicFramePr>
          <p:cNvPr id="6" name="Table 5">
            <a:extLst>
              <a:ext uri="{FF2B5EF4-FFF2-40B4-BE49-F238E27FC236}">
                <a16:creationId xmlns:a16="http://schemas.microsoft.com/office/drawing/2014/main" id="{3EF25925-88AE-46AA-8D95-F48358858DFF}"/>
              </a:ext>
            </a:extLst>
          </p:cNvPr>
          <p:cNvGraphicFramePr>
            <a:graphicFrameLocks noGrp="1"/>
          </p:cNvGraphicFramePr>
          <p:nvPr>
            <p:extLst>
              <p:ext uri="{D42A27DB-BD31-4B8C-83A1-F6EECF244321}">
                <p14:modId xmlns:p14="http://schemas.microsoft.com/office/powerpoint/2010/main" val="2237439942"/>
              </p:ext>
            </p:extLst>
          </p:nvPr>
        </p:nvGraphicFramePr>
        <p:xfrm>
          <a:off x="720000" y="1111959"/>
          <a:ext cx="7497069" cy="3906848"/>
        </p:xfrm>
        <a:graphic>
          <a:graphicData uri="http://schemas.openxmlformats.org/drawingml/2006/table">
            <a:tbl>
              <a:tblPr/>
              <a:tblGrid>
                <a:gridCol w="2499023">
                  <a:extLst>
                    <a:ext uri="{9D8B030D-6E8A-4147-A177-3AD203B41FA5}">
                      <a16:colId xmlns:a16="http://schemas.microsoft.com/office/drawing/2014/main" val="775398603"/>
                    </a:ext>
                  </a:extLst>
                </a:gridCol>
                <a:gridCol w="2499023">
                  <a:extLst>
                    <a:ext uri="{9D8B030D-6E8A-4147-A177-3AD203B41FA5}">
                      <a16:colId xmlns:a16="http://schemas.microsoft.com/office/drawing/2014/main" val="4115187949"/>
                    </a:ext>
                  </a:extLst>
                </a:gridCol>
                <a:gridCol w="2499023">
                  <a:extLst>
                    <a:ext uri="{9D8B030D-6E8A-4147-A177-3AD203B41FA5}">
                      <a16:colId xmlns:a16="http://schemas.microsoft.com/office/drawing/2014/main" val="3438167036"/>
                    </a:ext>
                  </a:extLst>
                </a:gridCol>
              </a:tblGrid>
              <a:tr h="104894">
                <a:tc>
                  <a:txBody>
                    <a:bodyPr/>
                    <a:lstStyle/>
                    <a:p>
                      <a:pPr algn="l" rtl="0" fontAlgn="base"/>
                      <a:r>
                        <a:rPr lang="en-US" sz="1400" b="1" i="0">
                          <a:effectLst/>
                          <a:latin typeface="Roboto" panose="02000000000000000000" pitchFamily="2" charset="0"/>
                          <a:ea typeface="Roboto" panose="02000000000000000000" pitchFamily="2" charset="0"/>
                          <a:cs typeface="Roboto" panose="02000000000000000000" pitchFamily="2" charset="0"/>
                        </a:rPr>
                        <a:t>Test Name</a:t>
                      </a:r>
                      <a:r>
                        <a:rPr lang="en-US" sz="1400" b="0" i="0">
                          <a:effectLst/>
                          <a:latin typeface="Roboto" panose="02000000000000000000" pitchFamily="2" charset="0"/>
                          <a:ea typeface="Roboto" panose="02000000000000000000" pitchFamily="2" charset="0"/>
                          <a:cs typeface="Roboto" panose="02000000000000000000" pitchFamily="2" charset="0"/>
                        </a:rPr>
                        <a:t>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1" i="0">
                          <a:effectLst/>
                          <a:latin typeface="Roboto" panose="02000000000000000000" pitchFamily="2" charset="0"/>
                          <a:ea typeface="Roboto" panose="02000000000000000000" pitchFamily="2" charset="0"/>
                          <a:cs typeface="Roboto" panose="02000000000000000000" pitchFamily="2" charset="0"/>
                        </a:rPr>
                        <a:t>Description </a:t>
                      </a:r>
                      <a:r>
                        <a:rPr lang="en-US" sz="1400" b="0" i="0">
                          <a:effectLst/>
                          <a:latin typeface="Roboto" panose="02000000000000000000" pitchFamily="2" charset="0"/>
                          <a:ea typeface="Roboto" panose="02000000000000000000" pitchFamily="2" charset="0"/>
                          <a:cs typeface="Roboto" panose="02000000000000000000" pitchFamily="2" charset="0"/>
                        </a:rPr>
                        <a:t>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1" i="0">
                          <a:effectLst/>
                          <a:latin typeface="Roboto" panose="02000000000000000000" pitchFamily="2" charset="0"/>
                          <a:ea typeface="Roboto" panose="02000000000000000000" pitchFamily="2" charset="0"/>
                          <a:cs typeface="Roboto" panose="02000000000000000000" pitchFamily="2" charset="0"/>
                        </a:rPr>
                        <a:t>Expected Result</a:t>
                      </a:r>
                      <a:r>
                        <a:rPr lang="en-US" sz="1400" b="0" i="0">
                          <a:effectLst/>
                          <a:latin typeface="Roboto" panose="02000000000000000000" pitchFamily="2" charset="0"/>
                          <a:ea typeface="Roboto" panose="02000000000000000000" pitchFamily="2" charset="0"/>
                          <a:cs typeface="Roboto" panose="02000000000000000000" pitchFamily="2" charset="0"/>
                        </a:rPr>
                        <a:t>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6773699"/>
                  </a:ext>
                </a:extLst>
              </a:tr>
              <a:tr h="244754">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Login &amp; Logout functionality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clicks the login/logout button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system successfully logs the user in/out</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6295448"/>
                  </a:ext>
                </a:extLst>
              </a:tr>
              <a:tr h="244754">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Sidebar navigation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clicks a nav item on the sidebar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is redirected to the relevant page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839770"/>
                  </a:ext>
                </a:extLst>
              </a:tr>
              <a:tr h="314683">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Chat mode functionality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enters the “chat with me” page and starts a conversation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successfully completes a conversation with the ChatGPT chatbot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400874"/>
                  </a:ext>
                </a:extLst>
              </a:tr>
              <a:tr h="244754">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Learn mode functionality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users enters the “learn” page and starts a lesson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completes a full lesson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886784"/>
                  </a:ext>
                </a:extLst>
              </a:tr>
              <a:tr h="314683">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Leaderboard functionality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enters the “leaderboard” page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A list of high scores by fellow users is displayed on the page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226269"/>
                  </a:ext>
                </a:extLst>
              </a:tr>
              <a:tr h="244754">
                <a:tc>
                  <a:txBody>
                    <a:bodyPr/>
                    <a:lstStyle/>
                    <a:p>
                      <a:pPr algn="l" rtl="1" fontAlgn="base"/>
                      <a:r>
                        <a:rPr lang="en-US" sz="1400" b="0" i="0">
                          <a:effectLst/>
                          <a:latin typeface="Roboto" panose="02000000000000000000" pitchFamily="2" charset="0"/>
                          <a:ea typeface="Roboto" panose="02000000000000000000" pitchFamily="2" charset="0"/>
                          <a:cs typeface="Roboto" panose="02000000000000000000" pitchFamily="2" charset="0"/>
                        </a:rPr>
                        <a:t>My Profile functionality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enters the "My Profile" page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Displays the details of the user currently logged in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190958"/>
                  </a:ext>
                </a:extLst>
              </a:tr>
              <a:tr h="244754">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About page functionality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The user enters the “About” page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Roboto" panose="02000000000000000000" pitchFamily="2" charset="0"/>
                          <a:ea typeface="Roboto" panose="02000000000000000000" pitchFamily="2" charset="0"/>
                          <a:cs typeface="Roboto" panose="02000000000000000000" pitchFamily="2" charset="0"/>
                        </a:rPr>
                        <a:t>Displays technical information about the application </a:t>
                      </a:r>
                      <a:endParaRPr lang="en-US" sz="1600" b="0" i="0">
                        <a:effectLst/>
                        <a:latin typeface="Roboto" panose="02000000000000000000" pitchFamily="2" charset="0"/>
                        <a:ea typeface="Roboto" panose="02000000000000000000" pitchFamily="2" charset="0"/>
                        <a:cs typeface="Roboto" panose="02000000000000000000" pitchFamily="2" charset="0"/>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321888"/>
                  </a:ext>
                </a:extLst>
              </a:tr>
            </a:tbl>
          </a:graphicData>
        </a:graphic>
      </p:graphicFrame>
    </p:spTree>
    <p:extLst>
      <p:ext uri="{BB962C8B-B14F-4D97-AF65-F5344CB8AC3E}">
        <p14:creationId xmlns:p14="http://schemas.microsoft.com/office/powerpoint/2010/main" val="1951744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D66A72-16B9-82AF-D3EC-93CC74E9E96E}"/>
              </a:ext>
            </a:extLst>
          </p:cNvPr>
          <p:cNvSpPr>
            <a:spLocks noGrp="1"/>
          </p:cNvSpPr>
          <p:nvPr>
            <p:ph type="title"/>
          </p:nvPr>
        </p:nvSpPr>
        <p:spPr>
          <a:xfrm>
            <a:off x="720000" y="387600"/>
            <a:ext cx="7704000" cy="612600"/>
          </a:xfrm>
        </p:spPr>
        <p:txBody>
          <a:bodyPr/>
          <a:lstStyle/>
          <a:p>
            <a:r>
              <a:rPr lang="en-US" sz="3600"/>
              <a:t>Challenges</a:t>
            </a:r>
            <a:endParaRPr lang="en-US" sz="4000"/>
          </a:p>
        </p:txBody>
      </p:sp>
      <p:sp>
        <p:nvSpPr>
          <p:cNvPr id="5" name="Subtitle 13">
            <a:extLst>
              <a:ext uri="{FF2B5EF4-FFF2-40B4-BE49-F238E27FC236}">
                <a16:creationId xmlns:a16="http://schemas.microsoft.com/office/drawing/2014/main" id="{F8E59C7C-43B1-2620-81D7-35C7C284D20B}"/>
              </a:ext>
            </a:extLst>
          </p:cNvPr>
          <p:cNvSpPr txBox="1">
            <a:spLocks/>
          </p:cNvSpPr>
          <p:nvPr/>
        </p:nvSpPr>
        <p:spPr>
          <a:xfrm>
            <a:off x="720000" y="1200289"/>
            <a:ext cx="4935924" cy="3346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600">
                <a:solidFill>
                  <a:schemeClr val="tx1"/>
                </a:solidFill>
                <a:latin typeface="Roboto" panose="02000000000000000000" pitchFamily="2" charset="0"/>
                <a:ea typeface="Roboto" panose="02000000000000000000" pitchFamily="2" charset="0"/>
                <a:cs typeface="Roboto" panose="02000000000000000000" pitchFamily="2" charset="0"/>
              </a:rPr>
              <a:t>Integration Complexity</a:t>
            </a:r>
            <a:br>
              <a:rPr lang="en-US" sz="1600">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tx1"/>
              </a:buClr>
              <a:buFont typeface="Arial" panose="020B0604020202020204" pitchFamily="34" charset="0"/>
              <a:buChar char="•"/>
            </a:pPr>
            <a:r>
              <a:rPr lang="en-US" sz="1600">
                <a:solidFill>
                  <a:schemeClr val="tx1"/>
                </a:solidFill>
                <a:latin typeface="Roboto" panose="02000000000000000000" pitchFamily="2" charset="0"/>
                <a:ea typeface="Roboto" panose="02000000000000000000" pitchFamily="2" charset="0"/>
                <a:cs typeface="Roboto" panose="02000000000000000000" pitchFamily="2" charset="0"/>
              </a:rPr>
              <a:t>Accuracy and Reliability</a:t>
            </a:r>
            <a:br>
              <a:rPr lang="en-US" sz="1600">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a:solidFill>
                  <a:schemeClr val="tx1"/>
                </a:solidFill>
                <a:latin typeface="Roboto" panose="02000000000000000000" pitchFamily="2" charset="0"/>
                <a:ea typeface="Roboto" panose="02000000000000000000" pitchFamily="2" charset="0"/>
                <a:cs typeface="Roboto" panose="02000000000000000000" pitchFamily="2" charset="0"/>
              </a:rPr>
              <a:t>Scalability</a:t>
            </a:r>
            <a:br>
              <a:rPr lang="en-US" sz="1600">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a:solidFill>
                  <a:schemeClr val="tx1"/>
                </a:solidFill>
                <a:latin typeface="Roboto" panose="02000000000000000000" pitchFamily="2" charset="0"/>
                <a:ea typeface="Roboto" panose="02000000000000000000" pitchFamily="2" charset="0"/>
                <a:cs typeface="Roboto" panose="02000000000000000000" pitchFamily="2" charset="0"/>
              </a:rPr>
              <a:t>User Experience</a:t>
            </a:r>
          </a:p>
        </p:txBody>
      </p:sp>
      <p:grpSp>
        <p:nvGrpSpPr>
          <p:cNvPr id="2" name="Google Shape;842;p43">
            <a:extLst>
              <a:ext uri="{FF2B5EF4-FFF2-40B4-BE49-F238E27FC236}">
                <a16:creationId xmlns:a16="http://schemas.microsoft.com/office/drawing/2014/main" id="{04AB5E63-51FA-DD75-7B44-3AB0C9538BEF}"/>
              </a:ext>
            </a:extLst>
          </p:cNvPr>
          <p:cNvGrpSpPr/>
          <p:nvPr/>
        </p:nvGrpSpPr>
        <p:grpSpPr>
          <a:xfrm>
            <a:off x="6127929" y="1077048"/>
            <a:ext cx="2428624" cy="4066452"/>
            <a:chOff x="5116252" y="540001"/>
            <a:chExt cx="2428624" cy="4066452"/>
          </a:xfrm>
        </p:grpSpPr>
        <p:grpSp>
          <p:nvGrpSpPr>
            <p:cNvPr id="3" name="Google Shape;843;p43">
              <a:extLst>
                <a:ext uri="{FF2B5EF4-FFF2-40B4-BE49-F238E27FC236}">
                  <a16:creationId xmlns:a16="http://schemas.microsoft.com/office/drawing/2014/main" id="{4D8A5D8F-FFE9-CA36-F1B7-F01D1C93BCE2}"/>
                </a:ext>
              </a:extLst>
            </p:cNvPr>
            <p:cNvGrpSpPr/>
            <p:nvPr/>
          </p:nvGrpSpPr>
          <p:grpSpPr>
            <a:xfrm>
              <a:off x="5451120" y="1310919"/>
              <a:ext cx="2093755" cy="3295535"/>
              <a:chOff x="6619444" y="1494648"/>
              <a:chExt cx="932298" cy="1467487"/>
            </a:xfrm>
          </p:grpSpPr>
          <p:sp>
            <p:nvSpPr>
              <p:cNvPr id="7" name="Google Shape;844;p43">
                <a:extLst>
                  <a:ext uri="{FF2B5EF4-FFF2-40B4-BE49-F238E27FC236}">
                    <a16:creationId xmlns:a16="http://schemas.microsoft.com/office/drawing/2014/main" id="{7C4078D6-A678-7ADB-CBE1-308F69B723C6}"/>
                  </a:ext>
                </a:extLst>
              </p:cNvPr>
              <p:cNvSpPr/>
              <p:nvPr/>
            </p:nvSpPr>
            <p:spPr>
              <a:xfrm>
                <a:off x="6705007" y="2552739"/>
                <a:ext cx="761728" cy="409396"/>
              </a:xfrm>
              <a:custGeom>
                <a:avLst/>
                <a:gdLst/>
                <a:ahLst/>
                <a:cxnLst/>
                <a:rect l="l" t="t" r="r" b="b"/>
                <a:pathLst>
                  <a:path w="54929" h="29522" extrusionOk="0">
                    <a:moveTo>
                      <a:pt x="27465" y="0"/>
                    </a:moveTo>
                    <a:cubicBezTo>
                      <a:pt x="202" y="0"/>
                      <a:pt x="1" y="10446"/>
                      <a:pt x="1" y="29521"/>
                    </a:cubicBezTo>
                    <a:lnTo>
                      <a:pt x="54929" y="29521"/>
                    </a:lnTo>
                    <a:cubicBezTo>
                      <a:pt x="54929" y="10446"/>
                      <a:pt x="54727" y="0"/>
                      <a:pt x="27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45;p43">
                <a:extLst>
                  <a:ext uri="{FF2B5EF4-FFF2-40B4-BE49-F238E27FC236}">
                    <a16:creationId xmlns:a16="http://schemas.microsoft.com/office/drawing/2014/main" id="{7F535C3F-49BF-5DEA-6578-9340A380C527}"/>
                  </a:ext>
                </a:extLst>
              </p:cNvPr>
              <p:cNvSpPr/>
              <p:nvPr/>
            </p:nvSpPr>
            <p:spPr>
              <a:xfrm>
                <a:off x="6923683" y="2291003"/>
                <a:ext cx="324389" cy="420019"/>
              </a:xfrm>
              <a:custGeom>
                <a:avLst/>
                <a:gdLst/>
                <a:ahLst/>
                <a:cxnLst/>
                <a:rect l="l" t="t" r="r" b="b"/>
                <a:pathLst>
                  <a:path w="23392" h="30288" extrusionOk="0">
                    <a:moveTo>
                      <a:pt x="0" y="0"/>
                    </a:moveTo>
                    <a:lnTo>
                      <a:pt x="0" y="18592"/>
                    </a:lnTo>
                    <a:cubicBezTo>
                      <a:pt x="0" y="25045"/>
                      <a:pt x="5243" y="30287"/>
                      <a:pt x="11696" y="30287"/>
                    </a:cubicBezTo>
                    <a:cubicBezTo>
                      <a:pt x="18148" y="30287"/>
                      <a:pt x="23391" y="25045"/>
                      <a:pt x="23391" y="18592"/>
                    </a:cubicBezTo>
                    <a:lnTo>
                      <a:pt x="23391" y="0"/>
                    </a:ln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6;p43">
                <a:extLst>
                  <a:ext uri="{FF2B5EF4-FFF2-40B4-BE49-F238E27FC236}">
                    <a16:creationId xmlns:a16="http://schemas.microsoft.com/office/drawing/2014/main" id="{6D471E9F-EF41-10D7-A7CA-4F5E492F78F6}"/>
                  </a:ext>
                </a:extLst>
              </p:cNvPr>
              <p:cNvSpPr/>
              <p:nvPr/>
            </p:nvSpPr>
            <p:spPr>
              <a:xfrm>
                <a:off x="6923683" y="2376566"/>
                <a:ext cx="324389" cy="215820"/>
              </a:xfrm>
              <a:custGeom>
                <a:avLst/>
                <a:gdLst/>
                <a:ahLst/>
                <a:cxnLst/>
                <a:rect l="l" t="t" r="r" b="b"/>
                <a:pathLst>
                  <a:path w="23392" h="15563" extrusionOk="0">
                    <a:moveTo>
                      <a:pt x="0" y="1"/>
                    </a:moveTo>
                    <a:lnTo>
                      <a:pt x="0" y="11575"/>
                    </a:lnTo>
                    <a:cubicBezTo>
                      <a:pt x="3575" y="14230"/>
                      <a:pt x="7810" y="15563"/>
                      <a:pt x="12054" y="15563"/>
                    </a:cubicBezTo>
                    <a:cubicBezTo>
                      <a:pt x="15999" y="15563"/>
                      <a:pt x="19953" y="14411"/>
                      <a:pt x="23391" y="12099"/>
                    </a:cubicBezTo>
                    <a:lnTo>
                      <a:pt x="23391" y="1"/>
                    </a:ln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7;p43">
                <a:extLst>
                  <a:ext uri="{FF2B5EF4-FFF2-40B4-BE49-F238E27FC236}">
                    <a16:creationId xmlns:a16="http://schemas.microsoft.com/office/drawing/2014/main" id="{5F5AFB41-F53E-F544-EC7A-C3F2C6F84F7B}"/>
                  </a:ext>
                </a:extLst>
              </p:cNvPr>
              <p:cNvSpPr/>
              <p:nvPr/>
            </p:nvSpPr>
            <p:spPr>
              <a:xfrm>
                <a:off x="6855455" y="2527569"/>
                <a:ext cx="265105" cy="264550"/>
              </a:xfrm>
              <a:custGeom>
                <a:avLst/>
                <a:gdLst/>
                <a:ahLst/>
                <a:cxnLst/>
                <a:rect l="l" t="t" r="r" b="b"/>
                <a:pathLst>
                  <a:path w="19117" h="19077" extrusionOk="0">
                    <a:moveTo>
                      <a:pt x="4920" y="1"/>
                    </a:moveTo>
                    <a:cubicBezTo>
                      <a:pt x="4920" y="1"/>
                      <a:pt x="1291" y="1"/>
                      <a:pt x="645" y="3187"/>
                    </a:cubicBezTo>
                    <a:cubicBezTo>
                      <a:pt x="0" y="6373"/>
                      <a:pt x="4194" y="16132"/>
                      <a:pt x="9961" y="19076"/>
                    </a:cubicBezTo>
                    <a:cubicBezTo>
                      <a:pt x="14882" y="18068"/>
                      <a:pt x="19116" y="10083"/>
                      <a:pt x="19116" y="10083"/>
                    </a:cubicBezTo>
                    <a:cubicBezTo>
                      <a:pt x="19116" y="10083"/>
                      <a:pt x="7743" y="6655"/>
                      <a:pt x="4920"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8;p43">
                <a:extLst>
                  <a:ext uri="{FF2B5EF4-FFF2-40B4-BE49-F238E27FC236}">
                    <a16:creationId xmlns:a16="http://schemas.microsoft.com/office/drawing/2014/main" id="{4388219E-BE07-8752-DD91-ECD09BDA9DDA}"/>
                  </a:ext>
                </a:extLst>
              </p:cNvPr>
              <p:cNvSpPr/>
              <p:nvPr/>
            </p:nvSpPr>
            <p:spPr>
              <a:xfrm>
                <a:off x="7051195" y="2527569"/>
                <a:ext cx="265105" cy="264550"/>
              </a:xfrm>
              <a:custGeom>
                <a:avLst/>
                <a:gdLst/>
                <a:ahLst/>
                <a:cxnLst/>
                <a:rect l="l" t="t" r="r" b="b"/>
                <a:pathLst>
                  <a:path w="19117" h="19077" extrusionOk="0">
                    <a:moveTo>
                      <a:pt x="14156" y="1"/>
                    </a:moveTo>
                    <a:cubicBezTo>
                      <a:pt x="11373" y="6655"/>
                      <a:pt x="0" y="10083"/>
                      <a:pt x="0" y="10083"/>
                    </a:cubicBezTo>
                    <a:cubicBezTo>
                      <a:pt x="0" y="10083"/>
                      <a:pt x="4195" y="18068"/>
                      <a:pt x="9155" y="19076"/>
                    </a:cubicBezTo>
                    <a:cubicBezTo>
                      <a:pt x="14922" y="16132"/>
                      <a:pt x="19116" y="6373"/>
                      <a:pt x="18431" y="3187"/>
                    </a:cubicBezTo>
                    <a:cubicBezTo>
                      <a:pt x="17785" y="1"/>
                      <a:pt x="14156" y="1"/>
                      <a:pt x="141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9;p43">
                <a:extLst>
                  <a:ext uri="{FF2B5EF4-FFF2-40B4-BE49-F238E27FC236}">
                    <a16:creationId xmlns:a16="http://schemas.microsoft.com/office/drawing/2014/main" id="{A5177FB3-639E-8BF9-7233-8E74F1195B91}"/>
                  </a:ext>
                </a:extLst>
              </p:cNvPr>
              <p:cNvSpPr/>
              <p:nvPr/>
            </p:nvSpPr>
            <p:spPr>
              <a:xfrm>
                <a:off x="7060139" y="2775881"/>
                <a:ext cx="44750" cy="38177"/>
              </a:xfrm>
              <a:custGeom>
                <a:avLst/>
                <a:gdLst/>
                <a:ahLst/>
                <a:cxnLst/>
                <a:rect l="l" t="t" r="r" b="b"/>
                <a:pathLst>
                  <a:path w="3227" h="2753" extrusionOk="0">
                    <a:moveTo>
                      <a:pt x="1856" y="1"/>
                    </a:moveTo>
                    <a:cubicBezTo>
                      <a:pt x="605" y="1"/>
                      <a:pt x="1" y="1452"/>
                      <a:pt x="847" y="2340"/>
                    </a:cubicBezTo>
                    <a:cubicBezTo>
                      <a:pt x="1133" y="2626"/>
                      <a:pt x="1482" y="2752"/>
                      <a:pt x="1824" y="2752"/>
                    </a:cubicBezTo>
                    <a:cubicBezTo>
                      <a:pt x="2541" y="2752"/>
                      <a:pt x="3227" y="2192"/>
                      <a:pt x="3227" y="1372"/>
                    </a:cubicBezTo>
                    <a:cubicBezTo>
                      <a:pt x="3227" y="606"/>
                      <a:pt x="2622" y="1"/>
                      <a:pt x="18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50;p43">
                <a:extLst>
                  <a:ext uri="{FF2B5EF4-FFF2-40B4-BE49-F238E27FC236}">
                    <a16:creationId xmlns:a16="http://schemas.microsoft.com/office/drawing/2014/main" id="{DAD13D59-A89F-6251-E864-C9955F47A255}"/>
                  </a:ext>
                </a:extLst>
              </p:cNvPr>
              <p:cNvSpPr/>
              <p:nvPr/>
            </p:nvSpPr>
            <p:spPr>
              <a:xfrm>
                <a:off x="6793370" y="1797737"/>
                <a:ext cx="577179" cy="750537"/>
              </a:xfrm>
              <a:custGeom>
                <a:avLst/>
                <a:gdLst/>
                <a:ahLst/>
                <a:cxnLst/>
                <a:rect l="l" t="t" r="r" b="b"/>
                <a:pathLst>
                  <a:path w="41621" h="54122" extrusionOk="0">
                    <a:moveTo>
                      <a:pt x="20810" y="0"/>
                    </a:moveTo>
                    <a:cubicBezTo>
                      <a:pt x="9317" y="0"/>
                      <a:pt x="1" y="12099"/>
                      <a:pt x="1" y="27061"/>
                    </a:cubicBezTo>
                    <a:cubicBezTo>
                      <a:pt x="1" y="42023"/>
                      <a:pt x="9317" y="54122"/>
                      <a:pt x="20810" y="54122"/>
                    </a:cubicBezTo>
                    <a:cubicBezTo>
                      <a:pt x="32304" y="54122"/>
                      <a:pt x="41620" y="42023"/>
                      <a:pt x="41620" y="27061"/>
                    </a:cubicBezTo>
                    <a:cubicBezTo>
                      <a:pt x="41620" y="12099"/>
                      <a:pt x="32304" y="0"/>
                      <a:pt x="20810"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51;p43">
                <a:extLst>
                  <a:ext uri="{FF2B5EF4-FFF2-40B4-BE49-F238E27FC236}">
                    <a16:creationId xmlns:a16="http://schemas.microsoft.com/office/drawing/2014/main" id="{BE8FC3DC-32CA-BB9F-B18D-21F121BFC753}"/>
                  </a:ext>
                </a:extLst>
              </p:cNvPr>
              <p:cNvSpPr/>
              <p:nvPr/>
            </p:nvSpPr>
            <p:spPr>
              <a:xfrm>
                <a:off x="7285528" y="2219558"/>
                <a:ext cx="266214" cy="242446"/>
              </a:xfrm>
              <a:custGeom>
                <a:avLst/>
                <a:gdLst/>
                <a:ahLst/>
                <a:cxnLst/>
                <a:rect l="l" t="t" r="r" b="b"/>
                <a:pathLst>
                  <a:path w="19197" h="17483" extrusionOk="0">
                    <a:moveTo>
                      <a:pt x="9583" y="0"/>
                    </a:moveTo>
                    <a:cubicBezTo>
                      <a:pt x="7350" y="0"/>
                      <a:pt x="5122" y="857"/>
                      <a:pt x="3428" y="2571"/>
                    </a:cubicBezTo>
                    <a:cubicBezTo>
                      <a:pt x="0" y="5959"/>
                      <a:pt x="0" y="11524"/>
                      <a:pt x="3428" y="14912"/>
                    </a:cubicBezTo>
                    <a:cubicBezTo>
                      <a:pt x="5122" y="16626"/>
                      <a:pt x="7350" y="17483"/>
                      <a:pt x="9583" y="17483"/>
                    </a:cubicBezTo>
                    <a:cubicBezTo>
                      <a:pt x="11817" y="17483"/>
                      <a:pt x="14055" y="16626"/>
                      <a:pt x="15769" y="14912"/>
                    </a:cubicBezTo>
                    <a:cubicBezTo>
                      <a:pt x="19197" y="11524"/>
                      <a:pt x="19197" y="5959"/>
                      <a:pt x="15769" y="2571"/>
                    </a:cubicBezTo>
                    <a:cubicBezTo>
                      <a:pt x="14055" y="857"/>
                      <a:pt x="11817" y="0"/>
                      <a:pt x="9583"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2;p43">
                <a:extLst>
                  <a:ext uri="{FF2B5EF4-FFF2-40B4-BE49-F238E27FC236}">
                    <a16:creationId xmlns:a16="http://schemas.microsoft.com/office/drawing/2014/main" id="{97896ABA-3980-E1C5-7BD9-D242542AC364}"/>
                  </a:ext>
                </a:extLst>
              </p:cNvPr>
              <p:cNvSpPr/>
              <p:nvPr/>
            </p:nvSpPr>
            <p:spPr>
              <a:xfrm>
                <a:off x="7371645" y="2271755"/>
                <a:ext cx="83344" cy="81901"/>
              </a:xfrm>
              <a:custGeom>
                <a:avLst/>
                <a:gdLst/>
                <a:ahLst/>
                <a:cxnLst/>
                <a:rect l="l" t="t" r="r" b="b"/>
                <a:pathLst>
                  <a:path w="6010" h="5906" extrusionOk="0">
                    <a:moveTo>
                      <a:pt x="5064" y="1"/>
                    </a:moveTo>
                    <a:cubicBezTo>
                      <a:pt x="4585" y="1"/>
                      <a:pt x="4106" y="74"/>
                      <a:pt x="3671" y="219"/>
                    </a:cubicBezTo>
                    <a:cubicBezTo>
                      <a:pt x="2058" y="743"/>
                      <a:pt x="848" y="1993"/>
                      <a:pt x="323" y="3566"/>
                    </a:cubicBezTo>
                    <a:cubicBezTo>
                      <a:pt x="81" y="4332"/>
                      <a:pt x="1" y="5139"/>
                      <a:pt x="162" y="5905"/>
                    </a:cubicBezTo>
                    <a:cubicBezTo>
                      <a:pt x="364" y="5179"/>
                      <a:pt x="606" y="4494"/>
                      <a:pt x="928" y="3808"/>
                    </a:cubicBezTo>
                    <a:cubicBezTo>
                      <a:pt x="1251" y="3163"/>
                      <a:pt x="1695" y="2598"/>
                      <a:pt x="2179" y="2114"/>
                    </a:cubicBezTo>
                    <a:cubicBezTo>
                      <a:pt x="2703" y="1590"/>
                      <a:pt x="3267" y="1146"/>
                      <a:pt x="3913" y="824"/>
                    </a:cubicBezTo>
                    <a:cubicBezTo>
                      <a:pt x="4558" y="501"/>
                      <a:pt x="5284" y="259"/>
                      <a:pt x="6010" y="98"/>
                    </a:cubicBezTo>
                    <a:cubicBezTo>
                      <a:pt x="5703" y="33"/>
                      <a:pt x="5384" y="1"/>
                      <a:pt x="5064"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3;p43">
                <a:extLst>
                  <a:ext uri="{FF2B5EF4-FFF2-40B4-BE49-F238E27FC236}">
                    <a16:creationId xmlns:a16="http://schemas.microsoft.com/office/drawing/2014/main" id="{F006817D-9232-C1FB-5ACC-AC3B41DC35D0}"/>
                  </a:ext>
                </a:extLst>
              </p:cNvPr>
              <p:cNvSpPr/>
              <p:nvPr/>
            </p:nvSpPr>
            <p:spPr>
              <a:xfrm>
                <a:off x="7029381" y="2236754"/>
                <a:ext cx="105157" cy="47968"/>
              </a:xfrm>
              <a:custGeom>
                <a:avLst/>
                <a:gdLst/>
                <a:ahLst/>
                <a:cxnLst/>
                <a:rect l="l" t="t" r="r" b="b"/>
                <a:pathLst>
                  <a:path w="7583" h="3459" extrusionOk="0">
                    <a:moveTo>
                      <a:pt x="3791" y="0"/>
                    </a:moveTo>
                    <a:cubicBezTo>
                      <a:pt x="1694" y="0"/>
                      <a:pt x="0" y="1089"/>
                      <a:pt x="0" y="2460"/>
                    </a:cubicBezTo>
                    <a:cubicBezTo>
                      <a:pt x="0" y="3126"/>
                      <a:pt x="1896" y="3459"/>
                      <a:pt x="3791" y="3459"/>
                    </a:cubicBezTo>
                    <a:cubicBezTo>
                      <a:pt x="5687" y="3459"/>
                      <a:pt x="7582" y="3126"/>
                      <a:pt x="7582" y="2460"/>
                    </a:cubicBezTo>
                    <a:cubicBezTo>
                      <a:pt x="7582" y="1089"/>
                      <a:pt x="5888" y="0"/>
                      <a:pt x="3791"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4;p43">
                <a:extLst>
                  <a:ext uri="{FF2B5EF4-FFF2-40B4-BE49-F238E27FC236}">
                    <a16:creationId xmlns:a16="http://schemas.microsoft.com/office/drawing/2014/main" id="{0668C2AC-A144-9A6D-9EE0-D900A31EEA95}"/>
                  </a:ext>
                </a:extLst>
              </p:cNvPr>
              <p:cNvSpPr/>
              <p:nvPr/>
            </p:nvSpPr>
            <p:spPr>
              <a:xfrm>
                <a:off x="7062372" y="2196483"/>
                <a:ext cx="39162" cy="60421"/>
              </a:xfrm>
              <a:custGeom>
                <a:avLst/>
                <a:gdLst/>
                <a:ahLst/>
                <a:cxnLst/>
                <a:rect l="l" t="t" r="r" b="b"/>
                <a:pathLst>
                  <a:path w="2824" h="4357" extrusionOk="0">
                    <a:moveTo>
                      <a:pt x="1412" y="1"/>
                    </a:moveTo>
                    <a:cubicBezTo>
                      <a:pt x="646" y="1"/>
                      <a:pt x="1" y="606"/>
                      <a:pt x="1" y="1412"/>
                    </a:cubicBezTo>
                    <a:lnTo>
                      <a:pt x="1" y="4356"/>
                    </a:lnTo>
                    <a:lnTo>
                      <a:pt x="2824" y="4356"/>
                    </a:lnTo>
                    <a:lnTo>
                      <a:pt x="2824" y="1412"/>
                    </a:lnTo>
                    <a:cubicBezTo>
                      <a:pt x="2824" y="606"/>
                      <a:pt x="2179" y="1"/>
                      <a:pt x="1412"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55;p43">
                <a:extLst>
                  <a:ext uri="{FF2B5EF4-FFF2-40B4-BE49-F238E27FC236}">
                    <a16:creationId xmlns:a16="http://schemas.microsoft.com/office/drawing/2014/main" id="{EF34061B-8F02-9199-6F0C-949E8611C9A0}"/>
                  </a:ext>
                </a:extLst>
              </p:cNvPr>
              <p:cNvSpPr/>
              <p:nvPr/>
            </p:nvSpPr>
            <p:spPr>
              <a:xfrm>
                <a:off x="6993035" y="2361464"/>
                <a:ext cx="177851" cy="67687"/>
              </a:xfrm>
              <a:custGeom>
                <a:avLst/>
                <a:gdLst/>
                <a:ahLst/>
                <a:cxnLst/>
                <a:rect l="l" t="t" r="r" b="b"/>
                <a:pathLst>
                  <a:path w="12825" h="4881" extrusionOk="0">
                    <a:moveTo>
                      <a:pt x="0" y="1"/>
                    </a:moveTo>
                    <a:cubicBezTo>
                      <a:pt x="0" y="2703"/>
                      <a:pt x="2178" y="4881"/>
                      <a:pt x="4880" y="4881"/>
                    </a:cubicBezTo>
                    <a:lnTo>
                      <a:pt x="7945" y="4881"/>
                    </a:lnTo>
                    <a:cubicBezTo>
                      <a:pt x="10647" y="4881"/>
                      <a:pt x="12825" y="2703"/>
                      <a:pt x="12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56;p43">
                <a:extLst>
                  <a:ext uri="{FF2B5EF4-FFF2-40B4-BE49-F238E27FC236}">
                    <a16:creationId xmlns:a16="http://schemas.microsoft.com/office/drawing/2014/main" id="{47792460-94C8-D806-A6A9-FF101BA18AFE}"/>
                  </a:ext>
                </a:extLst>
              </p:cNvPr>
              <p:cNvSpPr/>
              <p:nvPr/>
            </p:nvSpPr>
            <p:spPr>
              <a:xfrm>
                <a:off x="6619444" y="2219419"/>
                <a:ext cx="266783" cy="242543"/>
              </a:xfrm>
              <a:custGeom>
                <a:avLst/>
                <a:gdLst/>
                <a:ahLst/>
                <a:cxnLst/>
                <a:rect l="l" t="t" r="r" b="b"/>
                <a:pathLst>
                  <a:path w="19238" h="17490" extrusionOk="0">
                    <a:moveTo>
                      <a:pt x="9594" y="1"/>
                    </a:moveTo>
                    <a:cubicBezTo>
                      <a:pt x="5648" y="1"/>
                      <a:pt x="2061" y="2734"/>
                      <a:pt x="1130" y="6735"/>
                    </a:cubicBezTo>
                    <a:cubicBezTo>
                      <a:pt x="0" y="11454"/>
                      <a:pt x="2904" y="16132"/>
                      <a:pt x="7623" y="17261"/>
                    </a:cubicBezTo>
                    <a:cubicBezTo>
                      <a:pt x="8287" y="17416"/>
                      <a:pt x="8952" y="17490"/>
                      <a:pt x="9607" y="17490"/>
                    </a:cubicBezTo>
                    <a:cubicBezTo>
                      <a:pt x="13567" y="17490"/>
                      <a:pt x="17174" y="14782"/>
                      <a:pt x="18108" y="10768"/>
                    </a:cubicBezTo>
                    <a:cubicBezTo>
                      <a:pt x="19237" y="6050"/>
                      <a:pt x="16334" y="1331"/>
                      <a:pt x="11615" y="242"/>
                    </a:cubicBezTo>
                    <a:cubicBezTo>
                      <a:pt x="10939" y="79"/>
                      <a:pt x="10261" y="1"/>
                      <a:pt x="9594" y="1"/>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57;p43">
                <a:extLst>
                  <a:ext uri="{FF2B5EF4-FFF2-40B4-BE49-F238E27FC236}">
                    <a16:creationId xmlns:a16="http://schemas.microsoft.com/office/drawing/2014/main" id="{44B275B1-3564-08C6-991B-D13FF93A27BB}"/>
                  </a:ext>
                </a:extLst>
              </p:cNvPr>
              <p:cNvSpPr/>
              <p:nvPr/>
            </p:nvSpPr>
            <p:spPr>
              <a:xfrm>
                <a:off x="6716198" y="2271755"/>
                <a:ext cx="83344" cy="81901"/>
              </a:xfrm>
              <a:custGeom>
                <a:avLst/>
                <a:gdLst/>
                <a:ahLst/>
                <a:cxnLst/>
                <a:rect l="l" t="t" r="r" b="b"/>
                <a:pathLst>
                  <a:path w="6010" h="5906" extrusionOk="0">
                    <a:moveTo>
                      <a:pt x="966" y="1"/>
                    </a:moveTo>
                    <a:cubicBezTo>
                      <a:pt x="646" y="1"/>
                      <a:pt x="323" y="33"/>
                      <a:pt x="0" y="98"/>
                    </a:cubicBezTo>
                    <a:cubicBezTo>
                      <a:pt x="726" y="259"/>
                      <a:pt x="1452" y="501"/>
                      <a:pt x="2097" y="824"/>
                    </a:cubicBezTo>
                    <a:cubicBezTo>
                      <a:pt x="2743" y="1146"/>
                      <a:pt x="3348" y="1590"/>
                      <a:pt x="3832" y="2114"/>
                    </a:cubicBezTo>
                    <a:cubicBezTo>
                      <a:pt x="4356" y="2598"/>
                      <a:pt x="4759" y="3163"/>
                      <a:pt x="5082" y="3808"/>
                    </a:cubicBezTo>
                    <a:cubicBezTo>
                      <a:pt x="5445" y="4494"/>
                      <a:pt x="5687" y="5179"/>
                      <a:pt x="5848" y="5905"/>
                    </a:cubicBezTo>
                    <a:cubicBezTo>
                      <a:pt x="6009" y="5139"/>
                      <a:pt x="5969" y="4332"/>
                      <a:pt x="5687" y="3566"/>
                    </a:cubicBezTo>
                    <a:cubicBezTo>
                      <a:pt x="5203" y="1993"/>
                      <a:pt x="3952" y="743"/>
                      <a:pt x="2380" y="219"/>
                    </a:cubicBezTo>
                    <a:cubicBezTo>
                      <a:pt x="1920" y="74"/>
                      <a:pt x="1446" y="1"/>
                      <a:pt x="966"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58;p43">
                <a:extLst>
                  <a:ext uri="{FF2B5EF4-FFF2-40B4-BE49-F238E27FC236}">
                    <a16:creationId xmlns:a16="http://schemas.microsoft.com/office/drawing/2014/main" id="{0528E757-DBE3-5334-15C4-6A1BD31FE4E2}"/>
                  </a:ext>
                </a:extLst>
              </p:cNvPr>
              <p:cNvSpPr/>
              <p:nvPr/>
            </p:nvSpPr>
            <p:spPr>
              <a:xfrm>
                <a:off x="6938216"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9;p43">
                <a:extLst>
                  <a:ext uri="{FF2B5EF4-FFF2-40B4-BE49-F238E27FC236}">
                    <a16:creationId xmlns:a16="http://schemas.microsoft.com/office/drawing/2014/main" id="{B48B33C9-A918-E0BE-A6E8-DB54465DAF03}"/>
                  </a:ext>
                </a:extLst>
              </p:cNvPr>
              <p:cNvSpPr/>
              <p:nvPr/>
            </p:nvSpPr>
            <p:spPr>
              <a:xfrm>
                <a:off x="7198274"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0;p43">
                <a:extLst>
                  <a:ext uri="{FF2B5EF4-FFF2-40B4-BE49-F238E27FC236}">
                    <a16:creationId xmlns:a16="http://schemas.microsoft.com/office/drawing/2014/main" id="{A78D11ED-FC62-A766-024A-0E5D1E7CDEBD}"/>
                  </a:ext>
                </a:extLst>
              </p:cNvPr>
              <p:cNvSpPr/>
              <p:nvPr/>
            </p:nvSpPr>
            <p:spPr>
              <a:xfrm>
                <a:off x="6764845" y="2020878"/>
                <a:ext cx="100692" cy="289706"/>
              </a:xfrm>
              <a:custGeom>
                <a:avLst/>
                <a:gdLst/>
                <a:ahLst/>
                <a:cxnLst/>
                <a:rect l="l" t="t" r="r" b="b"/>
                <a:pathLst>
                  <a:path w="7261"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1;p43">
                <a:extLst>
                  <a:ext uri="{FF2B5EF4-FFF2-40B4-BE49-F238E27FC236}">
                    <a16:creationId xmlns:a16="http://schemas.microsoft.com/office/drawing/2014/main" id="{A8634595-84BB-9C4F-E958-EFE2A716738A}"/>
                  </a:ext>
                </a:extLst>
              </p:cNvPr>
              <p:cNvSpPr/>
              <p:nvPr/>
            </p:nvSpPr>
            <p:spPr>
              <a:xfrm>
                <a:off x="7298383" y="2020878"/>
                <a:ext cx="100678" cy="289706"/>
              </a:xfrm>
              <a:custGeom>
                <a:avLst/>
                <a:gdLst/>
                <a:ahLst/>
                <a:cxnLst/>
                <a:rect l="l" t="t" r="r" b="b"/>
                <a:pathLst>
                  <a:path w="7260"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2;p43">
                <a:extLst>
                  <a:ext uri="{FF2B5EF4-FFF2-40B4-BE49-F238E27FC236}">
                    <a16:creationId xmlns:a16="http://schemas.microsoft.com/office/drawing/2014/main" id="{6E63F058-3B64-D569-4869-A6E9F50D8044}"/>
                  </a:ext>
                </a:extLst>
              </p:cNvPr>
              <p:cNvSpPr/>
              <p:nvPr/>
            </p:nvSpPr>
            <p:spPr>
              <a:xfrm>
                <a:off x="6735765" y="1931960"/>
                <a:ext cx="692945" cy="184008"/>
              </a:xfrm>
              <a:custGeom>
                <a:avLst/>
                <a:gdLst/>
                <a:ahLst/>
                <a:cxnLst/>
                <a:rect l="l" t="t" r="r" b="b"/>
                <a:pathLst>
                  <a:path w="49969" h="13269" extrusionOk="0">
                    <a:moveTo>
                      <a:pt x="2098" y="0"/>
                    </a:moveTo>
                    <a:cubicBezTo>
                      <a:pt x="928" y="0"/>
                      <a:pt x="1" y="928"/>
                      <a:pt x="1" y="2097"/>
                    </a:cubicBezTo>
                    <a:lnTo>
                      <a:pt x="1" y="11171"/>
                    </a:lnTo>
                    <a:cubicBezTo>
                      <a:pt x="1" y="12341"/>
                      <a:pt x="928" y="13268"/>
                      <a:pt x="2098" y="13268"/>
                    </a:cubicBezTo>
                    <a:lnTo>
                      <a:pt x="47871" y="13268"/>
                    </a:lnTo>
                    <a:cubicBezTo>
                      <a:pt x="49000" y="13268"/>
                      <a:pt x="49968" y="12341"/>
                      <a:pt x="49968" y="11171"/>
                    </a:cubicBezTo>
                    <a:lnTo>
                      <a:pt x="49968" y="2097"/>
                    </a:lnTo>
                    <a:cubicBezTo>
                      <a:pt x="49968" y="928"/>
                      <a:pt x="49000" y="0"/>
                      <a:pt x="47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3;p43">
                <a:extLst>
                  <a:ext uri="{FF2B5EF4-FFF2-40B4-BE49-F238E27FC236}">
                    <a16:creationId xmlns:a16="http://schemas.microsoft.com/office/drawing/2014/main" id="{89FDBB74-4C34-ECD3-9AF3-C7AB3ED21686}"/>
                  </a:ext>
                </a:extLst>
              </p:cNvPr>
              <p:cNvSpPr/>
              <p:nvPr/>
            </p:nvSpPr>
            <p:spPr>
              <a:xfrm>
                <a:off x="6735765" y="2004099"/>
                <a:ext cx="692945" cy="55941"/>
              </a:xfrm>
              <a:custGeom>
                <a:avLst/>
                <a:gdLst/>
                <a:ahLst/>
                <a:cxnLst/>
                <a:rect l="l" t="t" r="r" b="b"/>
                <a:pathLst>
                  <a:path w="49969" h="4034" extrusionOk="0">
                    <a:moveTo>
                      <a:pt x="1" y="0"/>
                    </a:moveTo>
                    <a:lnTo>
                      <a:pt x="1" y="4033"/>
                    </a:lnTo>
                    <a:lnTo>
                      <a:pt x="49968" y="4033"/>
                    </a:lnTo>
                    <a:lnTo>
                      <a:pt x="49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4;p43">
                <a:extLst>
                  <a:ext uri="{FF2B5EF4-FFF2-40B4-BE49-F238E27FC236}">
                    <a16:creationId xmlns:a16="http://schemas.microsoft.com/office/drawing/2014/main" id="{D481E8E1-3440-AFD8-C7AA-B8EF58187DB1}"/>
                  </a:ext>
                </a:extLst>
              </p:cNvPr>
              <p:cNvSpPr/>
              <p:nvPr/>
            </p:nvSpPr>
            <p:spPr>
              <a:xfrm>
                <a:off x="6724588" y="1495245"/>
                <a:ext cx="611279" cy="538433"/>
              </a:xfrm>
              <a:custGeom>
                <a:avLst/>
                <a:gdLst/>
                <a:ahLst/>
                <a:cxnLst/>
                <a:rect l="l" t="t" r="r" b="b"/>
                <a:pathLst>
                  <a:path w="44080" h="38827" extrusionOk="0">
                    <a:moveTo>
                      <a:pt x="22030" y="0"/>
                    </a:moveTo>
                    <a:cubicBezTo>
                      <a:pt x="19553" y="0"/>
                      <a:pt x="17034" y="478"/>
                      <a:pt x="14599" y="1487"/>
                    </a:cubicBezTo>
                    <a:cubicBezTo>
                      <a:pt x="4678" y="5560"/>
                      <a:pt x="0" y="16933"/>
                      <a:pt x="4114" y="26854"/>
                    </a:cubicBezTo>
                    <a:cubicBezTo>
                      <a:pt x="7187" y="34310"/>
                      <a:pt x="14418" y="38827"/>
                      <a:pt x="22027" y="38827"/>
                    </a:cubicBezTo>
                    <a:cubicBezTo>
                      <a:pt x="24501" y="38827"/>
                      <a:pt x="27016" y="38349"/>
                      <a:pt x="29440" y="37340"/>
                    </a:cubicBezTo>
                    <a:cubicBezTo>
                      <a:pt x="39361" y="33226"/>
                      <a:pt x="44080" y="21894"/>
                      <a:pt x="39966" y="11973"/>
                    </a:cubicBezTo>
                    <a:cubicBezTo>
                      <a:pt x="36862" y="4517"/>
                      <a:pt x="29647" y="0"/>
                      <a:pt x="22030" y="0"/>
                    </a:cubicBezTo>
                    <a:close/>
                  </a:path>
                </a:pathLst>
              </a:custGeom>
              <a:solidFill>
                <a:srgbClr val="5F1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65;p43">
                <a:extLst>
                  <a:ext uri="{FF2B5EF4-FFF2-40B4-BE49-F238E27FC236}">
                    <a16:creationId xmlns:a16="http://schemas.microsoft.com/office/drawing/2014/main" id="{C6AF87C1-A744-2CFD-2854-25563305C1B1}"/>
                  </a:ext>
                </a:extLst>
              </p:cNvPr>
              <p:cNvSpPr/>
              <p:nvPr/>
            </p:nvSpPr>
            <p:spPr>
              <a:xfrm>
                <a:off x="6655791" y="1494648"/>
                <a:ext cx="862961" cy="538725"/>
              </a:xfrm>
              <a:custGeom>
                <a:avLst/>
                <a:gdLst/>
                <a:ahLst/>
                <a:cxnLst/>
                <a:rect l="l" t="t" r="r" b="b"/>
                <a:pathLst>
                  <a:path w="62229" h="38848" extrusionOk="0">
                    <a:moveTo>
                      <a:pt x="27094" y="1"/>
                    </a:moveTo>
                    <a:cubicBezTo>
                      <a:pt x="17322" y="1"/>
                      <a:pt x="8029" y="7463"/>
                      <a:pt x="7583" y="18710"/>
                    </a:cubicBezTo>
                    <a:cubicBezTo>
                      <a:pt x="2783" y="19719"/>
                      <a:pt x="1" y="24800"/>
                      <a:pt x="1816" y="29398"/>
                    </a:cubicBezTo>
                    <a:cubicBezTo>
                      <a:pt x="3070" y="32575"/>
                      <a:pt x="6096" y="34423"/>
                      <a:pt x="9231" y="34423"/>
                    </a:cubicBezTo>
                    <a:cubicBezTo>
                      <a:pt x="10631" y="34423"/>
                      <a:pt x="12054" y="34054"/>
                      <a:pt x="13350" y="33269"/>
                    </a:cubicBezTo>
                    <a:cubicBezTo>
                      <a:pt x="17137" y="36999"/>
                      <a:pt x="22057" y="38848"/>
                      <a:pt x="26969" y="38848"/>
                    </a:cubicBezTo>
                    <a:cubicBezTo>
                      <a:pt x="32255" y="38848"/>
                      <a:pt x="37532" y="36706"/>
                      <a:pt x="41378" y="32463"/>
                    </a:cubicBezTo>
                    <a:cubicBezTo>
                      <a:pt x="43509" y="34022"/>
                      <a:pt x="45948" y="34755"/>
                      <a:pt x="48351" y="34755"/>
                    </a:cubicBezTo>
                    <a:cubicBezTo>
                      <a:pt x="52905" y="34755"/>
                      <a:pt x="57331" y="32122"/>
                      <a:pt x="59284" y="27502"/>
                    </a:cubicBezTo>
                    <a:cubicBezTo>
                      <a:pt x="62228" y="20485"/>
                      <a:pt x="57913" y="12540"/>
                      <a:pt x="50372" y="11209"/>
                    </a:cubicBezTo>
                    <a:lnTo>
                      <a:pt x="50372" y="11008"/>
                    </a:lnTo>
                    <a:cubicBezTo>
                      <a:pt x="50372" y="6828"/>
                      <a:pt x="46930" y="3820"/>
                      <a:pt x="43186" y="3820"/>
                    </a:cubicBezTo>
                    <a:cubicBezTo>
                      <a:pt x="42016" y="3820"/>
                      <a:pt x="40817" y="4113"/>
                      <a:pt x="39684" y="4757"/>
                    </a:cubicBezTo>
                    <a:cubicBezTo>
                      <a:pt x="35884" y="1478"/>
                      <a:pt x="31442" y="1"/>
                      <a:pt x="27094"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66;p43">
              <a:extLst>
                <a:ext uri="{FF2B5EF4-FFF2-40B4-BE49-F238E27FC236}">
                  <a16:creationId xmlns:a16="http://schemas.microsoft.com/office/drawing/2014/main" id="{F8BFFFEB-8557-BA35-0164-4BDB2126FA88}"/>
                </a:ext>
              </a:extLst>
            </p:cNvPr>
            <p:cNvSpPr/>
            <p:nvPr/>
          </p:nvSpPr>
          <p:spPr>
            <a:xfrm>
              <a:off x="5116252" y="540001"/>
              <a:ext cx="1116972" cy="1197930"/>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endParaRPr sz="3000">
                <a:solidFill>
                  <a:schemeClr val="dk1"/>
                </a:solidFill>
                <a:latin typeface="Oswald"/>
                <a:ea typeface="Oswald"/>
                <a:cs typeface="Oswald"/>
                <a:sym typeface="Oswald"/>
              </a:endParaRPr>
            </a:p>
          </p:txBody>
        </p:sp>
      </p:grpSp>
      <p:pic>
        <p:nvPicPr>
          <p:cNvPr id="32" name="Graphic 31">
            <a:extLst>
              <a:ext uri="{FF2B5EF4-FFF2-40B4-BE49-F238E27FC236}">
                <a16:creationId xmlns:a16="http://schemas.microsoft.com/office/drawing/2014/main" id="{24D43124-190D-F953-DB5E-4EBA2B82DB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5287" y="1329580"/>
            <a:ext cx="609600" cy="609600"/>
          </a:xfrm>
          <a:prstGeom prst="rect">
            <a:avLst/>
          </a:prstGeom>
        </p:spPr>
      </p:pic>
    </p:spTree>
    <p:extLst>
      <p:ext uri="{BB962C8B-B14F-4D97-AF65-F5344CB8AC3E}">
        <p14:creationId xmlns:p14="http://schemas.microsoft.com/office/powerpoint/2010/main" val="1962909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28;p71">
            <a:extLst>
              <a:ext uri="{FF2B5EF4-FFF2-40B4-BE49-F238E27FC236}">
                <a16:creationId xmlns:a16="http://schemas.microsoft.com/office/drawing/2014/main" id="{CCCA55E1-B328-5A81-99F1-614C312C2939}"/>
              </a:ext>
            </a:extLst>
          </p:cNvPr>
          <p:cNvSpPr txBox="1">
            <a:spLocks noGrp="1"/>
          </p:cNvSpPr>
          <p:nvPr>
            <p:ph type="title"/>
          </p:nvPr>
        </p:nvSpPr>
        <p:spPr>
          <a:xfrm>
            <a:off x="612050" y="227000"/>
            <a:ext cx="3737700" cy="3398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a:t>THANK</a:t>
            </a:r>
            <a:br>
              <a:rPr lang="en" sz="5000"/>
            </a:br>
            <a:r>
              <a:rPr lang="en" sz="5000"/>
              <a:t>YOU</a:t>
            </a:r>
            <a:br>
              <a:rPr lang="en" sz="5000"/>
            </a:br>
            <a:r>
              <a:rPr lang="en" sz="5000"/>
              <a:t>FOR</a:t>
            </a:r>
            <a:br>
              <a:rPr lang="en" sz="5000"/>
            </a:br>
            <a:r>
              <a:rPr lang="en" sz="5000"/>
              <a:t>LISTENING</a:t>
            </a:r>
            <a:endParaRPr sz="5000"/>
          </a:p>
        </p:txBody>
      </p:sp>
      <p:pic>
        <p:nvPicPr>
          <p:cNvPr id="76" name="Picture 75" descr="A cartoon of a robot&#10;&#10;Description automatically generated">
            <a:extLst>
              <a:ext uri="{FF2B5EF4-FFF2-40B4-BE49-F238E27FC236}">
                <a16:creationId xmlns:a16="http://schemas.microsoft.com/office/drawing/2014/main" id="{54DF73AE-55D8-8AFD-7B69-A362D937638B}"/>
              </a:ext>
            </a:extLst>
          </p:cNvPr>
          <p:cNvPicPr>
            <a:picLocks noChangeAspect="1"/>
          </p:cNvPicPr>
          <p:nvPr/>
        </p:nvPicPr>
        <p:blipFill>
          <a:blip r:embed="rId3"/>
          <a:stretch>
            <a:fillRect/>
          </a:stretch>
        </p:blipFill>
        <p:spPr>
          <a:xfrm>
            <a:off x="5751258" y="3154252"/>
            <a:ext cx="1926839" cy="2571750"/>
          </a:xfrm>
          <a:prstGeom prst="rect">
            <a:avLst/>
          </a:prstGeom>
        </p:spPr>
      </p:pic>
      <p:sp>
        <p:nvSpPr>
          <p:cNvPr id="77" name="Google Shape;1653;p71">
            <a:extLst>
              <a:ext uri="{FF2B5EF4-FFF2-40B4-BE49-F238E27FC236}">
                <a16:creationId xmlns:a16="http://schemas.microsoft.com/office/drawing/2014/main" id="{6B9F0A4B-1AF8-43E4-9E4F-6B752F643A50}"/>
              </a:ext>
            </a:extLst>
          </p:cNvPr>
          <p:cNvSpPr/>
          <p:nvPr/>
        </p:nvSpPr>
        <p:spPr>
          <a:xfrm>
            <a:off x="5562355" y="3001772"/>
            <a:ext cx="1003722" cy="55896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600">
                <a:solidFill>
                  <a:schemeClr val="dk1"/>
                </a:solidFill>
                <a:latin typeface="Oswald"/>
                <a:ea typeface="Oswald"/>
                <a:cs typeface="Oswald"/>
                <a:sym typeface="Oswald"/>
              </a:rPr>
              <a:t>Goodbye!</a:t>
            </a:r>
            <a:endParaRPr sz="1600"/>
          </a:p>
        </p:txBody>
      </p:sp>
    </p:spTree>
    <p:extLst>
      <p:ext uri="{BB962C8B-B14F-4D97-AF65-F5344CB8AC3E}">
        <p14:creationId xmlns:p14="http://schemas.microsoft.com/office/powerpoint/2010/main" val="190817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9E42C24-18F1-4166-AF39-DD6DDBF41BE4}"/>
              </a:ext>
            </a:extLst>
          </p:cNvPr>
          <p:cNvSpPr>
            <a:spLocks noGrp="1"/>
          </p:cNvSpPr>
          <p:nvPr>
            <p:ph type="title"/>
          </p:nvPr>
        </p:nvSpPr>
        <p:spPr>
          <a:xfrm>
            <a:off x="719999" y="1405750"/>
            <a:ext cx="4792086" cy="2400900"/>
          </a:xfrm>
        </p:spPr>
        <p:txBody>
          <a:bodyPr/>
          <a:lstStyle/>
          <a:p>
            <a:r>
              <a:rPr lang="en-US"/>
              <a:t>Introduction</a:t>
            </a:r>
          </a:p>
        </p:txBody>
      </p:sp>
    </p:spTree>
    <p:extLst>
      <p:ext uri="{BB962C8B-B14F-4D97-AF65-F5344CB8AC3E}">
        <p14:creationId xmlns:p14="http://schemas.microsoft.com/office/powerpoint/2010/main" val="4250358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a:extLst>
              <a:ext uri="{FF2B5EF4-FFF2-40B4-BE49-F238E27FC236}">
                <a16:creationId xmlns:a16="http://schemas.microsoft.com/office/drawing/2014/main" id="{E97036D7-41DC-480F-B126-240B41A07183}"/>
              </a:ext>
            </a:extLst>
          </p:cNvPr>
          <p:cNvSpPr>
            <a:spLocks noGrp="1"/>
          </p:cNvSpPr>
          <p:nvPr>
            <p:ph type="subTitle" idx="1"/>
          </p:nvPr>
        </p:nvSpPr>
        <p:spPr>
          <a:xfrm>
            <a:off x="720000" y="1200289"/>
            <a:ext cx="4935924" cy="3346025"/>
          </a:xfrm>
        </p:spPr>
        <p:txBody>
          <a:bodyPr/>
          <a:lstStyle/>
          <a:p>
            <a:pPr>
              <a:buFont typeface="Arial" panose="020B0604020202020204" pitchFamily="34" charset="0"/>
              <a:buChar char="•"/>
            </a:pPr>
            <a:r>
              <a:rPr lang="en-US">
                <a:latin typeface="Roboto" panose="02000000000000000000" pitchFamily="2" charset="0"/>
                <a:ea typeface="Roboto" panose="02000000000000000000" pitchFamily="2" charset="0"/>
                <a:cs typeface="Roboto" panose="02000000000000000000" pitchFamily="2" charset="0"/>
              </a:rPr>
              <a:t>An estimated half of the world’s population is bilingual</a:t>
            </a:r>
          </a:p>
          <a:p>
            <a:pPr>
              <a:buFont typeface="Arial" panose="020B0604020202020204" pitchFamily="34" charset="0"/>
              <a:buChar char="•"/>
            </a:pPr>
            <a:endParaRPr lang="en-US">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a:latin typeface="Roboto" panose="02000000000000000000" pitchFamily="2" charset="0"/>
                <a:ea typeface="Roboto" panose="02000000000000000000" pitchFamily="2" charset="0"/>
                <a:cs typeface="Roboto" panose="02000000000000000000" pitchFamily="2" charset="0"/>
              </a:rPr>
              <a:t>Learning new </a:t>
            </a:r>
            <a:r>
              <a:rPr lang="en-US">
                <a:effectLst/>
                <a:latin typeface="Roboto" panose="02000000000000000000" pitchFamily="2" charset="0"/>
                <a:ea typeface="Roboto" panose="02000000000000000000" pitchFamily="2" charset="0"/>
                <a:cs typeface="Roboto" panose="02000000000000000000" pitchFamily="2" charset="0"/>
              </a:rPr>
              <a:t>languages is standard in primary and secondary education across the globe</a:t>
            </a:r>
          </a:p>
          <a:p>
            <a:pPr>
              <a:buFont typeface="Arial" panose="020B0604020202020204" pitchFamily="34" charset="0"/>
              <a:buChar char="•"/>
            </a:pPr>
            <a:endParaRPr lang="en-US">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a:latin typeface="Roboto" panose="02000000000000000000" pitchFamily="2" charset="0"/>
                <a:ea typeface="Roboto" panose="02000000000000000000" pitchFamily="2" charset="0"/>
                <a:cs typeface="Roboto" panose="02000000000000000000" pitchFamily="2" charset="0"/>
              </a:rPr>
              <a:t>Online learning courses typically suffer from low retention rates</a:t>
            </a:r>
          </a:p>
          <a:p>
            <a:pPr>
              <a:buFont typeface="Arial" panose="020B0604020202020204" pitchFamily="34" charset="0"/>
              <a:buChar char="•"/>
            </a:pPr>
            <a:endParaRPr lang="en-US">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a:latin typeface="Roboto" panose="02000000000000000000" pitchFamily="2" charset="0"/>
                <a:ea typeface="Roboto" panose="02000000000000000000" pitchFamily="2" charset="0"/>
                <a:cs typeface="Roboto" panose="02000000000000000000" pitchFamily="2" charset="0"/>
              </a:rPr>
              <a:t>Courses often lack clear instructions, examples and support for the students</a:t>
            </a:r>
          </a:p>
        </p:txBody>
      </p:sp>
      <p:sp>
        <p:nvSpPr>
          <p:cNvPr id="13" name="Title 12">
            <a:extLst>
              <a:ext uri="{FF2B5EF4-FFF2-40B4-BE49-F238E27FC236}">
                <a16:creationId xmlns:a16="http://schemas.microsoft.com/office/drawing/2014/main" id="{089820D3-0E16-4F9F-82DF-EBB9271A3372}"/>
              </a:ext>
            </a:extLst>
          </p:cNvPr>
          <p:cNvSpPr>
            <a:spLocks noGrp="1"/>
          </p:cNvSpPr>
          <p:nvPr>
            <p:ph type="title"/>
          </p:nvPr>
        </p:nvSpPr>
        <p:spPr>
          <a:xfrm>
            <a:off x="720000" y="310327"/>
            <a:ext cx="2965500" cy="1211100"/>
          </a:xfrm>
        </p:spPr>
        <p:txBody>
          <a:bodyPr/>
          <a:lstStyle/>
          <a:p>
            <a:r>
              <a:rPr lang="en-US"/>
              <a:t>Introduction</a:t>
            </a:r>
          </a:p>
        </p:txBody>
      </p:sp>
      <p:grpSp>
        <p:nvGrpSpPr>
          <p:cNvPr id="15" name="Google Shape;8126;p87">
            <a:extLst>
              <a:ext uri="{FF2B5EF4-FFF2-40B4-BE49-F238E27FC236}">
                <a16:creationId xmlns:a16="http://schemas.microsoft.com/office/drawing/2014/main" id="{57866776-C0FE-4FD4-89ED-43E30BD971BA}"/>
              </a:ext>
            </a:extLst>
          </p:cNvPr>
          <p:cNvGrpSpPr/>
          <p:nvPr/>
        </p:nvGrpSpPr>
        <p:grpSpPr>
          <a:xfrm>
            <a:off x="6336673" y="1200289"/>
            <a:ext cx="2174658" cy="2178016"/>
            <a:chOff x="-31093575" y="3552550"/>
            <a:chExt cx="291450" cy="291900"/>
          </a:xfrm>
          <a:solidFill>
            <a:srgbClr val="2A284C"/>
          </a:solidFill>
        </p:grpSpPr>
        <p:sp>
          <p:nvSpPr>
            <p:cNvPr id="16" name="Google Shape;8127;p87">
              <a:extLst>
                <a:ext uri="{FF2B5EF4-FFF2-40B4-BE49-F238E27FC236}">
                  <a16:creationId xmlns:a16="http://schemas.microsoft.com/office/drawing/2014/main" id="{72043A86-3CF0-4164-874E-8026A5A48FFE}"/>
                </a:ext>
              </a:extLst>
            </p:cNvPr>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28;p87">
              <a:extLst>
                <a:ext uri="{FF2B5EF4-FFF2-40B4-BE49-F238E27FC236}">
                  <a16:creationId xmlns:a16="http://schemas.microsoft.com/office/drawing/2014/main" id="{C377D29F-5C76-4BDE-87D3-28678D6F0848}"/>
                </a:ext>
              </a:extLst>
            </p:cNvPr>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29;p87">
              <a:extLst>
                <a:ext uri="{FF2B5EF4-FFF2-40B4-BE49-F238E27FC236}">
                  <a16:creationId xmlns:a16="http://schemas.microsoft.com/office/drawing/2014/main" id="{7EF1D647-4E23-4F0B-AA04-544EC84FB6FC}"/>
                </a:ext>
              </a:extLst>
            </p:cNvPr>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30;p87">
              <a:extLst>
                <a:ext uri="{FF2B5EF4-FFF2-40B4-BE49-F238E27FC236}">
                  <a16:creationId xmlns:a16="http://schemas.microsoft.com/office/drawing/2014/main" id="{BA0CE1B5-5E23-47FE-B1F6-BB893DB71F43}"/>
                </a:ext>
              </a:extLst>
            </p:cNvPr>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369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5E935FCF-FB92-4DDA-BDC7-0EC5177E4EB0}"/>
              </a:ext>
            </a:extLst>
          </p:cNvPr>
          <p:cNvSpPr>
            <a:spLocks noGrp="1"/>
          </p:cNvSpPr>
          <p:nvPr>
            <p:ph type="subTitle" idx="2"/>
          </p:nvPr>
        </p:nvSpPr>
        <p:spPr>
          <a:xfrm>
            <a:off x="513546" y="2585395"/>
            <a:ext cx="2644657" cy="1627917"/>
          </a:xfrm>
        </p:spPr>
        <p:txBody>
          <a:bodyPr/>
          <a:lstStyle/>
          <a:p>
            <a:pPr algn="l">
              <a:buFont typeface="Arial" panose="020B0604020202020204" pitchFamily="34" charset="0"/>
              <a:buChar char="•"/>
            </a:pPr>
            <a:r>
              <a:rPr lang="en-US"/>
              <a:t>Amount of content varies from one language to another</a:t>
            </a:r>
          </a:p>
          <a:p>
            <a:pPr algn="l">
              <a:buFont typeface="Arial" panose="020B0604020202020204" pitchFamily="34" charset="0"/>
              <a:buChar char="•"/>
            </a:pPr>
            <a:r>
              <a:rPr lang="en-US"/>
              <a:t>Reliance on repetition</a:t>
            </a:r>
          </a:p>
        </p:txBody>
      </p:sp>
      <p:sp>
        <p:nvSpPr>
          <p:cNvPr id="9" name="Subtitle 8">
            <a:extLst>
              <a:ext uri="{FF2B5EF4-FFF2-40B4-BE49-F238E27FC236}">
                <a16:creationId xmlns:a16="http://schemas.microsoft.com/office/drawing/2014/main" id="{532F2209-D4A1-4A1F-8FDE-D79B1FA19388}"/>
              </a:ext>
            </a:extLst>
          </p:cNvPr>
          <p:cNvSpPr>
            <a:spLocks noGrp="1"/>
          </p:cNvSpPr>
          <p:nvPr>
            <p:ph type="subTitle" idx="5"/>
          </p:nvPr>
        </p:nvSpPr>
        <p:spPr>
          <a:xfrm>
            <a:off x="3249671" y="2585711"/>
            <a:ext cx="2644657" cy="1627916"/>
          </a:xfrm>
        </p:spPr>
        <p:txBody>
          <a:bodyPr/>
          <a:lstStyle/>
          <a:p>
            <a:pPr algn="l">
              <a:buFont typeface="Arial" panose="020B0604020202020204" pitchFamily="34" charset="0"/>
              <a:buChar char="•"/>
            </a:pPr>
            <a:r>
              <a:rPr lang="en-US"/>
              <a:t>Limited vocabulary diversity</a:t>
            </a:r>
          </a:p>
          <a:p>
            <a:pPr algn="l">
              <a:buFont typeface="Arial" panose="020B0604020202020204" pitchFamily="34" charset="0"/>
              <a:buChar char="•"/>
            </a:pPr>
            <a:r>
              <a:rPr lang="en-US"/>
              <a:t>Limited Interactive dialogue support</a:t>
            </a:r>
          </a:p>
          <a:p>
            <a:pPr algn="l">
              <a:buFont typeface="Arial" panose="020B0604020202020204" pitchFamily="34" charset="0"/>
              <a:buChar char="•"/>
            </a:pPr>
            <a:endParaRPr lang="en-US"/>
          </a:p>
        </p:txBody>
      </p:sp>
      <p:sp>
        <p:nvSpPr>
          <p:cNvPr id="12" name="Subtitle 11">
            <a:extLst>
              <a:ext uri="{FF2B5EF4-FFF2-40B4-BE49-F238E27FC236}">
                <a16:creationId xmlns:a16="http://schemas.microsoft.com/office/drawing/2014/main" id="{2ABE2E6C-11EF-4D8E-BD7D-2858784AC17F}"/>
              </a:ext>
            </a:extLst>
          </p:cNvPr>
          <p:cNvSpPr>
            <a:spLocks noGrp="1"/>
          </p:cNvSpPr>
          <p:nvPr>
            <p:ph type="subTitle" idx="8"/>
          </p:nvPr>
        </p:nvSpPr>
        <p:spPr>
          <a:xfrm>
            <a:off x="5985796" y="2585396"/>
            <a:ext cx="2644657" cy="1627916"/>
          </a:xfrm>
        </p:spPr>
        <p:txBody>
          <a:bodyPr/>
          <a:lstStyle/>
          <a:p>
            <a:pPr algn="l">
              <a:buFont typeface="Arial" panose="020B0604020202020204" pitchFamily="34" charset="0"/>
              <a:buChar char="•"/>
            </a:pPr>
            <a:r>
              <a:rPr lang="en-US"/>
              <a:t>Limited amount of exercises</a:t>
            </a:r>
          </a:p>
          <a:p>
            <a:pPr algn="l">
              <a:buFont typeface="Arial" panose="020B0604020202020204" pitchFamily="34" charset="0"/>
              <a:buChar char="•"/>
            </a:pPr>
            <a:r>
              <a:rPr lang="en-US"/>
              <a:t>No dialogue practice</a:t>
            </a:r>
          </a:p>
          <a:p>
            <a:pPr algn="l">
              <a:buFont typeface="Arial" panose="020B0604020202020204" pitchFamily="34" charset="0"/>
              <a:buChar char="•"/>
            </a:pPr>
            <a:endParaRPr lang="en-US"/>
          </a:p>
        </p:txBody>
      </p:sp>
      <p:sp>
        <p:nvSpPr>
          <p:cNvPr id="13" name="Title 12">
            <a:extLst>
              <a:ext uri="{FF2B5EF4-FFF2-40B4-BE49-F238E27FC236}">
                <a16:creationId xmlns:a16="http://schemas.microsoft.com/office/drawing/2014/main" id="{716D0728-8A80-44FA-BA33-FB985E4B71F6}"/>
              </a:ext>
            </a:extLst>
          </p:cNvPr>
          <p:cNvSpPr>
            <a:spLocks noGrp="1"/>
          </p:cNvSpPr>
          <p:nvPr>
            <p:ph type="title" idx="9"/>
          </p:nvPr>
        </p:nvSpPr>
        <p:spPr/>
        <p:txBody>
          <a:bodyPr/>
          <a:lstStyle/>
          <a:p>
            <a:r>
              <a:rPr lang="en-US"/>
              <a:t>Existing Solutions</a:t>
            </a:r>
          </a:p>
        </p:txBody>
      </p:sp>
      <p:pic>
        <p:nvPicPr>
          <p:cNvPr id="17" name="Picture 16">
            <a:extLst>
              <a:ext uri="{FF2B5EF4-FFF2-40B4-BE49-F238E27FC236}">
                <a16:creationId xmlns:a16="http://schemas.microsoft.com/office/drawing/2014/main" id="{0921E3A0-1AA8-4936-884F-5450AA8F9A67}"/>
              </a:ext>
            </a:extLst>
          </p:cNvPr>
          <p:cNvPicPr>
            <a:picLocks noChangeAspect="1"/>
          </p:cNvPicPr>
          <p:nvPr/>
        </p:nvPicPr>
        <p:blipFill>
          <a:blip r:embed="rId3"/>
          <a:stretch>
            <a:fillRect/>
          </a:stretch>
        </p:blipFill>
        <p:spPr>
          <a:xfrm>
            <a:off x="720000" y="1686239"/>
            <a:ext cx="2231750" cy="637643"/>
          </a:xfrm>
          <a:prstGeom prst="rect">
            <a:avLst/>
          </a:prstGeom>
        </p:spPr>
      </p:pic>
      <p:pic>
        <p:nvPicPr>
          <p:cNvPr id="19" name="Picture 18">
            <a:extLst>
              <a:ext uri="{FF2B5EF4-FFF2-40B4-BE49-F238E27FC236}">
                <a16:creationId xmlns:a16="http://schemas.microsoft.com/office/drawing/2014/main" id="{424EBC93-FBC0-4FAE-BEE1-840367471287}"/>
              </a:ext>
            </a:extLst>
          </p:cNvPr>
          <p:cNvPicPr>
            <a:picLocks noChangeAspect="1"/>
          </p:cNvPicPr>
          <p:nvPr/>
        </p:nvPicPr>
        <p:blipFill rotWithShape="1">
          <a:blip r:embed="rId4"/>
          <a:srcRect t="73358" b="1636"/>
          <a:stretch/>
        </p:blipFill>
        <p:spPr>
          <a:xfrm>
            <a:off x="6192250" y="1765808"/>
            <a:ext cx="2231750" cy="558074"/>
          </a:xfrm>
          <a:prstGeom prst="rect">
            <a:avLst/>
          </a:prstGeom>
        </p:spPr>
      </p:pic>
      <p:pic>
        <p:nvPicPr>
          <p:cNvPr id="21" name="Picture 20">
            <a:extLst>
              <a:ext uri="{FF2B5EF4-FFF2-40B4-BE49-F238E27FC236}">
                <a16:creationId xmlns:a16="http://schemas.microsoft.com/office/drawing/2014/main" id="{A455A84B-8D76-4138-AA8E-E8DDEFEA4212}"/>
              </a:ext>
            </a:extLst>
          </p:cNvPr>
          <p:cNvPicPr>
            <a:picLocks noChangeAspect="1"/>
          </p:cNvPicPr>
          <p:nvPr/>
        </p:nvPicPr>
        <p:blipFill>
          <a:blip r:embed="rId5"/>
          <a:stretch>
            <a:fillRect/>
          </a:stretch>
        </p:blipFill>
        <p:spPr>
          <a:xfrm>
            <a:off x="3481349" y="1538807"/>
            <a:ext cx="2181300" cy="932506"/>
          </a:xfrm>
          <a:prstGeom prst="rect">
            <a:avLst/>
          </a:prstGeom>
        </p:spPr>
      </p:pic>
    </p:spTree>
    <p:extLst>
      <p:ext uri="{BB962C8B-B14F-4D97-AF65-F5344CB8AC3E}">
        <p14:creationId xmlns:p14="http://schemas.microsoft.com/office/powerpoint/2010/main" val="204936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9E42C24-18F1-4166-AF39-DD6DDBF41BE4}"/>
              </a:ext>
            </a:extLst>
          </p:cNvPr>
          <p:cNvSpPr>
            <a:spLocks noGrp="1"/>
          </p:cNvSpPr>
          <p:nvPr>
            <p:ph type="title"/>
          </p:nvPr>
        </p:nvSpPr>
        <p:spPr>
          <a:xfrm>
            <a:off x="719999" y="1405750"/>
            <a:ext cx="4792086" cy="2400900"/>
          </a:xfrm>
        </p:spPr>
        <p:txBody>
          <a:bodyPr/>
          <a:lstStyle/>
          <a:p>
            <a:r>
              <a:rPr lang="en-US"/>
              <a:t>Solution</a:t>
            </a:r>
          </a:p>
        </p:txBody>
      </p:sp>
    </p:spTree>
    <p:extLst>
      <p:ext uri="{BB962C8B-B14F-4D97-AF65-F5344CB8AC3E}">
        <p14:creationId xmlns:p14="http://schemas.microsoft.com/office/powerpoint/2010/main" val="360427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50"/>
          <p:cNvSpPr txBox="1">
            <a:spLocks noGrp="1"/>
          </p:cNvSpPr>
          <p:nvPr>
            <p:ph type="title"/>
          </p:nvPr>
        </p:nvSpPr>
        <p:spPr>
          <a:xfrm>
            <a:off x="720000" y="1405750"/>
            <a:ext cx="3852000" cy="24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AI Driven Application</a:t>
            </a:r>
            <a:endParaRPr sz="6000"/>
          </a:p>
        </p:txBody>
      </p:sp>
      <p:pic>
        <p:nvPicPr>
          <p:cNvPr id="3" name="Picture 2" descr="A cartoon of a robot&#10;&#10;Description automatically generated">
            <a:extLst>
              <a:ext uri="{FF2B5EF4-FFF2-40B4-BE49-F238E27FC236}">
                <a16:creationId xmlns:a16="http://schemas.microsoft.com/office/drawing/2014/main" id="{770ECABB-DD7E-17B6-8B7A-F136CC858315}"/>
              </a:ext>
            </a:extLst>
          </p:cNvPr>
          <p:cNvPicPr>
            <a:picLocks noChangeAspect="1"/>
          </p:cNvPicPr>
          <p:nvPr/>
        </p:nvPicPr>
        <p:blipFill>
          <a:blip r:embed="rId3"/>
          <a:stretch>
            <a:fillRect/>
          </a:stretch>
        </p:blipFill>
        <p:spPr>
          <a:xfrm>
            <a:off x="6595799" y="1405750"/>
            <a:ext cx="1926839" cy="2571750"/>
          </a:xfrm>
          <a:prstGeom prst="rect">
            <a:avLst/>
          </a:prstGeom>
        </p:spPr>
      </p:pic>
      <p:sp>
        <p:nvSpPr>
          <p:cNvPr id="4" name="Google Shape;721;p40">
            <a:extLst>
              <a:ext uri="{FF2B5EF4-FFF2-40B4-BE49-F238E27FC236}">
                <a16:creationId xmlns:a16="http://schemas.microsoft.com/office/drawing/2014/main" id="{380FB0DC-5440-1DC3-D8E1-DF16CF3F5F50}"/>
              </a:ext>
            </a:extLst>
          </p:cNvPr>
          <p:cNvSpPr/>
          <p:nvPr/>
        </p:nvSpPr>
        <p:spPr>
          <a:xfrm>
            <a:off x="6525543" y="1013830"/>
            <a:ext cx="730866" cy="78383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600">
                <a:solidFill>
                  <a:schemeClr val="dk1"/>
                </a:solidFill>
                <a:latin typeface="Oswald"/>
                <a:ea typeface="Oswald"/>
                <a:cs typeface="Oswald"/>
                <a:sym typeface="Oswald"/>
              </a:rPr>
              <a:t>Hi!</a:t>
            </a:r>
            <a:endParaRPr sz="1600">
              <a:solidFill>
                <a:schemeClr val="dk1"/>
              </a:solidFill>
              <a:latin typeface="Oswald"/>
              <a:ea typeface="Oswald"/>
              <a:cs typeface="Oswald"/>
              <a:sym typeface="Oswald"/>
            </a:endParaRPr>
          </a:p>
        </p:txBody>
      </p:sp>
    </p:spTree>
    <p:extLst>
      <p:ext uri="{BB962C8B-B14F-4D97-AF65-F5344CB8AC3E}">
        <p14:creationId xmlns:p14="http://schemas.microsoft.com/office/powerpoint/2010/main" val="69723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a:t>Solution</a:t>
            </a:r>
          </a:p>
        </p:txBody>
      </p:sp>
      <p:sp>
        <p:nvSpPr>
          <p:cNvPr id="5" name="Subtitle 13">
            <a:extLst>
              <a:ext uri="{FF2B5EF4-FFF2-40B4-BE49-F238E27FC236}">
                <a16:creationId xmlns:a16="http://schemas.microsoft.com/office/drawing/2014/main" id="{C97B49BC-0C5B-B6E0-27B6-D75461D4E7DD}"/>
              </a:ext>
            </a:extLst>
          </p:cNvPr>
          <p:cNvSpPr txBox="1">
            <a:spLocks/>
          </p:cNvSpPr>
          <p:nvPr/>
        </p:nvSpPr>
        <p:spPr>
          <a:xfrm>
            <a:off x="720000" y="1200289"/>
            <a:ext cx="5014751" cy="3346025"/>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Font typeface="Arial" panose="020B0604020202020204" pitchFamily="34" charset="0"/>
              <a:buChar char="•"/>
            </a:pPr>
            <a:r>
              <a:rPr lang="en-US" sz="1600">
                <a:solidFill>
                  <a:schemeClr val="tx1"/>
                </a:solidFill>
                <a:latin typeface="Roboto"/>
                <a:ea typeface="Roboto"/>
                <a:cs typeface="Roboto"/>
              </a:rPr>
              <a:t>The use of personalized language paths, tailored for the user's levels and preferences with the help of AI</a:t>
            </a:r>
            <a:br>
              <a:rPr lang="en-US" sz="1600">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tx1"/>
              </a:buClr>
              <a:buFont typeface="Arial" panose="020B0604020202020204" pitchFamily="34" charset="0"/>
              <a:buChar char="•"/>
            </a:pPr>
            <a:r>
              <a:rPr lang="en-US" sz="1600">
                <a:solidFill>
                  <a:schemeClr val="tx1"/>
                </a:solidFill>
                <a:latin typeface="Roboto"/>
                <a:ea typeface="Roboto"/>
                <a:cs typeface="Roboto"/>
              </a:rPr>
              <a:t>Interactive dialogues with ChatGPT to simulate real conversations</a:t>
            </a:r>
            <a:br>
              <a:rPr lang="en-US" sz="1600">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tx1"/>
              </a:buClr>
              <a:buFont typeface="Arial" panose="020B0604020202020204" pitchFamily="34" charset="0"/>
              <a:buChar char="•"/>
            </a:pPr>
            <a:r>
              <a:rPr lang="en-US" sz="1600">
                <a:solidFill>
                  <a:schemeClr val="tx1"/>
                </a:solidFill>
                <a:latin typeface="Roboto"/>
                <a:ea typeface="Roboto"/>
                <a:cs typeface="Roboto"/>
              </a:rPr>
              <a:t>Daily challenges and quizzes to engage and test users</a:t>
            </a:r>
            <a:br>
              <a:rPr lang="en-US" sz="1600">
                <a:solidFill>
                  <a:schemeClr val="tx1"/>
                </a:solidFill>
                <a:latin typeface="Roboto" panose="02000000000000000000" pitchFamily="2" charset="0"/>
                <a:ea typeface="Roboto" panose="02000000000000000000" pitchFamily="2" charset="0"/>
                <a:cs typeface="Roboto" panose="02000000000000000000" pitchFamily="2" charset="0"/>
              </a:rPr>
            </a:b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tx1"/>
              </a:buClr>
              <a:buFont typeface="Arial" panose="020B0604020202020204" pitchFamily="34" charset="0"/>
              <a:buChar char="•"/>
            </a:pPr>
            <a:r>
              <a:rPr lang="en-US" sz="1600">
                <a:solidFill>
                  <a:schemeClr val="tx1"/>
                </a:solidFill>
                <a:latin typeface="Roboto"/>
                <a:ea typeface="Roboto"/>
                <a:cs typeface="Roboto"/>
              </a:rPr>
              <a:t>Gamification elements like points, badges, and levels to motivate learners</a:t>
            </a:r>
          </a:p>
          <a:p>
            <a:pPr marL="285750" indent="-285750">
              <a:buClr>
                <a:schemeClr val="tx1"/>
              </a:buClr>
              <a:buFont typeface="Arial" panose="020B0604020202020204" pitchFamily="34" charset="0"/>
              <a:buChar char="•"/>
            </a:pPr>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7" name="Picture 6" descr="A blue chat bubbles with a question mark and a check mark&#10;&#10;Description automatically generated">
            <a:extLst>
              <a:ext uri="{FF2B5EF4-FFF2-40B4-BE49-F238E27FC236}">
                <a16:creationId xmlns:a16="http://schemas.microsoft.com/office/drawing/2014/main" id="{CA69AAA6-EBA6-742E-601A-E8E1B11DE385}"/>
              </a:ext>
            </a:extLst>
          </p:cNvPr>
          <p:cNvPicPr>
            <a:picLocks noChangeAspect="1"/>
          </p:cNvPicPr>
          <p:nvPr/>
        </p:nvPicPr>
        <p:blipFill>
          <a:blip r:embed="rId2"/>
          <a:stretch>
            <a:fillRect/>
          </a:stretch>
        </p:blipFill>
        <p:spPr>
          <a:xfrm>
            <a:off x="6167273" y="1282426"/>
            <a:ext cx="2583575" cy="2583575"/>
          </a:xfrm>
          <a:prstGeom prst="rect">
            <a:avLst/>
          </a:prstGeom>
        </p:spPr>
      </p:pic>
    </p:spTree>
    <p:extLst>
      <p:ext uri="{BB962C8B-B14F-4D97-AF65-F5344CB8AC3E}">
        <p14:creationId xmlns:p14="http://schemas.microsoft.com/office/powerpoint/2010/main" val="144614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E2C9277-6649-4362-9755-DE6714B71AEA}"/>
              </a:ext>
            </a:extLst>
          </p:cNvPr>
          <p:cNvSpPr>
            <a:spLocks noGrp="1"/>
          </p:cNvSpPr>
          <p:nvPr>
            <p:ph type="title"/>
          </p:nvPr>
        </p:nvSpPr>
        <p:spPr/>
        <p:txBody>
          <a:bodyPr/>
          <a:lstStyle/>
          <a:p>
            <a:r>
              <a:rPr lang="en-US"/>
              <a:t>Gamification</a:t>
            </a:r>
          </a:p>
        </p:txBody>
      </p:sp>
      <p:sp>
        <p:nvSpPr>
          <p:cNvPr id="13" name="Google Shape;973;p47">
            <a:extLst>
              <a:ext uri="{FF2B5EF4-FFF2-40B4-BE49-F238E27FC236}">
                <a16:creationId xmlns:a16="http://schemas.microsoft.com/office/drawing/2014/main" id="{651A484C-FFD3-4D34-B37A-6BF27AE60900}"/>
              </a:ext>
            </a:extLst>
          </p:cNvPr>
          <p:cNvSpPr/>
          <p:nvPr/>
        </p:nvSpPr>
        <p:spPr>
          <a:xfrm>
            <a:off x="12918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74;p47">
            <a:extLst>
              <a:ext uri="{FF2B5EF4-FFF2-40B4-BE49-F238E27FC236}">
                <a16:creationId xmlns:a16="http://schemas.microsoft.com/office/drawing/2014/main" id="{D9D365AF-AA92-454C-B0A3-535171843543}"/>
              </a:ext>
            </a:extLst>
          </p:cNvPr>
          <p:cNvSpPr/>
          <p:nvPr/>
        </p:nvSpPr>
        <p:spPr>
          <a:xfrm>
            <a:off x="40027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75;p47">
            <a:extLst>
              <a:ext uri="{FF2B5EF4-FFF2-40B4-BE49-F238E27FC236}">
                <a16:creationId xmlns:a16="http://schemas.microsoft.com/office/drawing/2014/main" id="{F9E55736-B86C-4F2C-9D89-1061C08CC486}"/>
              </a:ext>
            </a:extLst>
          </p:cNvPr>
          <p:cNvSpPr/>
          <p:nvPr/>
        </p:nvSpPr>
        <p:spPr>
          <a:xfrm>
            <a:off x="67136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76;p47">
            <a:extLst>
              <a:ext uri="{FF2B5EF4-FFF2-40B4-BE49-F238E27FC236}">
                <a16:creationId xmlns:a16="http://schemas.microsoft.com/office/drawing/2014/main" id="{A69EDD34-1A04-4E29-AF04-277E1A4A2C6C}"/>
              </a:ext>
            </a:extLst>
          </p:cNvPr>
          <p:cNvSpPr txBox="1">
            <a:spLocks/>
          </p:cNvSpPr>
          <p:nvPr/>
        </p:nvSpPr>
        <p:spPr>
          <a:xfrm>
            <a:off x="770450" y="2875091"/>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dk1"/>
                </a:solidFill>
                <a:latin typeface="Roboto"/>
                <a:ea typeface="Roboto"/>
              </a:rPr>
              <a:t>Engagement</a:t>
            </a:r>
          </a:p>
        </p:txBody>
      </p:sp>
      <p:sp>
        <p:nvSpPr>
          <p:cNvPr id="17" name="Google Shape;978;p47">
            <a:extLst>
              <a:ext uri="{FF2B5EF4-FFF2-40B4-BE49-F238E27FC236}">
                <a16:creationId xmlns:a16="http://schemas.microsoft.com/office/drawing/2014/main" id="{835CC64A-2D44-44D0-BA2F-6530AACF5658}"/>
              </a:ext>
            </a:extLst>
          </p:cNvPr>
          <p:cNvSpPr txBox="1">
            <a:spLocks/>
          </p:cNvSpPr>
          <p:nvPr/>
        </p:nvSpPr>
        <p:spPr>
          <a:xfrm>
            <a:off x="686511" y="3236136"/>
            <a:ext cx="2339515"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ctr">
              <a:buClr>
                <a:schemeClr val="dk1"/>
              </a:buClr>
              <a:buSzPts val="1800"/>
            </a:pPr>
            <a:r>
              <a:rPr lang="en-US">
                <a:solidFill>
                  <a:schemeClr val="dk1"/>
                </a:solidFill>
                <a:latin typeface="Roboto"/>
                <a:ea typeface="Roboto"/>
                <a:sym typeface="Roboto"/>
              </a:rPr>
              <a:t>Incorporates elements such as points levels and achievements to make tasks more compelling</a:t>
            </a:r>
          </a:p>
        </p:txBody>
      </p:sp>
      <p:sp>
        <p:nvSpPr>
          <p:cNvPr id="18" name="Google Shape;979;p47">
            <a:extLst>
              <a:ext uri="{FF2B5EF4-FFF2-40B4-BE49-F238E27FC236}">
                <a16:creationId xmlns:a16="http://schemas.microsoft.com/office/drawing/2014/main" id="{1CB32BAC-D1BC-447D-BCDD-20BACD83B4EF}"/>
              </a:ext>
            </a:extLst>
          </p:cNvPr>
          <p:cNvSpPr txBox="1">
            <a:spLocks/>
          </p:cNvSpPr>
          <p:nvPr/>
        </p:nvSpPr>
        <p:spPr>
          <a:xfrm>
            <a:off x="3481350" y="2875092"/>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dk1"/>
                </a:solidFill>
                <a:latin typeface="Roboto"/>
                <a:ea typeface="Roboto"/>
              </a:rPr>
              <a:t>Motivation</a:t>
            </a:r>
          </a:p>
        </p:txBody>
      </p:sp>
      <p:sp>
        <p:nvSpPr>
          <p:cNvPr id="19" name="Google Shape;980;p47">
            <a:extLst>
              <a:ext uri="{FF2B5EF4-FFF2-40B4-BE49-F238E27FC236}">
                <a16:creationId xmlns:a16="http://schemas.microsoft.com/office/drawing/2014/main" id="{5E38B140-C63A-4009-93A5-525021E579B0}"/>
              </a:ext>
            </a:extLst>
          </p:cNvPr>
          <p:cNvSpPr txBox="1">
            <a:spLocks/>
          </p:cNvSpPr>
          <p:nvPr/>
        </p:nvSpPr>
        <p:spPr>
          <a:xfrm>
            <a:off x="3476518" y="3241465"/>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dk1"/>
                </a:solidFill>
                <a:latin typeface="Roboto"/>
                <a:ea typeface="Roboto"/>
              </a:rPr>
              <a:t>Challenges, rewards, and personalization encourage the user to keep interacting with the app</a:t>
            </a:r>
          </a:p>
        </p:txBody>
      </p:sp>
      <p:sp>
        <p:nvSpPr>
          <p:cNvPr id="20" name="Google Shape;981;p47">
            <a:extLst>
              <a:ext uri="{FF2B5EF4-FFF2-40B4-BE49-F238E27FC236}">
                <a16:creationId xmlns:a16="http://schemas.microsoft.com/office/drawing/2014/main" id="{B02569C7-AC91-4B23-9F39-A210A97616E3}"/>
              </a:ext>
            </a:extLst>
          </p:cNvPr>
          <p:cNvSpPr txBox="1">
            <a:spLocks/>
          </p:cNvSpPr>
          <p:nvPr/>
        </p:nvSpPr>
        <p:spPr>
          <a:xfrm>
            <a:off x="6192250" y="2875091"/>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dk1"/>
                </a:solidFill>
                <a:latin typeface="Roboto"/>
                <a:ea typeface="Roboto"/>
              </a:rPr>
              <a:t>Learning and Retention</a:t>
            </a:r>
          </a:p>
        </p:txBody>
      </p:sp>
      <p:sp>
        <p:nvSpPr>
          <p:cNvPr id="21" name="Google Shape;982;p47">
            <a:extLst>
              <a:ext uri="{FF2B5EF4-FFF2-40B4-BE49-F238E27FC236}">
                <a16:creationId xmlns:a16="http://schemas.microsoft.com/office/drawing/2014/main" id="{5EA7A3D5-DD2A-4D81-AA1E-D127728C3932}"/>
              </a:ext>
            </a:extLst>
          </p:cNvPr>
          <p:cNvSpPr txBox="1">
            <a:spLocks/>
          </p:cNvSpPr>
          <p:nvPr/>
        </p:nvSpPr>
        <p:spPr>
          <a:xfrm>
            <a:off x="6071237" y="3241465"/>
            <a:ext cx="2429308"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dk1"/>
                </a:solidFill>
                <a:latin typeface="Roboto"/>
                <a:ea typeface="Roboto"/>
              </a:rPr>
              <a:t>Gamification helps reinforce learning</a:t>
            </a:r>
            <a:r>
              <a:rPr lang="en-US" dirty="0">
                <a:solidFill>
                  <a:schemeClr val="dk1"/>
                </a:solidFill>
                <a:latin typeface="Roboto"/>
                <a:ea typeface="Roboto"/>
              </a:rPr>
              <a:t>,</a:t>
            </a:r>
            <a:r>
              <a:rPr lang="en-US">
                <a:solidFill>
                  <a:schemeClr val="dk1"/>
                </a:solidFill>
                <a:latin typeface="Roboto"/>
                <a:ea typeface="Roboto"/>
              </a:rPr>
              <a:t> and its interactive nature improves retention, making the educational experience more enjoyable </a:t>
            </a:r>
          </a:p>
        </p:txBody>
      </p:sp>
      <p:grpSp>
        <p:nvGrpSpPr>
          <p:cNvPr id="37" name="Google Shape;9621;p90">
            <a:extLst>
              <a:ext uri="{FF2B5EF4-FFF2-40B4-BE49-F238E27FC236}">
                <a16:creationId xmlns:a16="http://schemas.microsoft.com/office/drawing/2014/main" id="{C035F338-A995-403C-897B-0F38E1904C9F}"/>
              </a:ext>
            </a:extLst>
          </p:cNvPr>
          <p:cNvGrpSpPr/>
          <p:nvPr/>
        </p:nvGrpSpPr>
        <p:grpSpPr>
          <a:xfrm>
            <a:off x="1631022" y="1948875"/>
            <a:ext cx="551595" cy="544266"/>
            <a:chOff x="-1951475" y="3597450"/>
            <a:chExt cx="295375" cy="291450"/>
          </a:xfrm>
          <a:solidFill>
            <a:srgbClr val="2A284C"/>
          </a:solidFill>
        </p:grpSpPr>
        <p:sp>
          <p:nvSpPr>
            <p:cNvPr id="38" name="Google Shape;9622;p90">
              <a:extLst>
                <a:ext uri="{FF2B5EF4-FFF2-40B4-BE49-F238E27FC236}">
                  <a16:creationId xmlns:a16="http://schemas.microsoft.com/office/drawing/2014/main" id="{6EA3022F-602C-4609-8486-AC402246FAAC}"/>
                </a:ext>
              </a:extLst>
            </p:cNvPr>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623;p90">
              <a:extLst>
                <a:ext uri="{FF2B5EF4-FFF2-40B4-BE49-F238E27FC236}">
                  <a16:creationId xmlns:a16="http://schemas.microsoft.com/office/drawing/2014/main" id="{5E783D5E-1996-430A-887C-F188D08A842F}"/>
                </a:ext>
              </a:extLst>
            </p:cNvPr>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624;p90">
              <a:extLst>
                <a:ext uri="{FF2B5EF4-FFF2-40B4-BE49-F238E27FC236}">
                  <a16:creationId xmlns:a16="http://schemas.microsoft.com/office/drawing/2014/main" id="{BC8BF507-EA61-4314-B4A7-89CFF0F994C3}"/>
                </a:ext>
              </a:extLst>
            </p:cNvPr>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625;p90">
              <a:extLst>
                <a:ext uri="{FF2B5EF4-FFF2-40B4-BE49-F238E27FC236}">
                  <a16:creationId xmlns:a16="http://schemas.microsoft.com/office/drawing/2014/main" id="{D8F7475B-B4EC-4469-885C-C3006A74F258}"/>
                </a:ext>
              </a:extLst>
            </p:cNvPr>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9750;p90">
            <a:extLst>
              <a:ext uri="{FF2B5EF4-FFF2-40B4-BE49-F238E27FC236}">
                <a16:creationId xmlns:a16="http://schemas.microsoft.com/office/drawing/2014/main" id="{33E0BFDC-9371-412C-B7D1-215E755AF73B}"/>
              </a:ext>
            </a:extLst>
          </p:cNvPr>
          <p:cNvGrpSpPr/>
          <p:nvPr/>
        </p:nvGrpSpPr>
        <p:grpSpPr>
          <a:xfrm>
            <a:off x="4315248" y="1833196"/>
            <a:ext cx="668734" cy="670441"/>
            <a:chOff x="-1591550" y="3597475"/>
            <a:chExt cx="293825" cy="294575"/>
          </a:xfrm>
          <a:solidFill>
            <a:srgbClr val="2A284C"/>
          </a:solidFill>
        </p:grpSpPr>
        <p:sp>
          <p:nvSpPr>
            <p:cNvPr id="43" name="Google Shape;9751;p90">
              <a:extLst>
                <a:ext uri="{FF2B5EF4-FFF2-40B4-BE49-F238E27FC236}">
                  <a16:creationId xmlns:a16="http://schemas.microsoft.com/office/drawing/2014/main" id="{9896D796-DA50-497E-AD91-2FE5AAE553F5}"/>
                </a:ext>
              </a:extLst>
            </p:cNvPr>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752;p90">
              <a:extLst>
                <a:ext uri="{FF2B5EF4-FFF2-40B4-BE49-F238E27FC236}">
                  <a16:creationId xmlns:a16="http://schemas.microsoft.com/office/drawing/2014/main" id="{5E6B7DB1-B555-4B5C-9650-54D8A28DC876}"/>
                </a:ext>
              </a:extLst>
            </p:cNvPr>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753;p90">
              <a:extLst>
                <a:ext uri="{FF2B5EF4-FFF2-40B4-BE49-F238E27FC236}">
                  <a16:creationId xmlns:a16="http://schemas.microsoft.com/office/drawing/2014/main" id="{DB0DCACD-948A-44CB-A31D-6082CADB0CA1}"/>
                </a:ext>
              </a:extLst>
            </p:cNvPr>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7124;p85">
            <a:extLst>
              <a:ext uri="{FF2B5EF4-FFF2-40B4-BE49-F238E27FC236}">
                <a16:creationId xmlns:a16="http://schemas.microsoft.com/office/drawing/2014/main" id="{2AEE8306-82D7-467B-8526-DB32FE3ADFFB}"/>
              </a:ext>
            </a:extLst>
          </p:cNvPr>
          <p:cNvGrpSpPr/>
          <p:nvPr/>
        </p:nvGrpSpPr>
        <p:grpSpPr>
          <a:xfrm>
            <a:off x="6973694" y="1910820"/>
            <a:ext cx="618412" cy="563180"/>
            <a:chOff x="-40378075" y="3267450"/>
            <a:chExt cx="317425" cy="289075"/>
          </a:xfrm>
          <a:solidFill>
            <a:srgbClr val="2A284C"/>
          </a:solidFill>
        </p:grpSpPr>
        <p:sp>
          <p:nvSpPr>
            <p:cNvPr id="47" name="Google Shape;7125;p85">
              <a:extLst>
                <a:ext uri="{FF2B5EF4-FFF2-40B4-BE49-F238E27FC236}">
                  <a16:creationId xmlns:a16="http://schemas.microsoft.com/office/drawing/2014/main" id="{DAF6954B-B882-4D27-8622-40527B853623}"/>
                </a:ext>
              </a:extLst>
            </p:cNvPr>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126;p85">
              <a:extLst>
                <a:ext uri="{FF2B5EF4-FFF2-40B4-BE49-F238E27FC236}">
                  <a16:creationId xmlns:a16="http://schemas.microsoft.com/office/drawing/2014/main" id="{8E41B33F-2346-4F50-B108-567341D517A2}"/>
                </a:ext>
              </a:extLst>
            </p:cNvPr>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127;p85">
              <a:extLst>
                <a:ext uri="{FF2B5EF4-FFF2-40B4-BE49-F238E27FC236}">
                  <a16:creationId xmlns:a16="http://schemas.microsoft.com/office/drawing/2014/main" id="{251E7D9D-E6C0-4B1C-B95C-C8ED8122474C}"/>
                </a:ext>
              </a:extLst>
            </p:cNvPr>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8;p85">
              <a:extLst>
                <a:ext uri="{FF2B5EF4-FFF2-40B4-BE49-F238E27FC236}">
                  <a16:creationId xmlns:a16="http://schemas.microsoft.com/office/drawing/2014/main" id="{F800BD05-55E1-40AF-9224-909A8DB4874A}"/>
                </a:ext>
              </a:extLst>
            </p:cNvPr>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4851993"/>
      </p:ext>
    </p:extLst>
  </p:cSld>
  <p:clrMapOvr>
    <a:masterClrMapping/>
  </p:clrMapOvr>
</p:sld>
</file>

<file path=ppt/theme/theme1.xml><?xml version="1.0" encoding="utf-8"?>
<a:theme xmlns:a="http://schemas.openxmlformats.org/drawingml/2006/main" name="International Mother Language Day by Slidesgo">
  <a:themeElements>
    <a:clrScheme name="Simple Light">
      <a:dk1>
        <a:srgbClr val="2A284C"/>
      </a:dk1>
      <a:lt1>
        <a:srgbClr val="E4E6F4"/>
      </a:lt1>
      <a:dk2>
        <a:srgbClr val="C6C8EE"/>
      </a:dk2>
      <a:lt2>
        <a:srgbClr val="9092EC"/>
      </a:lt2>
      <a:accent1>
        <a:srgbClr val="FFFFFF"/>
      </a:accent1>
      <a:accent2>
        <a:srgbClr val="FA6449"/>
      </a:accent2>
      <a:accent3>
        <a:srgbClr val="DD4226"/>
      </a:accent3>
      <a:accent4>
        <a:srgbClr val="FEA42E"/>
      </a:accent4>
      <a:accent5>
        <a:srgbClr val="EA881C"/>
      </a:accent5>
      <a:accent6>
        <a:srgbClr val="FF6308"/>
      </a:accent6>
      <a:hlink>
        <a:srgbClr val="2A28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1229</Words>
  <Application>Microsoft Office PowerPoint</Application>
  <PresentationFormat>On-screen Show (16:9)</PresentationFormat>
  <Paragraphs>165</Paragraphs>
  <Slides>26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Symbol</vt:lpstr>
      <vt:lpstr>Palanquin Dark</vt:lpstr>
      <vt:lpstr>Arial</vt:lpstr>
      <vt:lpstr>Roboto</vt:lpstr>
      <vt:lpstr>Oswald</vt:lpstr>
      <vt:lpstr>Montserrat</vt:lpstr>
      <vt:lpstr>International Mother Language Day by Slidesgo</vt:lpstr>
      <vt:lpstr> Language Learning Application</vt:lpstr>
      <vt:lpstr>Agenda</vt:lpstr>
      <vt:lpstr>Introduction</vt:lpstr>
      <vt:lpstr>Introduction</vt:lpstr>
      <vt:lpstr>Existing Solutions</vt:lpstr>
      <vt:lpstr>Solution</vt:lpstr>
      <vt:lpstr>AI Driven Application</vt:lpstr>
      <vt:lpstr>Solution</vt:lpstr>
      <vt:lpstr>Gamification</vt:lpstr>
      <vt:lpstr>The Result</vt:lpstr>
      <vt:lpstr>Example Exercise</vt:lpstr>
      <vt:lpstr>Example Exercise</vt:lpstr>
      <vt:lpstr>Example Exercise</vt:lpstr>
      <vt:lpstr>Example Exercise</vt:lpstr>
      <vt:lpstr>Example Exercise</vt:lpstr>
      <vt:lpstr>Example Chat</vt:lpstr>
      <vt:lpstr>Dashboard</vt:lpstr>
      <vt:lpstr>ChatGPT Prompts</vt:lpstr>
      <vt:lpstr>Technology Stack</vt:lpstr>
      <vt:lpstr>Application Architecture</vt:lpstr>
      <vt:lpstr>Application Architecture</vt:lpstr>
      <vt:lpstr>Activity Diagram – Learning Session</vt:lpstr>
      <vt:lpstr>Activity Diagram – Chat Session</vt:lpstr>
      <vt:lpstr>Verification</vt:lpstr>
      <vt:lpstr>Challenges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Language Learning Application</dc:title>
  <cp:lastModifiedBy>Oneill Panker</cp:lastModifiedBy>
  <cp:revision>1</cp:revision>
  <dcterms:modified xsi:type="dcterms:W3CDTF">2024-05-24T15:04:14Z</dcterms:modified>
</cp:coreProperties>
</file>