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07AC5-35BB-C7C5-BC27-9A5DB4CE5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B3B1B-BAD9-10A0-5740-A2D2EACAA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02DDA-41A0-7B25-7250-69BF70DC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FB3A2-5B8A-314B-B2BD-D20081A1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DBDF95-DA4E-58ED-5280-3E49453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98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519BD-7CB7-FB90-67D1-7344D2A0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C8581-6FA7-B2C3-0071-53135B8A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31F91-630A-2A03-372A-234F808D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0D68FB-9874-B8BF-C972-A150677E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32BC09-7F33-0425-F315-AFCB253D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81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0E7F1-BC26-A21E-9785-96DBA7D88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F1EE4A-A511-A9F6-3B60-811B5CBD0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C84352-EF87-B990-1D2F-08009B6A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79C1D-69FE-1009-BC85-65093CEF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D00DDE-2CF7-9C90-94DC-B9ED748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49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F13F3-38D2-FD98-7F8B-46D1B501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35A08F-2274-8748-D219-1EAC03A0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9F6C45-A6D1-128A-DDB3-DF9DB3554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C11F2-37C2-3EFF-7F6B-485BCF5A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CE93F7-2B82-DD29-AB86-7B30FE93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1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87DE-019A-F950-1EE3-F983777D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036C9A-4CE5-C2A8-576C-69EEF4B1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AFE59-EC9D-43DF-5197-ADF90882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2B3DC-29FE-113C-F5DE-FA7E6349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1B07B-2B2B-1251-3D2A-477629F2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1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9DD5F-1E2B-B3C2-BB7D-43544E7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B1F78-26DF-BB21-4C24-B0D8476ED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B5F95-64C5-EBDF-01C8-744A6A655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A322C-17E9-AB35-186A-19A997D2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38A7DF-D131-9366-9F16-671679CE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79FA62-8C7D-7FE0-94AC-9F944541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63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F709-07BB-A936-5D3C-E2E7EE9B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CBAB59-F5B5-5C32-FFC4-0B39AEE2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51732-4180-5F02-F16A-BAA50530A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A5FA6B-E39B-FB25-C0BB-28E12298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BBB594-22C6-873E-9D49-C9706A5C9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EFD890-5B3C-4F95-B7F8-C912B06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498697-384B-5A0D-B308-056503C4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9B5471-B351-0DDA-52D2-CBF8B322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4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2D66B-4365-D62F-5EF9-13D122D8B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D9A80A-11CA-A2C9-0A48-ADF31F4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5BBDBD-C85A-43C3-5581-9C6EF44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E9CC69-B4D0-9CBD-1784-C0292C6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56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75DEDA4-EA84-1F91-294C-B837F8F6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39F047-F5FE-DB03-23C2-2F4DDB87F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8DE7F0-CFB3-7D72-7B39-BCDC4BD8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19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29F9E-3144-6628-4E82-6C46434E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0EB6F-6BAE-9890-182F-04BD1A3BA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AE381-3B61-3888-FE80-2FA2F48E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6C1192-FAF0-FD79-12CE-7235EEA5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601C62-26E2-9094-6D59-6A6BDDA2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3DFB3-8A6B-D1B6-E798-DD4CB1E7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224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15F3D-4DDC-AB25-EAB5-398B25AFF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6E2BBB-1C48-671A-117B-FB3F2FF46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712D9E-19ED-691B-C78C-6A59936A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773A89-4287-9C6C-235D-3726DCF1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0EE001-DBC9-D3BF-51AF-C92AFB83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2F33F7-951E-AAF1-B785-B226C487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0474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ACCE58-B87C-7F05-1180-72812988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A7424B-6A6D-5CBD-7FD4-60F77B2D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9EABC-5CA9-88FE-2A56-61CAC346D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B7FB-3ECD-4A17-BF55-9BC9F7290BB8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6FAB7-9682-649B-621B-7DF182BD5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263AC6-A846-66BD-750F-F18D3F042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B4906-9DF4-442F-B3AB-E919090F104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7BFE5-8201-166F-60CC-4F5523A86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solidFill/>
              </a:rPr>
              <a:t>Example Title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ACF4C9-72BE-E619-6B79-823DCE2079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/>
              </a:rPr>
              <a:t>Subtitle example</a:t>
            </a:r>
          </a:p>
        </p:txBody>
      </p:sp>
    </p:spTree>
    <p:extLst>
      <p:ext uri="{BB962C8B-B14F-4D97-AF65-F5344CB8AC3E}">
        <p14:creationId xmlns:p14="http://schemas.microsoft.com/office/powerpoint/2010/main" val="18080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47EE-9CBA-2024-6E4D-29C3F52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/>
              </a:rPr>
              <a:t>Hello world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91BA1-1680-74FF-70E9-1227C69BB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/>
              </a:rPr>
              <a:t>A heading</a:t>
            </a:r>
          </a:p>
          <a:p>
            <a:r>
              <a:rPr lang="es-ES" dirty="0">
                <a:solidFill/>
              </a:rPr>
              <a:t>This is an element</a:t>
            </a:r>
          </a:p>
          <a:p>
            <a:r>
              <a:rPr lang="es-ES" dirty="0">
                <a:solidFill/>
              </a:rPr>
              <a:t>And this is another</a:t>
            </a:r>
          </a:p>
          <a:p>
            <a:r>
              <a:rPr lang="es-ES" dirty="0">
                <a:solidFill/>
              </a:rPr>
              <a:t>And this with </a:t>
            </a:r>
            <a:r>
              <a:rPr lang="es-ES" u="sng" dirty="0">
                <a:solidFill/>
              </a:rPr>
              <a:t>underline</a:t>
            </a:r>
          </a:p>
          <a:p>
            <a:r>
              <a:rPr lang="es-ES" dirty="0">
                <a:solidFill/>
              </a:rPr>
              <a:t>And this in </a:t>
            </a:r>
            <a:r>
              <a:rPr lang="es-ES" b="1" dirty="0">
                <a:solidFill/>
              </a:rPr>
              <a:t>bold</a:t>
            </a:r>
          </a:p>
          <a:p>
            <a:r>
              <a:rPr lang="es-ES" dirty="0">
                <a:solidFill>
                  <a:srgbClr val="FF0000"/>
                </a:solidFill>
              </a:rPr>
              <a:t>And this in colour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79AF84-BEB3-3AE7-BA0D-E082FADEA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/>
              </a:rPr>
              <a:t>This heading in bold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>
                <a:solidFill/>
              </a:rPr>
              <a:t>These are some bullets</a:t>
            </a:r>
            <a:r>
              <a:rPr lang="es-ES" dirty="0" err="1">
                <a:solidFill/>
              </a:rPr>
              <a:t/>
            </a:r>
            <a:endParaRPr lang="es-E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ES" dirty="0">
                <a:solidFill/>
              </a:rPr>
              <a:t>This other(s)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s-ES" dirty="0">
                <a:solidFill/>
              </a:rPr>
              <a:t>And others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s-ES" dirty="0">
                <a:solidFill/>
              </a:rPr>
              <a:t>And others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63E571-C66C-30C0-9D97-BFAF69F1D93F}"/>
              </a:ext>
            </a:extLst>
          </p:cNvPr>
          <p:cNvSpPr txBox="1"/>
          <p:nvPr/>
        </p:nvSpPr>
        <p:spPr>
          <a:xfrm>
            <a:off x="5747657" y="4785756"/>
            <a:ext cx="31461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>
                <a:solidFill/>
              </a:rPr>
              <a:t>A color chart</a:t>
            </a:r>
          </a:p>
        </p:txBody>
      </p:sp>
    </p:spTree>
    <p:extLst>
      <p:ext uri="{BB962C8B-B14F-4D97-AF65-F5344CB8AC3E}">
        <p14:creationId xmlns:p14="http://schemas.microsoft.com/office/powerpoint/2010/main" val="1169031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Tema de Office</vt:lpstr>
      <vt:lpstr>Titulo de ejemplo</vt:lpstr>
      <vt:lpstr>Hola mundo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Neira Garcia</dc:creator>
  <cp:lastModifiedBy>Oscar Neira Garcia</cp:lastModifiedBy>
  <cp:revision>1</cp:revision>
  <dcterms:created xsi:type="dcterms:W3CDTF">2025-03-06T05:57:47Z</dcterms:created>
  <dcterms:modified xsi:type="dcterms:W3CDTF">2025-03-06T05:57:49Z</dcterms:modified>
</cp:coreProperties>
</file>