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 autoAdjust="0"/>
    <p:restoredTop sz="94674"/>
  </p:normalViewPr>
  <p:slideViewPr>
    <p:cSldViewPr snapToGrid="0">
      <p:cViewPr varScale="1">
        <p:scale>
          <a:sx n="88" d="100"/>
          <a:sy n="88" d="100"/>
        </p:scale>
        <p:origin x="128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743959-E64A-8A4F-B00E-48C417912A9D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53F36EA-2624-5C4E-A6EA-F49877D42780}">
      <dgm:prSet phldrT="[Texto]"/>
      <dgm:spPr/>
      <dgm:t>
        <a:bodyPr/>
        <a:lstStyle/>
        <a:p>
          <a:r>
            <a:rPr lang="es-ES" dirty="0"/>
            <a:t>ejemplo</a:t>
          </a:r>
        </a:p>
      </dgm:t>
    </dgm:pt>
    <dgm:pt modelId="{BAC08D67-6242-2742-B655-CA40F391381D}" type="parTrans" cxnId="{8E72E5C7-0666-A94F-8AC0-6968A3B1C9C5}">
      <dgm:prSet/>
      <dgm:spPr/>
      <dgm:t>
        <a:bodyPr/>
        <a:lstStyle/>
        <a:p>
          <a:endParaRPr lang="es-ES"/>
        </a:p>
      </dgm:t>
    </dgm:pt>
    <dgm:pt modelId="{E1022605-A3A8-0B4F-B471-40019539CB0F}" type="sibTrans" cxnId="{8E72E5C7-0666-A94F-8AC0-6968A3B1C9C5}">
      <dgm:prSet/>
      <dgm:spPr/>
      <dgm:t>
        <a:bodyPr/>
        <a:lstStyle/>
        <a:p>
          <a:endParaRPr lang="es-ES"/>
        </a:p>
      </dgm:t>
    </dgm:pt>
    <dgm:pt modelId="{43AADE84-7CBB-5147-B379-25CF664DB8CD}">
      <dgm:prSet phldrT="[Texto]"/>
      <dgm:spPr/>
      <dgm:t>
        <a:bodyPr/>
        <a:lstStyle/>
        <a:p>
          <a:r>
            <a:rPr lang="es-ES" dirty="0"/>
            <a:t>otro</a:t>
          </a:r>
        </a:p>
      </dgm:t>
    </dgm:pt>
    <dgm:pt modelId="{9501B4A1-B00C-9349-B181-9A991F241937}" type="parTrans" cxnId="{D6A373DD-0052-3A41-8C6F-87133E2BA9AE}">
      <dgm:prSet/>
      <dgm:spPr/>
      <dgm:t>
        <a:bodyPr/>
        <a:lstStyle/>
        <a:p>
          <a:endParaRPr lang="es-ES"/>
        </a:p>
      </dgm:t>
    </dgm:pt>
    <dgm:pt modelId="{9C2E8D22-0591-4740-8350-9C4FC3CB79F0}" type="sibTrans" cxnId="{D6A373DD-0052-3A41-8C6F-87133E2BA9AE}">
      <dgm:prSet/>
      <dgm:spPr/>
      <dgm:t>
        <a:bodyPr/>
        <a:lstStyle/>
        <a:p>
          <a:endParaRPr lang="es-ES"/>
        </a:p>
      </dgm:t>
    </dgm:pt>
    <dgm:pt modelId="{DD315E69-4ECA-BD44-A813-5D78066A5DB9}">
      <dgm:prSet phldrT="[Texto]"/>
      <dgm:spPr/>
      <dgm:t>
        <a:bodyPr/>
        <a:lstStyle/>
        <a:p>
          <a:r>
            <a:rPr lang="es-ES" dirty="0"/>
            <a:t>hola que tal</a:t>
          </a:r>
        </a:p>
      </dgm:t>
    </dgm:pt>
    <dgm:pt modelId="{8B093DE4-7C6C-114D-813D-1AABC9C7CCA4}" type="parTrans" cxnId="{333129C8-5406-E84E-82BF-90A7242638F8}">
      <dgm:prSet/>
      <dgm:spPr/>
      <dgm:t>
        <a:bodyPr/>
        <a:lstStyle/>
        <a:p>
          <a:endParaRPr lang="es-ES"/>
        </a:p>
      </dgm:t>
    </dgm:pt>
    <dgm:pt modelId="{49F19DFD-9C56-BB41-9AB9-E6AB2D7A73BC}" type="sibTrans" cxnId="{333129C8-5406-E84E-82BF-90A7242638F8}">
      <dgm:prSet/>
      <dgm:spPr/>
      <dgm:t>
        <a:bodyPr/>
        <a:lstStyle/>
        <a:p>
          <a:endParaRPr lang="es-ES"/>
        </a:p>
      </dgm:t>
    </dgm:pt>
    <dgm:pt modelId="{15DBD6FE-AD4D-0341-AA13-3BEAD5A3AA9D}">
      <dgm:prSet phldrT="[Texto]"/>
      <dgm:spPr/>
      <dgm:t>
        <a:bodyPr/>
        <a:lstStyle/>
        <a:p>
          <a:r>
            <a:rPr lang="es-ES" dirty="0"/>
            <a:t>buenas tardes</a:t>
          </a:r>
        </a:p>
      </dgm:t>
    </dgm:pt>
    <dgm:pt modelId="{ADB3C367-0905-AD49-B1B5-BA4993E36341}" type="parTrans" cxnId="{C798568C-31E0-C545-9427-C8A8B2F46A9F}">
      <dgm:prSet/>
      <dgm:spPr/>
      <dgm:t>
        <a:bodyPr/>
        <a:lstStyle/>
        <a:p>
          <a:endParaRPr lang="es-ES"/>
        </a:p>
      </dgm:t>
    </dgm:pt>
    <dgm:pt modelId="{BA30467D-991C-AC42-A739-F99599017F17}" type="sibTrans" cxnId="{C798568C-31E0-C545-9427-C8A8B2F46A9F}">
      <dgm:prSet/>
      <dgm:spPr/>
      <dgm:t>
        <a:bodyPr/>
        <a:lstStyle/>
        <a:p>
          <a:endParaRPr lang="es-ES"/>
        </a:p>
      </dgm:t>
    </dgm:pt>
    <dgm:pt modelId="{22D6EF5E-7481-184C-BE81-343CDC39A051}">
      <dgm:prSet phldrT="[Texto]"/>
      <dgm:spPr/>
      <dgm:t>
        <a:bodyPr/>
        <a:lstStyle/>
        <a:p>
          <a:r>
            <a:rPr lang="es-ES" dirty="0"/>
            <a:t>buenas noches</a:t>
          </a:r>
        </a:p>
      </dgm:t>
    </dgm:pt>
    <dgm:pt modelId="{48F006AF-7470-E442-8BE6-88127D676FFA}" type="parTrans" cxnId="{7D77A61B-82B1-A940-8585-691C29A9556D}">
      <dgm:prSet/>
      <dgm:spPr/>
      <dgm:t>
        <a:bodyPr/>
        <a:lstStyle/>
        <a:p>
          <a:endParaRPr lang="es-ES"/>
        </a:p>
      </dgm:t>
    </dgm:pt>
    <dgm:pt modelId="{534E3C8B-05A7-9340-9197-E1AFF95F62DE}" type="sibTrans" cxnId="{7D77A61B-82B1-A940-8585-691C29A9556D}">
      <dgm:prSet/>
      <dgm:spPr/>
      <dgm:t>
        <a:bodyPr/>
        <a:lstStyle/>
        <a:p>
          <a:endParaRPr lang="es-ES"/>
        </a:p>
      </dgm:t>
    </dgm:pt>
    <dgm:pt modelId="{48440754-9968-9C42-B7F9-5D8037839154}" type="pres">
      <dgm:prSet presAssocID="{59743959-E64A-8A4F-B00E-48C417912A9D}" presName="diagram" presStyleCnt="0">
        <dgm:presLayoutVars>
          <dgm:dir/>
          <dgm:resizeHandles val="exact"/>
        </dgm:presLayoutVars>
      </dgm:prSet>
      <dgm:spPr/>
    </dgm:pt>
    <dgm:pt modelId="{858921A5-50B9-304C-B2AF-5EF6D77D0A7C}" type="pres">
      <dgm:prSet presAssocID="{F53F36EA-2624-5C4E-A6EA-F49877D42780}" presName="node" presStyleLbl="node1" presStyleIdx="0" presStyleCnt="5">
        <dgm:presLayoutVars>
          <dgm:bulletEnabled val="1"/>
        </dgm:presLayoutVars>
      </dgm:prSet>
      <dgm:spPr/>
    </dgm:pt>
    <dgm:pt modelId="{6AA406BC-E717-DB40-B4ED-0388DEDFF208}" type="pres">
      <dgm:prSet presAssocID="{E1022605-A3A8-0B4F-B471-40019539CB0F}" presName="sibTrans" presStyleCnt="0"/>
      <dgm:spPr/>
    </dgm:pt>
    <dgm:pt modelId="{6B1184C6-B633-3E4D-9B13-91362CCC0FFB}" type="pres">
      <dgm:prSet presAssocID="{43AADE84-7CBB-5147-B379-25CF664DB8CD}" presName="node" presStyleLbl="node1" presStyleIdx="1" presStyleCnt="5">
        <dgm:presLayoutVars>
          <dgm:bulletEnabled val="1"/>
        </dgm:presLayoutVars>
      </dgm:prSet>
      <dgm:spPr/>
    </dgm:pt>
    <dgm:pt modelId="{5565D29E-59AD-4A41-B365-EDE7180CD5CA}" type="pres">
      <dgm:prSet presAssocID="{9C2E8D22-0591-4740-8350-9C4FC3CB79F0}" presName="sibTrans" presStyleCnt="0"/>
      <dgm:spPr/>
    </dgm:pt>
    <dgm:pt modelId="{3C94BF8B-9100-FD48-9261-7F817BF95A6C}" type="pres">
      <dgm:prSet presAssocID="{DD315E69-4ECA-BD44-A813-5D78066A5DB9}" presName="node" presStyleLbl="node1" presStyleIdx="2" presStyleCnt="5">
        <dgm:presLayoutVars>
          <dgm:bulletEnabled val="1"/>
        </dgm:presLayoutVars>
      </dgm:prSet>
      <dgm:spPr/>
    </dgm:pt>
    <dgm:pt modelId="{1FF94809-4852-6043-AD8F-E29B1A2EBB94}" type="pres">
      <dgm:prSet presAssocID="{49F19DFD-9C56-BB41-9AB9-E6AB2D7A73BC}" presName="sibTrans" presStyleCnt="0"/>
      <dgm:spPr/>
    </dgm:pt>
    <dgm:pt modelId="{F5A0D509-77EB-F046-9D8C-DAF2BB0E4B67}" type="pres">
      <dgm:prSet presAssocID="{15DBD6FE-AD4D-0341-AA13-3BEAD5A3AA9D}" presName="node" presStyleLbl="node1" presStyleIdx="3" presStyleCnt="5">
        <dgm:presLayoutVars>
          <dgm:bulletEnabled val="1"/>
        </dgm:presLayoutVars>
      </dgm:prSet>
      <dgm:spPr/>
    </dgm:pt>
    <dgm:pt modelId="{55210429-FC2D-9E4D-8AB1-351D8C471B5F}" type="pres">
      <dgm:prSet presAssocID="{BA30467D-991C-AC42-A739-F99599017F17}" presName="sibTrans" presStyleCnt="0"/>
      <dgm:spPr/>
    </dgm:pt>
    <dgm:pt modelId="{A83F25C6-0EE5-8F4C-ADB8-91D6E7483447}" type="pres">
      <dgm:prSet presAssocID="{22D6EF5E-7481-184C-BE81-343CDC39A051}" presName="node" presStyleLbl="node1" presStyleIdx="4" presStyleCnt="5">
        <dgm:presLayoutVars>
          <dgm:bulletEnabled val="1"/>
        </dgm:presLayoutVars>
      </dgm:prSet>
      <dgm:spPr/>
    </dgm:pt>
  </dgm:ptLst>
  <dgm:cxnLst>
    <dgm:cxn modelId="{7D77A61B-82B1-A940-8585-691C29A9556D}" srcId="{59743959-E64A-8A4F-B00E-48C417912A9D}" destId="{22D6EF5E-7481-184C-BE81-343CDC39A051}" srcOrd="4" destOrd="0" parTransId="{48F006AF-7470-E442-8BE6-88127D676FFA}" sibTransId="{534E3C8B-05A7-9340-9197-E1AFF95F62DE}"/>
    <dgm:cxn modelId="{D03CB121-5549-BF4C-9812-A41CDD12CD32}" type="presOf" srcId="{59743959-E64A-8A4F-B00E-48C417912A9D}" destId="{48440754-9968-9C42-B7F9-5D8037839154}" srcOrd="0" destOrd="0" presId="urn:microsoft.com/office/officeart/2005/8/layout/default"/>
    <dgm:cxn modelId="{F6DF7C65-F2B8-F64F-919F-11A42C5425F8}" type="presOf" srcId="{F53F36EA-2624-5C4E-A6EA-F49877D42780}" destId="{858921A5-50B9-304C-B2AF-5EF6D77D0A7C}" srcOrd="0" destOrd="0" presId="urn:microsoft.com/office/officeart/2005/8/layout/default"/>
    <dgm:cxn modelId="{C798568C-31E0-C545-9427-C8A8B2F46A9F}" srcId="{59743959-E64A-8A4F-B00E-48C417912A9D}" destId="{15DBD6FE-AD4D-0341-AA13-3BEAD5A3AA9D}" srcOrd="3" destOrd="0" parTransId="{ADB3C367-0905-AD49-B1B5-BA4993E36341}" sibTransId="{BA30467D-991C-AC42-A739-F99599017F17}"/>
    <dgm:cxn modelId="{B1A174B2-94FF-9F43-B34F-934829888C26}" type="presOf" srcId="{15DBD6FE-AD4D-0341-AA13-3BEAD5A3AA9D}" destId="{F5A0D509-77EB-F046-9D8C-DAF2BB0E4B67}" srcOrd="0" destOrd="0" presId="urn:microsoft.com/office/officeart/2005/8/layout/default"/>
    <dgm:cxn modelId="{595370C1-072B-6144-9E2F-8A0A8AE13EE7}" type="presOf" srcId="{43AADE84-7CBB-5147-B379-25CF664DB8CD}" destId="{6B1184C6-B633-3E4D-9B13-91362CCC0FFB}" srcOrd="0" destOrd="0" presId="urn:microsoft.com/office/officeart/2005/8/layout/default"/>
    <dgm:cxn modelId="{8E72E5C7-0666-A94F-8AC0-6968A3B1C9C5}" srcId="{59743959-E64A-8A4F-B00E-48C417912A9D}" destId="{F53F36EA-2624-5C4E-A6EA-F49877D42780}" srcOrd="0" destOrd="0" parTransId="{BAC08D67-6242-2742-B655-CA40F391381D}" sibTransId="{E1022605-A3A8-0B4F-B471-40019539CB0F}"/>
    <dgm:cxn modelId="{333129C8-5406-E84E-82BF-90A7242638F8}" srcId="{59743959-E64A-8A4F-B00E-48C417912A9D}" destId="{DD315E69-4ECA-BD44-A813-5D78066A5DB9}" srcOrd="2" destOrd="0" parTransId="{8B093DE4-7C6C-114D-813D-1AABC9C7CCA4}" sibTransId="{49F19DFD-9C56-BB41-9AB9-E6AB2D7A73BC}"/>
    <dgm:cxn modelId="{D6A373DD-0052-3A41-8C6F-87133E2BA9AE}" srcId="{59743959-E64A-8A4F-B00E-48C417912A9D}" destId="{43AADE84-7CBB-5147-B379-25CF664DB8CD}" srcOrd="1" destOrd="0" parTransId="{9501B4A1-B00C-9349-B181-9A991F241937}" sibTransId="{9C2E8D22-0591-4740-8350-9C4FC3CB79F0}"/>
    <dgm:cxn modelId="{FBE1C2E6-D454-F741-9DD8-2C93008C9895}" type="presOf" srcId="{DD315E69-4ECA-BD44-A813-5D78066A5DB9}" destId="{3C94BF8B-9100-FD48-9261-7F817BF95A6C}" srcOrd="0" destOrd="0" presId="urn:microsoft.com/office/officeart/2005/8/layout/default"/>
    <dgm:cxn modelId="{A4C5AEF1-D779-B345-AEB2-5A5AE0F0AF0A}" type="presOf" srcId="{22D6EF5E-7481-184C-BE81-343CDC39A051}" destId="{A83F25C6-0EE5-8F4C-ADB8-91D6E7483447}" srcOrd="0" destOrd="0" presId="urn:microsoft.com/office/officeart/2005/8/layout/default"/>
    <dgm:cxn modelId="{D53920D6-918A-3340-81AA-5E6D958F30D4}" type="presParOf" srcId="{48440754-9968-9C42-B7F9-5D8037839154}" destId="{858921A5-50B9-304C-B2AF-5EF6D77D0A7C}" srcOrd="0" destOrd="0" presId="urn:microsoft.com/office/officeart/2005/8/layout/default"/>
    <dgm:cxn modelId="{45C55D92-E514-1841-B4AD-D6AF611FE9E2}" type="presParOf" srcId="{48440754-9968-9C42-B7F9-5D8037839154}" destId="{6AA406BC-E717-DB40-B4ED-0388DEDFF208}" srcOrd="1" destOrd="0" presId="urn:microsoft.com/office/officeart/2005/8/layout/default"/>
    <dgm:cxn modelId="{30A9BDDE-B12E-F643-98B2-D9CC659C671F}" type="presParOf" srcId="{48440754-9968-9C42-B7F9-5D8037839154}" destId="{6B1184C6-B633-3E4D-9B13-91362CCC0FFB}" srcOrd="2" destOrd="0" presId="urn:microsoft.com/office/officeart/2005/8/layout/default"/>
    <dgm:cxn modelId="{06BFBEB1-09E7-2B45-B015-98F8DBA269E4}" type="presParOf" srcId="{48440754-9968-9C42-B7F9-5D8037839154}" destId="{5565D29E-59AD-4A41-B365-EDE7180CD5CA}" srcOrd="3" destOrd="0" presId="urn:microsoft.com/office/officeart/2005/8/layout/default"/>
    <dgm:cxn modelId="{67AA5536-41CF-3949-8748-BB1B3DABF9F4}" type="presParOf" srcId="{48440754-9968-9C42-B7F9-5D8037839154}" destId="{3C94BF8B-9100-FD48-9261-7F817BF95A6C}" srcOrd="4" destOrd="0" presId="urn:microsoft.com/office/officeart/2005/8/layout/default"/>
    <dgm:cxn modelId="{0F927E30-EBE9-FA42-8C3D-D159D722112C}" type="presParOf" srcId="{48440754-9968-9C42-B7F9-5D8037839154}" destId="{1FF94809-4852-6043-AD8F-E29B1A2EBB94}" srcOrd="5" destOrd="0" presId="urn:microsoft.com/office/officeart/2005/8/layout/default"/>
    <dgm:cxn modelId="{520AA179-EEA9-B444-8897-AABAACDFBBE4}" type="presParOf" srcId="{48440754-9968-9C42-B7F9-5D8037839154}" destId="{F5A0D509-77EB-F046-9D8C-DAF2BB0E4B67}" srcOrd="6" destOrd="0" presId="urn:microsoft.com/office/officeart/2005/8/layout/default"/>
    <dgm:cxn modelId="{B0DB86DD-57F8-E64F-BF0B-B5C2970A1E26}" type="presParOf" srcId="{48440754-9968-9C42-B7F9-5D8037839154}" destId="{55210429-FC2D-9E4D-8AB1-351D8C471B5F}" srcOrd="7" destOrd="0" presId="urn:microsoft.com/office/officeart/2005/8/layout/default"/>
    <dgm:cxn modelId="{5B12B058-E666-9542-B570-5959CBFD4D18}" type="presParOf" srcId="{48440754-9968-9C42-B7F9-5D8037839154}" destId="{A83F25C6-0EE5-8F4C-ADB8-91D6E748344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921A5-50B9-304C-B2AF-5EF6D77D0A7C}">
      <dsp:nvSpPr>
        <dsp:cNvPr id="0" name=""/>
        <dsp:cNvSpPr/>
      </dsp:nvSpPr>
      <dsp:spPr>
        <a:xfrm>
          <a:off x="308796" y="2331"/>
          <a:ext cx="2173337" cy="1304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ejemplo</a:t>
          </a:r>
        </a:p>
      </dsp:txBody>
      <dsp:txXfrm>
        <a:off x="308796" y="2331"/>
        <a:ext cx="2173337" cy="1304002"/>
      </dsp:txXfrm>
    </dsp:sp>
    <dsp:sp modelId="{6B1184C6-B633-3E4D-9B13-91362CCC0FFB}">
      <dsp:nvSpPr>
        <dsp:cNvPr id="0" name=""/>
        <dsp:cNvSpPr/>
      </dsp:nvSpPr>
      <dsp:spPr>
        <a:xfrm>
          <a:off x="2699466" y="2331"/>
          <a:ext cx="2173337" cy="1304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otro</a:t>
          </a:r>
        </a:p>
      </dsp:txBody>
      <dsp:txXfrm>
        <a:off x="2699466" y="2331"/>
        <a:ext cx="2173337" cy="1304002"/>
      </dsp:txXfrm>
    </dsp:sp>
    <dsp:sp modelId="{3C94BF8B-9100-FD48-9261-7F817BF95A6C}">
      <dsp:nvSpPr>
        <dsp:cNvPr id="0" name=""/>
        <dsp:cNvSpPr/>
      </dsp:nvSpPr>
      <dsp:spPr>
        <a:xfrm>
          <a:off x="308796" y="1523667"/>
          <a:ext cx="2173337" cy="1304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hola que tal</a:t>
          </a:r>
        </a:p>
      </dsp:txBody>
      <dsp:txXfrm>
        <a:off x="308796" y="1523667"/>
        <a:ext cx="2173337" cy="1304002"/>
      </dsp:txXfrm>
    </dsp:sp>
    <dsp:sp modelId="{F5A0D509-77EB-F046-9D8C-DAF2BB0E4B67}">
      <dsp:nvSpPr>
        <dsp:cNvPr id="0" name=""/>
        <dsp:cNvSpPr/>
      </dsp:nvSpPr>
      <dsp:spPr>
        <a:xfrm>
          <a:off x="2699466" y="1523667"/>
          <a:ext cx="2173337" cy="1304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buenas tardes</a:t>
          </a:r>
        </a:p>
      </dsp:txBody>
      <dsp:txXfrm>
        <a:off x="2699466" y="1523667"/>
        <a:ext cx="2173337" cy="1304002"/>
      </dsp:txXfrm>
    </dsp:sp>
    <dsp:sp modelId="{A83F25C6-0EE5-8F4C-ADB8-91D6E7483447}">
      <dsp:nvSpPr>
        <dsp:cNvPr id="0" name=""/>
        <dsp:cNvSpPr/>
      </dsp:nvSpPr>
      <dsp:spPr>
        <a:xfrm>
          <a:off x="1504131" y="3045003"/>
          <a:ext cx="2173337" cy="1304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buenas noches</a:t>
          </a:r>
        </a:p>
      </dsp:txBody>
      <dsp:txXfrm>
        <a:off x="1504131" y="3045003"/>
        <a:ext cx="2173337" cy="1304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07AC5-35BB-C7C5-BC27-9A5DB4CE5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3B3B1B-BAD9-10A0-5740-A2D2EACAA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202DDA-41A0-7B25-7250-69BF70DC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7FB-3ECD-4A17-BF55-9BC9F7290BB8}" type="datetimeFigureOut">
              <a:rPr lang="es-ES" smtClean="0"/>
              <a:t>8/3/25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AFB3A2-5B8A-314B-B2BD-D20081A1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DBDF95-DA4E-58ED-5280-3E494538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987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519BD-7CB7-FB90-67D1-7344D2A0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3C8581-6FA7-B2C3-0071-53135B8AA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A31F91-630A-2A03-372A-234F808D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7FB-3ECD-4A17-BF55-9BC9F7290BB8}" type="datetimeFigureOut">
              <a:rPr lang="es-ES" smtClean="0"/>
              <a:t>8/3/25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D68FB-9874-B8BF-C972-A150677E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32BC09-7F33-0425-F315-AFCB253D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81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20E7F1-BC26-A21E-9785-96DBA7D88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F1EE4A-A511-A9F6-3B60-811B5CBD0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C84352-EF87-B990-1D2F-08009B6A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7FB-3ECD-4A17-BF55-9BC9F7290BB8}" type="datetimeFigureOut">
              <a:rPr lang="es-ES" smtClean="0"/>
              <a:t>8/3/25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679C1D-69FE-1009-BC85-65093CEF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00DDE-2CF7-9C90-94DC-B9ED748E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49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F13F3-38D2-FD98-7F8B-46D1B501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35A08F-2274-8748-D219-1EAC03A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9F6C45-A6D1-128A-DDB3-DF9DB355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7FB-3ECD-4A17-BF55-9BC9F7290BB8}" type="datetimeFigureOut">
              <a:rPr lang="es-ES" smtClean="0"/>
              <a:t>8/3/25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C11F2-37C2-3EFF-7F6B-485BCF5A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E93F7-2B82-DD29-AB86-7B30FE93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61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D87DE-019A-F950-1EE3-F983777D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036C9A-4CE5-C2A8-576C-69EEF4B15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BAFE59-EC9D-43DF-5197-ADF90882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7FB-3ECD-4A17-BF55-9BC9F7290BB8}" type="datetimeFigureOut">
              <a:rPr lang="es-ES" smtClean="0"/>
              <a:t>8/3/25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A2B3DC-29FE-113C-F5DE-FA7E6349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E1B07B-2B2B-1251-3D2A-477629F2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1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9DD5F-1E2B-B3C2-BB7D-43544E7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B1F78-26DF-BB21-4C24-B0D8476ED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BB5F95-64C5-EBDF-01C8-744A6A655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1A322C-17E9-AB35-186A-19A997D2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7FB-3ECD-4A17-BF55-9BC9F7290BB8}" type="datetimeFigureOut">
              <a:rPr lang="es-ES" smtClean="0"/>
              <a:t>8/3/25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38A7DF-D131-9366-9F16-671679CE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79FA62-8C7D-7FE0-94AC-9F944541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263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4F709-07BB-A936-5D3C-E2E7EE9B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CBAB59-F5B5-5C32-FFC4-0B39AEE2D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051732-4180-5F02-F16A-BAA50530A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A5FA6B-E39B-FB25-C0BB-28E122981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BBB594-22C6-873E-9D49-C9706A5C9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EFD890-5B3C-4F95-B7F8-C912B068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7FB-3ECD-4A17-BF55-9BC9F7290BB8}" type="datetimeFigureOut">
              <a:rPr lang="es-ES" smtClean="0"/>
              <a:t>8/3/25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498697-384B-5A0D-B308-056503C4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09B5471-B351-0DDA-52D2-CBF8B322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46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2D66B-4365-D62F-5EF9-13D122D8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D9A80A-11CA-A2C9-0A48-ADF31F49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7FB-3ECD-4A17-BF55-9BC9F7290BB8}" type="datetimeFigureOut">
              <a:rPr lang="es-ES" smtClean="0"/>
              <a:t>8/3/25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5BBDBD-C85A-43C3-5581-9C6EF446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E9CC69-B4D0-9CBD-1784-C0292C6C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56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5DEDA4-EA84-1F91-294C-B837F8F6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7FB-3ECD-4A17-BF55-9BC9F7290BB8}" type="datetimeFigureOut">
              <a:rPr lang="es-ES" smtClean="0"/>
              <a:t>8/3/25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39F047-F5FE-DB03-23C2-2F4DDB87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8DE7F0-CFB3-7D72-7B39-BCDC4BD8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719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29F9E-3144-6628-4E82-6C46434E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B0EB6F-6BAE-9890-182F-04BD1A3BA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FAE381-3B61-3888-FE80-2FA2F48E3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6C1192-FAF0-FD79-12CE-7235EEA5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7FB-3ECD-4A17-BF55-9BC9F7290BB8}" type="datetimeFigureOut">
              <a:rPr lang="es-ES" smtClean="0"/>
              <a:t>8/3/25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601C62-26E2-9094-6D59-6A6BDDA2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63DFB3-8A6B-D1B6-E798-DD4CB1E7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224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15F3D-4DDC-AB25-EAB5-398B25AF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6E2BBB-1C48-671A-117B-FB3F2FF46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712D9E-19ED-691B-C78C-6A59936A5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773A89-4287-9C6C-235D-3726DCF1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7FB-3ECD-4A17-BF55-9BC9F7290BB8}" type="datetimeFigureOut">
              <a:rPr lang="es-ES" smtClean="0"/>
              <a:t>8/3/25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0EE001-DBC9-D3BF-51AF-C92AFB83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2F33F7-951E-AAF1-B785-B226C487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0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ACCE58-B87C-7F05-1180-72812988A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A7424B-6A6D-5CBD-7FD4-60F77B2D7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59EABC-5CA9-88FE-2A56-61CAC346D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33B7FB-3ECD-4A17-BF55-9BC9F7290BB8}" type="datetimeFigureOut">
              <a:rPr lang="es-ES" smtClean="0"/>
              <a:t>8/3/25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B6FAB7-9682-649B-621B-7DF182BD5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263AC6-A846-66BD-750F-F18D3F042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9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7BFE5-8201-166F-60CC-4F5523A86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Titulo de ejemplo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ACF4C9-72BE-E619-6B79-823DCE207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Subtitulo de ejemplo</a:t>
            </a:r>
          </a:p>
        </p:txBody>
      </p:sp>
    </p:spTree>
    <p:extLst>
      <p:ext uri="{BB962C8B-B14F-4D97-AF65-F5344CB8AC3E}">
        <p14:creationId xmlns:p14="http://schemas.microsoft.com/office/powerpoint/2010/main" val="18080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C47EE-9CBA-2024-6E4D-29C3F521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Hola mundo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A91BA1-1680-74FF-70E9-1227C69BBC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Un encabezado</a:t>
            </a:r>
          </a:p>
          <a:p>
            <a:r>
              <a:rPr lang="es-ES" dirty="0"/>
              <a:t>Esto es un elemento</a:t>
            </a:r>
          </a:p>
          <a:p>
            <a:r>
              <a:rPr lang="es-ES" dirty="0"/>
              <a:t>Y esto es otro</a:t>
            </a:r>
          </a:p>
          <a:p>
            <a:r>
              <a:rPr lang="es-ES" dirty="0"/>
              <a:t>Y este con</a:t>
            </a:r>
            <a:r>
              <a:rPr lang="es-ES" u="sng" dirty="0"/>
              <a:t> subrayado</a:t>
            </a:r>
          </a:p>
          <a:p>
            <a:r>
              <a:rPr lang="es-ES" dirty="0"/>
              <a:t>Y este en </a:t>
            </a:r>
            <a:r>
              <a:rPr lang="es-ES" b="1" dirty="0"/>
              <a:t>negrita</a:t>
            </a:r>
          </a:p>
          <a:p>
            <a:r>
              <a:rPr lang="es-ES" dirty="0">
                <a:solidFill>
                  <a:srgbClr val="FF0000"/>
                </a:solidFill>
              </a:rPr>
              <a:t>Y este en color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79AF84-BEB3-3AE7-BA0D-E082FADEA0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Este encabezado en negrita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Estos son unos </a:t>
            </a:r>
            <a:r>
              <a:rPr lang="es-ES" dirty="0" err="1"/>
              <a:t>bullets</a:t>
            </a:r>
            <a:endParaRPr lang="es-E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Esto otros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s-ES" dirty="0"/>
              <a:t>Y otros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s-ES" dirty="0"/>
              <a:t>Y otros mas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63E571-C66C-30C0-9D97-BFAF69F1D93F}"/>
              </a:ext>
            </a:extLst>
          </p:cNvPr>
          <p:cNvSpPr txBox="1"/>
          <p:nvPr/>
        </p:nvSpPr>
        <p:spPr>
          <a:xfrm>
            <a:off x="5747657" y="4785756"/>
            <a:ext cx="314618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Un cuadro de texto de colores</a:t>
            </a:r>
          </a:p>
        </p:txBody>
      </p:sp>
    </p:spTree>
    <p:extLst>
      <p:ext uri="{BB962C8B-B14F-4D97-AF65-F5344CB8AC3E}">
        <p14:creationId xmlns:p14="http://schemas.microsoft.com/office/powerpoint/2010/main" val="116903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8BAC3-729A-0D7A-BFF0-379C336C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Cosas raras: Tablas, </a:t>
            </a:r>
            <a:r>
              <a:rPr lang="es-ES" dirty="0" err="1"/>
              <a:t>wordart</a:t>
            </a:r>
            <a:r>
              <a:rPr lang="es-ES" dirty="0"/>
              <a:t> y </a:t>
            </a:r>
            <a:r>
              <a:rPr lang="es-ES" dirty="0" err="1"/>
              <a:t>smartart</a:t>
            </a:r>
            <a:endParaRPr lang="es-ES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4FD61318-228B-F6A9-1F45-C2D18A4AB88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50466483"/>
              </p:ext>
            </p:extLst>
          </p:nvPr>
        </p:nvGraphicFramePr>
        <p:xfrm>
          <a:off x="838200" y="1825625"/>
          <a:ext cx="5181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69282388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8300630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787975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Cabecera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cabecera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Cabecera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28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Dato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Y otro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Y mas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60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Una columna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Y otra columna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Y una 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2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Ultima fila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Columna 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Ultima celda en </a:t>
                      </a:r>
                      <a:r>
                        <a:rPr lang="es-ES" b="1" dirty="0"/>
                        <a:t>negrita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276875"/>
                  </a:ext>
                </a:extLst>
              </a:tr>
            </a:tbl>
          </a:graphicData>
        </a:graphic>
      </p:graphicFrame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C96A7193-854C-6481-E3B8-06D1C4B8BCC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03056741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A9027728-A32D-132D-BC42-4D6AE60171B6}"/>
              </a:ext>
            </a:extLst>
          </p:cNvPr>
          <p:cNvSpPr/>
          <p:nvPr/>
        </p:nvSpPr>
        <p:spPr>
          <a:xfrm>
            <a:off x="1376137" y="4694535"/>
            <a:ext cx="61595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Esto es una prueba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8902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102</Words>
  <Application>Microsoft Macintosh PowerPoint</Application>
  <PresentationFormat>Panorámica</PresentationFormat>
  <Paragraphs>34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Tema de Office</vt:lpstr>
      <vt:lpstr>Titulo de ejemplo</vt:lpstr>
      <vt:lpstr>Hola mundo</vt:lpstr>
      <vt:lpstr>Cosas raras: Tablas, wordart y smartart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Neira Garcia</dc:creator>
  <cp:lastModifiedBy>Oscar Neira Garcia</cp:lastModifiedBy>
  <cp:revision>2</cp:revision>
  <dcterms:created xsi:type="dcterms:W3CDTF">2025-03-06T05:57:47Z</dcterms:created>
  <dcterms:modified xsi:type="dcterms:W3CDTF">2025-03-08T04:56:14Z</dcterms:modified>
</cp:coreProperties>
</file>