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52BD0-FE35-188B-6C6B-3556DED7C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CC8F71-420D-D819-217E-2B6610591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C313FE-9799-9006-C261-5726758D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5115-1236-433A-9E71-2C6C7AE8F09A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CD0C88-5C88-FB3D-90EB-898091AD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153602-995D-9042-1BAB-EB1B13430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F071-FA5F-43A5-99D6-4D3219AAF5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70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644EA-0DD0-6732-1F81-44195805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7E9FB4-0774-96E0-4D50-424A4789A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5CC070-7E67-0E42-AA9C-54A217DB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5115-1236-433A-9E71-2C6C7AE8F09A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9D10E1-713D-FA85-1AF4-637BF071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96C26B-4852-33D4-6DB7-5D27224B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F071-FA5F-43A5-99D6-4D3219AAF5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132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33FDEC-C42A-1FE1-C941-3177CE5D5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D91C61-1992-B91A-BE87-5A311F6C3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5CADB3-08B2-4601-EED6-77D469E3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5115-1236-433A-9E71-2C6C7AE8F09A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BCB0A3-9212-6290-A1FA-BA7A0EFD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A14642-583E-AB5F-AA2E-322D621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F071-FA5F-43A5-99D6-4D3219AAF5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397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8DC8E-AE53-DFAA-26AE-8EA9C9A35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B5BCFB-CD25-EF19-7103-778645A2B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94F071-582E-EE21-FE3A-F4F070A32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5115-1236-433A-9E71-2C6C7AE8F09A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23FE1B-D642-92D0-2626-55C8483C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4DD1E6-DAFB-0A12-F81B-A47CCC060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F071-FA5F-43A5-99D6-4D3219AAF5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770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AA1C3-D8BD-236D-4B5C-ABEB601A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4EA89A-EF0D-4449-8F49-D180AF025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DEA65E-01ED-D9E4-EFE9-C707B63D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5115-1236-433A-9E71-2C6C7AE8F09A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668759-B257-22B6-FEAE-A7E120A7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97E260-76F6-2D72-0AB4-3A1EF728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F071-FA5F-43A5-99D6-4D3219AAF5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643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B40C2-91FA-E052-66FA-98DD9845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6A8A04-CD27-BBBE-60FC-9B73AB389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5D0084-3DD4-E76B-131C-5C837CE42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E07CE8-1BD7-5F7D-84C7-69AB79C1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5115-1236-433A-9E71-2C6C7AE8F09A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25E865-DDE7-E567-E68B-B91112B4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F20577-A681-FA33-0784-AF3450DB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F071-FA5F-43A5-99D6-4D3219AAF5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690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1FADC-3685-1111-DB2B-48DB76B4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F5B131-3416-F494-DEBD-422FD8B7A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F0DF88-7EB1-7B79-F64B-83381879D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534B3D-C0E4-3D89-F543-475D4328F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3629689-BEA5-8477-D7E9-4AB4A9ADB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E6D6868-F11F-D741-586F-575FB929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5115-1236-433A-9E71-2C6C7AE8F09A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9C9F1A4-DEC7-E0E7-8226-C9AF6228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309084E-277C-58A7-3287-4C1BD5BD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F071-FA5F-43A5-99D6-4D3219AAF5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723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C8E95-BB49-6591-B9F6-90308470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9B24CE9-1E7D-DCCC-72D6-4A644749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5115-1236-433A-9E71-2C6C7AE8F09A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BDAE9E-73AE-0C49-DA24-CBDFDEE5A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8E0BFD-730F-F737-DCDB-A61C2848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F071-FA5F-43A5-99D6-4D3219AAF5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9214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002A3B6-7BE2-7D7F-B0C1-33925E7A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5115-1236-433A-9E71-2C6C7AE8F09A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C9B1904-619C-C7EA-3274-D4B5C299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28D6D1-0E2E-06A5-BB26-172BA816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F071-FA5F-43A5-99D6-4D3219AAF5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601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1B2D2-F10A-E73D-5ED7-A289C2838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711AC0-DD2E-9C20-B7BB-ACFF7E416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5829FA-6365-F923-A06B-6E9644772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4ACA6C-EFCB-E1B9-C7FB-C2EC96345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5115-1236-433A-9E71-2C6C7AE8F09A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150DEC-8375-6803-344F-25379224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ACE162-0039-6A6D-EAA0-F7D210B5B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F071-FA5F-43A5-99D6-4D3219AAF5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113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B2A31-7474-73E0-8794-BC6B6C9B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2504601-EF4A-4B15-1A4F-DAB0FE93F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E6DE6C-0820-9FB5-F9BA-D4FE9381F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4612F0-7224-DEC2-742B-1DB5F9C8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5115-1236-433A-9E71-2C6C7AE8F09A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74D8A9-65A0-DD24-2E8F-29A2C0DF1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035C7A-974F-CD8B-5B72-9176C9E7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F071-FA5F-43A5-99D6-4D3219AAF5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051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4D72F3F-54CF-FD76-CD44-D9DADE25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D669EF-02F3-BC3A-1A0D-85F1E2FC6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BC3966-CD35-0DFC-90C9-B27BE1024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85115-1236-433A-9E71-2C6C7AE8F09A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C4B85A-F88D-6EF8-16E8-B901F8AEA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0622C0-6899-8287-CF13-C222B3940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FF071-FA5F-43A5-99D6-4D3219AAF51A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2ED5350-5DB4-DBDC-7A97-FF4DF5A698A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44350" y="0"/>
            <a:ext cx="531812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E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74403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8192B-2AEB-D878-8E15-EBF06B10B5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355A84-AACE-5F57-B008-92030CE767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67980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Neira Garcia, Oscar</dc:creator>
  <cp:lastModifiedBy>Neira Garcia, Oscar</cp:lastModifiedBy>
  <cp:revision>1</cp:revision>
  <dcterms:created xsi:type="dcterms:W3CDTF">2024-02-07T03:43:05Z</dcterms:created>
  <dcterms:modified xsi:type="dcterms:W3CDTF">2024-02-07T03:43:20Z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97ad33d-ed35-43c0-b526-22bc83c17deb_Enabled">
    <vt:lpwstr>true</vt:lpwstr>
  </property>
  <property fmtid="{D5CDD505-2E9C-101B-9397-08002B2CF9AE}" pid="3" name="MSIP_Label_797ad33d-ed35-43c0-b526-22bc83c17deb_SetDate">
    <vt:lpwstr>2024-02-07T03:43:05Z</vt:lpwstr>
  </property>
  <property fmtid="{D5CDD505-2E9C-101B-9397-08002B2CF9AE}" pid="4" name="MSIP_Label_797ad33d-ed35-43c0-b526-22bc83c17deb_Method">
    <vt:lpwstr>Standard</vt:lpwstr>
  </property>
  <property fmtid="{D5CDD505-2E9C-101B-9397-08002B2CF9AE}" pid="5" name="MSIP_Label_797ad33d-ed35-43c0-b526-22bc83c17deb_Name">
    <vt:lpwstr>797ad33d-ed35-43c0-b526-22bc83c17deb</vt:lpwstr>
  </property>
  <property fmtid="{D5CDD505-2E9C-101B-9397-08002B2CF9AE}" pid="6" name="MSIP_Label_797ad33d-ed35-43c0-b526-22bc83c17deb_SiteId">
    <vt:lpwstr>d539d4bf-5610-471a-afc2-1c76685cfefa</vt:lpwstr>
  </property>
  <property fmtid="{D5CDD505-2E9C-101B-9397-08002B2CF9AE}" pid="7" name="MSIP_Label_797ad33d-ed35-43c0-b526-22bc83c17deb_ActionId">
    <vt:lpwstr>6adb3953-2969-4604-8352-a898eb04fffa</vt:lpwstr>
  </property>
  <property fmtid="{D5CDD505-2E9C-101B-9397-08002B2CF9AE}" pid="8" name="MSIP_Label_797ad33d-ed35-43c0-b526-22bc83c17deb_ContentBits">
    <vt:lpwstr>1</vt:lpwstr>
  </property>
  <property fmtid="{D5CDD505-2E9C-101B-9397-08002B2CF9AE}" pid="9" name="ClassificationContentMarkingHeaderLocations">
    <vt:lpwstr>Tema de Office:8</vt:lpwstr>
  </property>
  <property fmtid="{D5CDD505-2E9C-101B-9397-08002B2CF9AE}" pid="10" name="ClassificationContentMarkingHeaderText">
    <vt:lpwstr>INTERNAL</vt:lpwstr>
  </property>
</Properties>
</file>