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7"/>
  </p:notesMasterIdLst>
  <p:handoutMasterIdLst>
    <p:handoutMasterId r:id="rId48"/>
  </p:handoutMasterIdLst>
  <p:sldIdLst>
    <p:sldId id="256" r:id="rId2"/>
    <p:sldId id="1094" r:id="rId3"/>
    <p:sldId id="1100" r:id="rId4"/>
    <p:sldId id="1112" r:id="rId5"/>
    <p:sldId id="1159" r:id="rId6"/>
    <p:sldId id="1160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0" r:id="rId25"/>
    <p:sldId id="1131" r:id="rId26"/>
    <p:sldId id="1132" r:id="rId27"/>
    <p:sldId id="1133" r:id="rId28"/>
    <p:sldId id="1134" r:id="rId29"/>
    <p:sldId id="1135" r:id="rId30"/>
    <p:sldId id="1136" r:id="rId31"/>
    <p:sldId id="1137" r:id="rId32"/>
    <p:sldId id="1138" r:id="rId33"/>
    <p:sldId id="1139" r:id="rId34"/>
    <p:sldId id="1140" r:id="rId35"/>
    <p:sldId id="1141" r:id="rId36"/>
    <p:sldId id="1142" r:id="rId37"/>
    <p:sldId id="1143" r:id="rId38"/>
    <p:sldId id="1144" r:id="rId39"/>
    <p:sldId id="1145" r:id="rId40"/>
    <p:sldId id="1146" r:id="rId41"/>
    <p:sldId id="1147" r:id="rId42"/>
    <p:sldId id="1148" r:id="rId43"/>
    <p:sldId id="1149" r:id="rId44"/>
    <p:sldId id="1150" r:id="rId45"/>
    <p:sldId id="1151" r:id="rId46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看动态</a:t>
            </a:r>
            <a:r>
              <a:rPr lang="en-US" altLang="zh-CN" smtClean="0"/>
              <a:t>RAM</a:t>
            </a:r>
            <a:r>
              <a:rPr lang="zh-CN" altLang="en-US" smtClean="0"/>
              <a:t>的读写时序</a:t>
            </a:r>
            <a:r>
              <a:rPr lang="en-US" altLang="zh-CN" smtClean="0"/>
              <a:t>85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smtClean="0">
                <a:latin typeface="+mj-lt"/>
                <a:ea typeface="+mj-ea"/>
                <a:cs typeface="+mj-cs"/>
              </a:rPr>
              <a:t>五</a:t>
            </a: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3433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4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5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6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7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8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3439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3440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3441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3442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3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4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5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6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7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8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9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3124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sp>
          <p:nvSpPr>
            <p:cNvPr id="133215" name="Rectangle 23"/>
            <p:cNvSpPr>
              <a:spLocks noChangeArrowheads="1"/>
            </p:cNvSpPr>
            <p:nvPr/>
          </p:nvSpPr>
          <p:spPr bwMode="auto">
            <a:xfrm>
              <a:off x="332" y="713"/>
              <a:ext cx="576" cy="3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16" name="Rectangle 24"/>
            <p:cNvSpPr>
              <a:spLocks noChangeArrowheads="1"/>
            </p:cNvSpPr>
            <p:nvPr/>
          </p:nvSpPr>
          <p:spPr bwMode="auto">
            <a:xfrm>
              <a:off x="172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3217" name="Text Box 25"/>
            <p:cNvSpPr txBox="1">
              <a:spLocks noChangeArrowheads="1"/>
            </p:cNvSpPr>
            <p:nvPr/>
          </p:nvSpPr>
          <p:spPr bwMode="auto">
            <a:xfrm>
              <a:off x="140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218" name="Rectangle 26"/>
            <p:cNvSpPr>
              <a:spLocks noChangeArrowheads="1"/>
            </p:cNvSpPr>
            <p:nvPr/>
          </p:nvSpPr>
          <p:spPr bwMode="auto">
            <a:xfrm>
              <a:off x="1152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219" name="Rectangle 27"/>
            <p:cNvSpPr>
              <a:spLocks noChangeArrowheads="1"/>
            </p:cNvSpPr>
            <p:nvPr/>
          </p:nvSpPr>
          <p:spPr bwMode="auto">
            <a:xfrm>
              <a:off x="2869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3220" name="Text Box 28"/>
            <p:cNvSpPr txBox="1">
              <a:spLocks noChangeArrowheads="1"/>
            </p:cNvSpPr>
            <p:nvPr/>
          </p:nvSpPr>
          <p:spPr bwMode="auto">
            <a:xfrm>
              <a:off x="2549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221" name="Rectangle 29"/>
            <p:cNvSpPr>
              <a:spLocks noChangeArrowheads="1"/>
            </p:cNvSpPr>
            <p:nvPr/>
          </p:nvSpPr>
          <p:spPr bwMode="auto">
            <a:xfrm>
              <a:off x="2293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3222" name="Rectangle 30"/>
            <p:cNvSpPr>
              <a:spLocks noChangeArrowheads="1"/>
            </p:cNvSpPr>
            <p:nvPr/>
          </p:nvSpPr>
          <p:spPr bwMode="auto">
            <a:xfrm>
              <a:off x="404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3223" name="Text Box 31"/>
            <p:cNvSpPr txBox="1">
              <a:spLocks noChangeArrowheads="1"/>
            </p:cNvSpPr>
            <p:nvPr/>
          </p:nvSpPr>
          <p:spPr bwMode="auto">
            <a:xfrm>
              <a:off x="3724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224" name="Rectangle 32"/>
            <p:cNvSpPr>
              <a:spLocks noChangeArrowheads="1"/>
            </p:cNvSpPr>
            <p:nvPr/>
          </p:nvSpPr>
          <p:spPr bwMode="auto">
            <a:xfrm>
              <a:off x="346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3225" name="Rectangle 33"/>
            <p:cNvSpPr>
              <a:spLocks noChangeArrowheads="1"/>
            </p:cNvSpPr>
            <p:nvPr/>
          </p:nvSpPr>
          <p:spPr bwMode="auto">
            <a:xfrm>
              <a:off x="5180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3226" name="Text Box 34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227" name="Rectangle 35"/>
            <p:cNvSpPr>
              <a:spLocks noChangeArrowheads="1"/>
            </p:cNvSpPr>
            <p:nvPr/>
          </p:nvSpPr>
          <p:spPr bwMode="auto">
            <a:xfrm>
              <a:off x="460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3228" name="Rectangle 36"/>
            <p:cNvSpPr>
              <a:spLocks noChangeArrowheads="1"/>
            </p:cNvSpPr>
            <p:nvPr/>
          </p:nvSpPr>
          <p:spPr bwMode="auto">
            <a:xfrm>
              <a:off x="172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3229" name="Rectangle 37"/>
            <p:cNvSpPr>
              <a:spLocks noChangeArrowheads="1"/>
            </p:cNvSpPr>
            <p:nvPr/>
          </p:nvSpPr>
          <p:spPr bwMode="auto">
            <a:xfrm>
              <a:off x="1152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230" name="Rectangle 38"/>
            <p:cNvSpPr>
              <a:spLocks noChangeArrowheads="1"/>
            </p:cNvSpPr>
            <p:nvPr/>
          </p:nvSpPr>
          <p:spPr bwMode="auto">
            <a:xfrm>
              <a:off x="2869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3231" name="Rectangle 39"/>
            <p:cNvSpPr>
              <a:spLocks noChangeArrowheads="1"/>
            </p:cNvSpPr>
            <p:nvPr/>
          </p:nvSpPr>
          <p:spPr bwMode="auto">
            <a:xfrm>
              <a:off x="2293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3232" name="Rectangle 40"/>
            <p:cNvSpPr>
              <a:spLocks noChangeArrowheads="1"/>
            </p:cNvSpPr>
            <p:nvPr/>
          </p:nvSpPr>
          <p:spPr bwMode="auto">
            <a:xfrm>
              <a:off x="404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3233" name="Rectangle 41"/>
            <p:cNvSpPr>
              <a:spLocks noChangeArrowheads="1"/>
            </p:cNvSpPr>
            <p:nvPr/>
          </p:nvSpPr>
          <p:spPr bwMode="auto">
            <a:xfrm>
              <a:off x="346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3234" name="Rectangle 42"/>
            <p:cNvSpPr>
              <a:spLocks noChangeArrowheads="1"/>
            </p:cNvSpPr>
            <p:nvPr/>
          </p:nvSpPr>
          <p:spPr bwMode="auto">
            <a:xfrm>
              <a:off x="5180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3235" name="Rectangle 43"/>
            <p:cNvSpPr>
              <a:spLocks noChangeArrowheads="1"/>
            </p:cNvSpPr>
            <p:nvPr/>
          </p:nvSpPr>
          <p:spPr bwMode="auto">
            <a:xfrm>
              <a:off x="460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3236" name="Line 44"/>
            <p:cNvSpPr>
              <a:spLocks noChangeShapeType="1"/>
            </p:cNvSpPr>
            <p:nvPr/>
          </p:nvSpPr>
          <p:spPr bwMode="auto">
            <a:xfrm rot="5400000">
              <a:off x="1325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7" name="Line 45"/>
            <p:cNvSpPr>
              <a:spLocks noChangeShapeType="1"/>
            </p:cNvSpPr>
            <p:nvPr/>
          </p:nvSpPr>
          <p:spPr bwMode="auto">
            <a:xfrm rot="5400000">
              <a:off x="1308" y="271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8" name="Freeform 46"/>
            <p:cNvSpPr>
              <a:spLocks/>
            </p:cNvSpPr>
            <p:nvPr/>
          </p:nvSpPr>
          <p:spPr bwMode="auto">
            <a:xfrm>
              <a:off x="1260" y="2709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9" name="Line 47"/>
            <p:cNvSpPr>
              <a:spLocks noChangeShapeType="1"/>
            </p:cNvSpPr>
            <p:nvPr/>
          </p:nvSpPr>
          <p:spPr bwMode="auto">
            <a:xfrm rot="-5400000">
              <a:off x="1133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0" name="Line 48"/>
            <p:cNvSpPr>
              <a:spLocks noChangeShapeType="1"/>
            </p:cNvSpPr>
            <p:nvPr/>
          </p:nvSpPr>
          <p:spPr bwMode="auto">
            <a:xfrm rot="-5400000">
              <a:off x="1212" y="271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1" name="Freeform 49"/>
            <p:cNvSpPr>
              <a:spLocks/>
            </p:cNvSpPr>
            <p:nvPr/>
          </p:nvSpPr>
          <p:spPr bwMode="auto">
            <a:xfrm>
              <a:off x="1434" y="2353"/>
              <a:ext cx="112" cy="1"/>
            </a:xfrm>
            <a:custGeom>
              <a:avLst/>
              <a:gdLst>
                <a:gd name="T0" fmla="*/ 0 w 112"/>
                <a:gd name="T1" fmla="*/ 0 h 1"/>
                <a:gd name="T2" fmla="*/ 112 w 112"/>
                <a:gd name="T3" fmla="*/ 0 h 1"/>
                <a:gd name="T4" fmla="*/ 0 60000 65536"/>
                <a:gd name="T5" fmla="*/ 0 60000 65536"/>
                <a:gd name="T6" fmla="*/ 0 w 112"/>
                <a:gd name="T7" fmla="*/ 0 h 1"/>
                <a:gd name="T8" fmla="*/ 112 w 1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2" name="Freeform 50"/>
            <p:cNvSpPr>
              <a:spLocks/>
            </p:cNvSpPr>
            <p:nvPr/>
          </p:nvSpPr>
          <p:spPr bwMode="auto">
            <a:xfrm>
              <a:off x="1059" y="1209"/>
              <a:ext cx="152" cy="1469"/>
            </a:xfrm>
            <a:custGeom>
              <a:avLst/>
              <a:gdLst>
                <a:gd name="T0" fmla="*/ 152 w 152"/>
                <a:gd name="T1" fmla="*/ 1469 h 1469"/>
                <a:gd name="T2" fmla="*/ 0 w 152"/>
                <a:gd name="T3" fmla="*/ 1469 h 1469"/>
                <a:gd name="T4" fmla="*/ 0 w 152"/>
                <a:gd name="T5" fmla="*/ 0 h 1469"/>
                <a:gd name="T6" fmla="*/ 95 w 152"/>
                <a:gd name="T7" fmla="*/ 1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9"/>
                <a:gd name="T14" fmla="*/ 152 w 152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9">
                  <a:moveTo>
                    <a:pt x="152" y="1469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95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3" name="Freeform 51"/>
            <p:cNvSpPr>
              <a:spLocks/>
            </p:cNvSpPr>
            <p:nvPr/>
          </p:nvSpPr>
          <p:spPr bwMode="auto">
            <a:xfrm>
              <a:off x="1055" y="2353"/>
              <a:ext cx="102" cy="1"/>
            </a:xfrm>
            <a:custGeom>
              <a:avLst/>
              <a:gdLst>
                <a:gd name="T0" fmla="*/ 102 w 102"/>
                <a:gd name="T1" fmla="*/ 0 h 1"/>
                <a:gd name="T2" fmla="*/ 0 w 102"/>
                <a:gd name="T3" fmla="*/ 0 h 1"/>
                <a:gd name="T4" fmla="*/ 0 60000 65536"/>
                <a:gd name="T5" fmla="*/ 0 60000 65536"/>
                <a:gd name="T6" fmla="*/ 0 w 102"/>
                <a:gd name="T7" fmla="*/ 0 h 1"/>
                <a:gd name="T8" fmla="*/ 102 w 1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">
                  <a:moveTo>
                    <a:pt x="102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4" name="Line 52"/>
            <p:cNvSpPr>
              <a:spLocks noChangeShapeType="1"/>
            </p:cNvSpPr>
            <p:nvPr/>
          </p:nvSpPr>
          <p:spPr bwMode="auto">
            <a:xfrm rot="5400000">
              <a:off x="1896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5" name="Line 53"/>
            <p:cNvSpPr>
              <a:spLocks noChangeShapeType="1"/>
            </p:cNvSpPr>
            <p:nvPr/>
          </p:nvSpPr>
          <p:spPr bwMode="auto">
            <a:xfrm rot="5400000">
              <a:off x="1879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6" name="Freeform 54"/>
            <p:cNvSpPr>
              <a:spLocks/>
            </p:cNvSpPr>
            <p:nvPr/>
          </p:nvSpPr>
          <p:spPr bwMode="auto">
            <a:xfrm>
              <a:off x="1831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7" name="Line 55"/>
            <p:cNvSpPr>
              <a:spLocks noChangeShapeType="1"/>
            </p:cNvSpPr>
            <p:nvPr/>
          </p:nvSpPr>
          <p:spPr bwMode="auto">
            <a:xfrm rot="-5400000">
              <a:off x="1704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8" name="Line 56"/>
            <p:cNvSpPr>
              <a:spLocks noChangeShapeType="1"/>
            </p:cNvSpPr>
            <p:nvPr/>
          </p:nvSpPr>
          <p:spPr bwMode="auto">
            <a:xfrm rot="-5400000">
              <a:off x="1783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9" name="Freeform 57"/>
            <p:cNvSpPr>
              <a:spLocks/>
            </p:cNvSpPr>
            <p:nvPr/>
          </p:nvSpPr>
          <p:spPr bwMode="auto">
            <a:xfrm>
              <a:off x="2005" y="2353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  <a:gd name="T4" fmla="*/ 0 60000 65536"/>
                <a:gd name="T5" fmla="*/ 0 60000 65536"/>
                <a:gd name="T6" fmla="*/ 0 w 103"/>
                <a:gd name="T7" fmla="*/ 0 h 1"/>
                <a:gd name="T8" fmla="*/ 103 w 1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" h="1">
                  <a:moveTo>
                    <a:pt x="0" y="0"/>
                  </a:move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0" name="Freeform 58"/>
            <p:cNvSpPr>
              <a:spLocks/>
            </p:cNvSpPr>
            <p:nvPr/>
          </p:nvSpPr>
          <p:spPr bwMode="auto">
            <a:xfrm>
              <a:off x="1611" y="2352"/>
              <a:ext cx="113" cy="1"/>
            </a:xfrm>
            <a:custGeom>
              <a:avLst/>
              <a:gdLst>
                <a:gd name="T0" fmla="*/ 113 w 113"/>
                <a:gd name="T1" fmla="*/ 1 h 1"/>
                <a:gd name="T2" fmla="*/ 0 w 113"/>
                <a:gd name="T3" fmla="*/ 0 h 1"/>
                <a:gd name="T4" fmla="*/ 0 60000 65536"/>
                <a:gd name="T5" fmla="*/ 0 60000 65536"/>
                <a:gd name="T6" fmla="*/ 0 w 113"/>
                <a:gd name="T7" fmla="*/ 0 h 1"/>
                <a:gd name="T8" fmla="*/ 113 w 1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1">
                  <a:moveTo>
                    <a:pt x="113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1" name="Line 59"/>
            <p:cNvSpPr>
              <a:spLocks noChangeShapeType="1"/>
            </p:cNvSpPr>
            <p:nvPr/>
          </p:nvSpPr>
          <p:spPr bwMode="auto">
            <a:xfrm rot="5400000">
              <a:off x="247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2" name="Line 60"/>
            <p:cNvSpPr>
              <a:spLocks noChangeShapeType="1"/>
            </p:cNvSpPr>
            <p:nvPr/>
          </p:nvSpPr>
          <p:spPr bwMode="auto">
            <a:xfrm rot="5400000">
              <a:off x="2460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3" name="Freeform 61"/>
            <p:cNvSpPr>
              <a:spLocks/>
            </p:cNvSpPr>
            <p:nvPr/>
          </p:nvSpPr>
          <p:spPr bwMode="auto">
            <a:xfrm>
              <a:off x="2412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4" name="Line 62"/>
            <p:cNvSpPr>
              <a:spLocks noChangeShapeType="1"/>
            </p:cNvSpPr>
            <p:nvPr/>
          </p:nvSpPr>
          <p:spPr bwMode="auto">
            <a:xfrm rot="-5400000">
              <a:off x="2285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5" name="Line 63"/>
            <p:cNvSpPr>
              <a:spLocks noChangeShapeType="1"/>
            </p:cNvSpPr>
            <p:nvPr/>
          </p:nvSpPr>
          <p:spPr bwMode="auto">
            <a:xfrm rot="-5400000">
              <a:off x="2364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6" name="Freeform 64"/>
            <p:cNvSpPr>
              <a:spLocks/>
            </p:cNvSpPr>
            <p:nvPr/>
          </p:nvSpPr>
          <p:spPr bwMode="auto">
            <a:xfrm>
              <a:off x="2586" y="2353"/>
              <a:ext cx="109" cy="1"/>
            </a:xfrm>
            <a:custGeom>
              <a:avLst/>
              <a:gdLst>
                <a:gd name="T0" fmla="*/ 0 w 109"/>
                <a:gd name="T1" fmla="*/ 0 h 1"/>
                <a:gd name="T2" fmla="*/ 109 w 109"/>
                <a:gd name="T3" fmla="*/ 0 h 1"/>
                <a:gd name="T4" fmla="*/ 0 60000 65536"/>
                <a:gd name="T5" fmla="*/ 0 60000 65536"/>
                <a:gd name="T6" fmla="*/ 0 w 109"/>
                <a:gd name="T7" fmla="*/ 0 h 1"/>
                <a:gd name="T8" fmla="*/ 109 w 1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1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7" name="Freeform 65"/>
            <p:cNvSpPr>
              <a:spLocks/>
            </p:cNvSpPr>
            <p:nvPr/>
          </p:nvSpPr>
          <p:spPr bwMode="auto">
            <a:xfrm>
              <a:off x="2207" y="2353"/>
              <a:ext cx="89" cy="1"/>
            </a:xfrm>
            <a:custGeom>
              <a:avLst/>
              <a:gdLst>
                <a:gd name="T0" fmla="*/ 89 w 89"/>
                <a:gd name="T1" fmla="*/ 0 h 1"/>
                <a:gd name="T2" fmla="*/ 0 w 89"/>
                <a:gd name="T3" fmla="*/ 0 h 1"/>
                <a:gd name="T4" fmla="*/ 0 60000 65536"/>
                <a:gd name="T5" fmla="*/ 0 60000 65536"/>
                <a:gd name="T6" fmla="*/ 0 w 89"/>
                <a:gd name="T7" fmla="*/ 0 h 1"/>
                <a:gd name="T8" fmla="*/ 89 w 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">
                  <a:moveTo>
                    <a:pt x="89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8" name="Line 66"/>
            <p:cNvSpPr>
              <a:spLocks noChangeShapeType="1"/>
            </p:cNvSpPr>
            <p:nvPr/>
          </p:nvSpPr>
          <p:spPr bwMode="auto">
            <a:xfrm rot="5400000">
              <a:off x="3053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9" name="Line 67"/>
            <p:cNvSpPr>
              <a:spLocks noChangeShapeType="1"/>
            </p:cNvSpPr>
            <p:nvPr/>
          </p:nvSpPr>
          <p:spPr bwMode="auto">
            <a:xfrm rot="5400000">
              <a:off x="3036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0" name="Freeform 68"/>
            <p:cNvSpPr>
              <a:spLocks/>
            </p:cNvSpPr>
            <p:nvPr/>
          </p:nvSpPr>
          <p:spPr bwMode="auto">
            <a:xfrm>
              <a:off x="2988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1" name="Line 69"/>
            <p:cNvSpPr>
              <a:spLocks noChangeShapeType="1"/>
            </p:cNvSpPr>
            <p:nvPr/>
          </p:nvSpPr>
          <p:spPr bwMode="auto">
            <a:xfrm rot="-5400000">
              <a:off x="2861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2" name="Line 70"/>
            <p:cNvSpPr>
              <a:spLocks noChangeShapeType="1"/>
            </p:cNvSpPr>
            <p:nvPr/>
          </p:nvSpPr>
          <p:spPr bwMode="auto">
            <a:xfrm rot="-5400000">
              <a:off x="2940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3" name="Freeform 71"/>
            <p:cNvSpPr>
              <a:spLocks/>
            </p:cNvSpPr>
            <p:nvPr/>
          </p:nvSpPr>
          <p:spPr bwMode="auto">
            <a:xfrm>
              <a:off x="3162" y="2353"/>
              <a:ext cx="115" cy="1"/>
            </a:xfrm>
            <a:custGeom>
              <a:avLst/>
              <a:gdLst>
                <a:gd name="T0" fmla="*/ 0 w 115"/>
                <a:gd name="T1" fmla="*/ 0 h 1"/>
                <a:gd name="T2" fmla="*/ 115 w 115"/>
                <a:gd name="T3" fmla="*/ 0 h 1"/>
                <a:gd name="T4" fmla="*/ 0 60000 65536"/>
                <a:gd name="T5" fmla="*/ 0 60000 65536"/>
                <a:gd name="T6" fmla="*/ 0 w 115"/>
                <a:gd name="T7" fmla="*/ 0 h 1"/>
                <a:gd name="T8" fmla="*/ 115 w 1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"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4" name="Freeform 72"/>
            <p:cNvSpPr>
              <a:spLocks/>
            </p:cNvSpPr>
            <p:nvPr/>
          </p:nvSpPr>
          <p:spPr bwMode="auto">
            <a:xfrm>
              <a:off x="2783" y="2353"/>
              <a:ext cx="90" cy="1"/>
            </a:xfrm>
            <a:custGeom>
              <a:avLst/>
              <a:gdLst>
                <a:gd name="T0" fmla="*/ 90 w 90"/>
                <a:gd name="T1" fmla="*/ 0 h 1"/>
                <a:gd name="T2" fmla="*/ 0 w 90"/>
                <a:gd name="T3" fmla="*/ 0 h 1"/>
                <a:gd name="T4" fmla="*/ 0 60000 65536"/>
                <a:gd name="T5" fmla="*/ 0 60000 65536"/>
                <a:gd name="T6" fmla="*/ 0 w 90"/>
                <a:gd name="T7" fmla="*/ 0 h 1"/>
                <a:gd name="T8" fmla="*/ 90 w 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1">
                  <a:moveTo>
                    <a:pt x="9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5" name="Line 73"/>
            <p:cNvSpPr>
              <a:spLocks noChangeShapeType="1"/>
            </p:cNvSpPr>
            <p:nvPr/>
          </p:nvSpPr>
          <p:spPr bwMode="auto">
            <a:xfrm rot="5400000">
              <a:off x="3629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6" name="Line 74"/>
            <p:cNvSpPr>
              <a:spLocks noChangeShapeType="1"/>
            </p:cNvSpPr>
            <p:nvPr/>
          </p:nvSpPr>
          <p:spPr bwMode="auto">
            <a:xfrm rot="5400000">
              <a:off x="3612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7" name="Freeform 75"/>
            <p:cNvSpPr>
              <a:spLocks/>
            </p:cNvSpPr>
            <p:nvPr/>
          </p:nvSpPr>
          <p:spPr bwMode="auto">
            <a:xfrm>
              <a:off x="3564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8" name="Line 76"/>
            <p:cNvSpPr>
              <a:spLocks noChangeShapeType="1"/>
            </p:cNvSpPr>
            <p:nvPr/>
          </p:nvSpPr>
          <p:spPr bwMode="auto">
            <a:xfrm rot="-5400000">
              <a:off x="343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9" name="Line 77"/>
            <p:cNvSpPr>
              <a:spLocks noChangeShapeType="1"/>
            </p:cNvSpPr>
            <p:nvPr/>
          </p:nvSpPr>
          <p:spPr bwMode="auto">
            <a:xfrm rot="-5400000">
              <a:off x="3516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0" name="Freeform 78"/>
            <p:cNvSpPr>
              <a:spLocks/>
            </p:cNvSpPr>
            <p:nvPr/>
          </p:nvSpPr>
          <p:spPr bwMode="auto">
            <a:xfrm>
              <a:off x="3751" y="2352"/>
              <a:ext cx="100" cy="1"/>
            </a:xfrm>
            <a:custGeom>
              <a:avLst/>
              <a:gdLst>
                <a:gd name="T0" fmla="*/ 0 w 100"/>
                <a:gd name="T1" fmla="*/ 0 h 1"/>
                <a:gd name="T2" fmla="*/ 100 w 100"/>
                <a:gd name="T3" fmla="*/ 1 h 1"/>
                <a:gd name="T4" fmla="*/ 0 60000 65536"/>
                <a:gd name="T5" fmla="*/ 0 60000 65536"/>
                <a:gd name="T6" fmla="*/ 0 w 100"/>
                <a:gd name="T7" fmla="*/ 0 h 1"/>
                <a:gd name="T8" fmla="*/ 100 w 1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">
                  <a:moveTo>
                    <a:pt x="0" y="0"/>
                  </a:moveTo>
                  <a:lnTo>
                    <a:pt x="10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1" name="Freeform 79"/>
            <p:cNvSpPr>
              <a:spLocks/>
            </p:cNvSpPr>
            <p:nvPr/>
          </p:nvSpPr>
          <p:spPr bwMode="auto">
            <a:xfrm>
              <a:off x="3359" y="2353"/>
              <a:ext cx="108" cy="1"/>
            </a:xfrm>
            <a:custGeom>
              <a:avLst/>
              <a:gdLst>
                <a:gd name="T0" fmla="*/ 108 w 108"/>
                <a:gd name="T1" fmla="*/ 0 h 1"/>
                <a:gd name="T2" fmla="*/ 0 w 108"/>
                <a:gd name="T3" fmla="*/ 0 h 1"/>
                <a:gd name="T4" fmla="*/ 0 60000 65536"/>
                <a:gd name="T5" fmla="*/ 0 60000 65536"/>
                <a:gd name="T6" fmla="*/ 0 w 108"/>
                <a:gd name="T7" fmla="*/ 0 h 1"/>
                <a:gd name="T8" fmla="*/ 108 w 1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1">
                  <a:moveTo>
                    <a:pt x="10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2" name="Line 80"/>
            <p:cNvSpPr>
              <a:spLocks noChangeShapeType="1"/>
            </p:cNvSpPr>
            <p:nvPr/>
          </p:nvSpPr>
          <p:spPr bwMode="auto">
            <a:xfrm rot="5400000">
              <a:off x="4205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3" name="Line 81"/>
            <p:cNvSpPr>
              <a:spLocks noChangeShapeType="1"/>
            </p:cNvSpPr>
            <p:nvPr/>
          </p:nvSpPr>
          <p:spPr bwMode="auto">
            <a:xfrm rot="5400000">
              <a:off x="4188" y="269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4" name="Freeform 82"/>
            <p:cNvSpPr>
              <a:spLocks/>
            </p:cNvSpPr>
            <p:nvPr/>
          </p:nvSpPr>
          <p:spPr bwMode="auto">
            <a:xfrm>
              <a:off x="4140" y="2695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5" name="Line 83"/>
            <p:cNvSpPr>
              <a:spLocks noChangeShapeType="1"/>
            </p:cNvSpPr>
            <p:nvPr/>
          </p:nvSpPr>
          <p:spPr bwMode="auto">
            <a:xfrm rot="-5400000">
              <a:off x="4013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6" name="Line 84"/>
            <p:cNvSpPr>
              <a:spLocks noChangeShapeType="1"/>
            </p:cNvSpPr>
            <p:nvPr/>
          </p:nvSpPr>
          <p:spPr bwMode="auto">
            <a:xfrm rot="-5400000">
              <a:off x="4092" y="27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7" name="Freeform 85"/>
            <p:cNvSpPr>
              <a:spLocks/>
            </p:cNvSpPr>
            <p:nvPr/>
          </p:nvSpPr>
          <p:spPr bwMode="auto">
            <a:xfrm>
              <a:off x="4336" y="2351"/>
              <a:ext cx="90" cy="2"/>
            </a:xfrm>
            <a:custGeom>
              <a:avLst/>
              <a:gdLst>
                <a:gd name="T0" fmla="*/ 0 w 90"/>
                <a:gd name="T1" fmla="*/ 0 h 2"/>
                <a:gd name="T2" fmla="*/ 90 w 90"/>
                <a:gd name="T3" fmla="*/ 2 h 2"/>
                <a:gd name="T4" fmla="*/ 0 60000 65536"/>
                <a:gd name="T5" fmla="*/ 0 60000 65536"/>
                <a:gd name="T6" fmla="*/ 0 w 90"/>
                <a:gd name="T7" fmla="*/ 0 h 2"/>
                <a:gd name="T8" fmla="*/ 90 w 9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">
                  <a:moveTo>
                    <a:pt x="0" y="0"/>
                  </a:moveTo>
                  <a:lnTo>
                    <a:pt x="9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8" name="Freeform 86"/>
            <p:cNvSpPr>
              <a:spLocks/>
            </p:cNvSpPr>
            <p:nvPr/>
          </p:nvSpPr>
          <p:spPr bwMode="auto">
            <a:xfrm>
              <a:off x="3935" y="2353"/>
              <a:ext cx="104" cy="1"/>
            </a:xfrm>
            <a:custGeom>
              <a:avLst/>
              <a:gdLst>
                <a:gd name="T0" fmla="*/ 104 w 104"/>
                <a:gd name="T1" fmla="*/ 0 h 1"/>
                <a:gd name="T2" fmla="*/ 0 w 104"/>
                <a:gd name="T3" fmla="*/ 0 h 1"/>
                <a:gd name="T4" fmla="*/ 0 60000 65536"/>
                <a:gd name="T5" fmla="*/ 0 60000 65536"/>
                <a:gd name="T6" fmla="*/ 0 w 104"/>
                <a:gd name="T7" fmla="*/ 0 h 1"/>
                <a:gd name="T8" fmla="*/ 104 w 1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"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4668" y="2634"/>
              <a:ext cx="192" cy="158"/>
              <a:chOff x="4692" y="2634"/>
              <a:chExt cx="192" cy="158"/>
            </a:xfrm>
          </p:grpSpPr>
          <p:grpSp>
            <p:nvGrpSpPr>
              <p:cNvPr id="5" name="Group 88"/>
              <p:cNvGrpSpPr>
                <a:grpSpLocks/>
              </p:cNvGrpSpPr>
              <p:nvPr/>
            </p:nvGrpSpPr>
            <p:grpSpPr bwMode="auto">
              <a:xfrm>
                <a:off x="4836" y="2634"/>
                <a:ext cx="48" cy="158"/>
                <a:chOff x="4836" y="2634"/>
                <a:chExt cx="48" cy="158"/>
              </a:xfrm>
            </p:grpSpPr>
            <p:sp>
              <p:nvSpPr>
                <p:cNvPr id="133431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480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32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4788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427" name="Freeform 91"/>
              <p:cNvSpPr>
                <a:spLocks/>
              </p:cNvSpPr>
              <p:nvPr/>
            </p:nvSpPr>
            <p:spPr bwMode="auto">
              <a:xfrm>
                <a:off x="4740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92"/>
              <p:cNvGrpSpPr>
                <a:grpSpLocks/>
              </p:cNvGrpSpPr>
              <p:nvPr/>
            </p:nvGrpSpPr>
            <p:grpSpPr bwMode="auto">
              <a:xfrm>
                <a:off x="4692" y="2634"/>
                <a:ext cx="48" cy="158"/>
                <a:chOff x="4692" y="2634"/>
                <a:chExt cx="48" cy="158"/>
              </a:xfrm>
            </p:grpSpPr>
            <p:sp>
              <p:nvSpPr>
                <p:cNvPr id="133429" name="Line 93"/>
                <p:cNvSpPr>
                  <a:spLocks noChangeShapeType="1"/>
                </p:cNvSpPr>
                <p:nvPr/>
              </p:nvSpPr>
              <p:spPr bwMode="auto">
                <a:xfrm rot="-5400000">
                  <a:off x="461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30" name="Line 9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280" name="Freeform 95"/>
            <p:cNvSpPr>
              <a:spLocks/>
            </p:cNvSpPr>
            <p:nvPr/>
          </p:nvSpPr>
          <p:spPr bwMode="auto">
            <a:xfrm>
              <a:off x="4890" y="2353"/>
              <a:ext cx="107" cy="1"/>
            </a:xfrm>
            <a:custGeom>
              <a:avLst/>
              <a:gdLst>
                <a:gd name="T0" fmla="*/ 0 w 107"/>
                <a:gd name="T1" fmla="*/ 0 h 1"/>
                <a:gd name="T2" fmla="*/ 107 w 107"/>
                <a:gd name="T3" fmla="*/ 0 h 1"/>
                <a:gd name="T4" fmla="*/ 0 60000 65536"/>
                <a:gd name="T5" fmla="*/ 0 60000 65536"/>
                <a:gd name="T6" fmla="*/ 0 w 107"/>
                <a:gd name="T7" fmla="*/ 0 h 1"/>
                <a:gd name="T8" fmla="*/ 107 w 1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1" name="Freeform 96"/>
            <p:cNvSpPr>
              <a:spLocks/>
            </p:cNvSpPr>
            <p:nvPr/>
          </p:nvSpPr>
          <p:spPr bwMode="auto">
            <a:xfrm>
              <a:off x="4511" y="2353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97"/>
            <p:cNvGrpSpPr>
              <a:grpSpLocks/>
            </p:cNvGrpSpPr>
            <p:nvPr/>
          </p:nvGrpSpPr>
          <p:grpSpPr bwMode="auto">
            <a:xfrm>
              <a:off x="5235" y="2634"/>
              <a:ext cx="192" cy="158"/>
              <a:chOff x="5259" y="2634"/>
              <a:chExt cx="192" cy="158"/>
            </a:xfrm>
          </p:grpSpPr>
          <p:grpSp>
            <p:nvGrpSpPr>
              <p:cNvPr id="8" name="Group 98"/>
              <p:cNvGrpSpPr>
                <a:grpSpLocks/>
              </p:cNvGrpSpPr>
              <p:nvPr/>
            </p:nvGrpSpPr>
            <p:grpSpPr bwMode="auto">
              <a:xfrm>
                <a:off x="5403" y="2634"/>
                <a:ext cx="48" cy="158"/>
                <a:chOff x="5403" y="2634"/>
                <a:chExt cx="48" cy="158"/>
              </a:xfrm>
            </p:grpSpPr>
            <p:sp>
              <p:nvSpPr>
                <p:cNvPr id="133424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5372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25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5355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420" name="Freeform 101"/>
              <p:cNvSpPr>
                <a:spLocks/>
              </p:cNvSpPr>
              <p:nvPr/>
            </p:nvSpPr>
            <p:spPr bwMode="auto">
              <a:xfrm>
                <a:off x="5307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102"/>
              <p:cNvGrpSpPr>
                <a:grpSpLocks/>
              </p:cNvGrpSpPr>
              <p:nvPr/>
            </p:nvGrpSpPr>
            <p:grpSpPr bwMode="auto">
              <a:xfrm>
                <a:off x="5259" y="2634"/>
                <a:ext cx="48" cy="158"/>
                <a:chOff x="5259" y="2634"/>
                <a:chExt cx="48" cy="158"/>
              </a:xfrm>
            </p:grpSpPr>
            <p:sp>
              <p:nvSpPr>
                <p:cNvPr id="133422" name="Line 103"/>
                <p:cNvSpPr>
                  <a:spLocks noChangeShapeType="1"/>
                </p:cNvSpPr>
                <p:nvPr/>
              </p:nvSpPr>
              <p:spPr bwMode="auto">
                <a:xfrm rot="-5400000">
                  <a:off x="51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23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5259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283" name="Freeform 105"/>
            <p:cNvSpPr>
              <a:spLocks/>
            </p:cNvSpPr>
            <p:nvPr/>
          </p:nvSpPr>
          <p:spPr bwMode="auto">
            <a:xfrm>
              <a:off x="5467" y="2351"/>
              <a:ext cx="96" cy="2"/>
            </a:xfrm>
            <a:custGeom>
              <a:avLst/>
              <a:gdLst>
                <a:gd name="T0" fmla="*/ 0 w 96"/>
                <a:gd name="T1" fmla="*/ 0 h 2"/>
                <a:gd name="T2" fmla="*/ 96 w 96"/>
                <a:gd name="T3" fmla="*/ 2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0"/>
                  </a:moveTo>
                  <a:lnTo>
                    <a:pt x="9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4" name="Freeform 106"/>
            <p:cNvSpPr>
              <a:spLocks/>
            </p:cNvSpPr>
            <p:nvPr/>
          </p:nvSpPr>
          <p:spPr bwMode="auto">
            <a:xfrm>
              <a:off x="5078" y="2353"/>
              <a:ext cx="101" cy="1"/>
            </a:xfrm>
            <a:custGeom>
              <a:avLst/>
              <a:gdLst>
                <a:gd name="T0" fmla="*/ 101 w 101"/>
                <a:gd name="T1" fmla="*/ 0 h 1"/>
                <a:gd name="T2" fmla="*/ 0 w 101"/>
                <a:gd name="T3" fmla="*/ 0 h 1"/>
                <a:gd name="T4" fmla="*/ 0 60000 65536"/>
                <a:gd name="T5" fmla="*/ 0 60000 65536"/>
                <a:gd name="T6" fmla="*/ 0 w 101"/>
                <a:gd name="T7" fmla="*/ 0 h 1"/>
                <a:gd name="T8" fmla="*/ 101 w 1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">
                  <a:moveTo>
                    <a:pt x="1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5" name="Freeform 107"/>
            <p:cNvSpPr>
              <a:spLocks/>
            </p:cNvSpPr>
            <p:nvPr/>
          </p:nvSpPr>
          <p:spPr bwMode="auto">
            <a:xfrm>
              <a:off x="908" y="856"/>
              <a:ext cx="4419" cy="1"/>
            </a:xfrm>
            <a:custGeom>
              <a:avLst/>
              <a:gdLst>
                <a:gd name="T0" fmla="*/ 0 w 4419"/>
                <a:gd name="T1" fmla="*/ 1 h 1"/>
                <a:gd name="T2" fmla="*/ 4419 w 4419"/>
                <a:gd name="T3" fmla="*/ 0 h 1"/>
                <a:gd name="T4" fmla="*/ 0 60000 65536"/>
                <a:gd name="T5" fmla="*/ 0 60000 65536"/>
                <a:gd name="T6" fmla="*/ 0 w 4419"/>
                <a:gd name="T7" fmla="*/ 0 h 1"/>
                <a:gd name="T8" fmla="*/ 4419 w 44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9" h="1">
                  <a:moveTo>
                    <a:pt x="0" y="1"/>
                  </a:moveTo>
                  <a:lnTo>
                    <a:pt x="4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6" name="Line 108"/>
            <p:cNvSpPr>
              <a:spLocks noChangeShapeType="1"/>
            </p:cNvSpPr>
            <p:nvPr/>
          </p:nvSpPr>
          <p:spPr bwMode="auto">
            <a:xfrm>
              <a:off x="129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7" name="Line 109"/>
            <p:cNvSpPr>
              <a:spLocks noChangeShapeType="1"/>
            </p:cNvSpPr>
            <p:nvPr/>
          </p:nvSpPr>
          <p:spPr bwMode="auto">
            <a:xfrm>
              <a:off x="186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8" name="Line 110"/>
            <p:cNvSpPr>
              <a:spLocks noChangeShapeType="1"/>
            </p:cNvSpPr>
            <p:nvPr/>
          </p:nvSpPr>
          <p:spPr bwMode="auto">
            <a:xfrm>
              <a:off x="244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9" name="Line 111"/>
            <p:cNvSpPr>
              <a:spLocks noChangeShapeType="1"/>
            </p:cNvSpPr>
            <p:nvPr/>
          </p:nvSpPr>
          <p:spPr bwMode="auto">
            <a:xfrm>
              <a:off x="3020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0" name="Line 112"/>
            <p:cNvSpPr>
              <a:spLocks noChangeShapeType="1"/>
            </p:cNvSpPr>
            <p:nvPr/>
          </p:nvSpPr>
          <p:spPr bwMode="auto">
            <a:xfrm>
              <a:off x="3596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1" name="Line 113"/>
            <p:cNvSpPr>
              <a:spLocks noChangeShapeType="1"/>
            </p:cNvSpPr>
            <p:nvPr/>
          </p:nvSpPr>
          <p:spPr bwMode="auto">
            <a:xfrm>
              <a:off x="417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2" name="Line 114"/>
            <p:cNvSpPr>
              <a:spLocks noChangeShapeType="1"/>
            </p:cNvSpPr>
            <p:nvPr/>
          </p:nvSpPr>
          <p:spPr bwMode="auto">
            <a:xfrm>
              <a:off x="474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3" name="Line 115"/>
            <p:cNvSpPr>
              <a:spLocks noChangeShapeType="1"/>
            </p:cNvSpPr>
            <p:nvPr/>
          </p:nvSpPr>
          <p:spPr bwMode="auto">
            <a:xfrm>
              <a:off x="532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4" name="Freeform 116"/>
            <p:cNvSpPr>
              <a:spLocks/>
            </p:cNvSpPr>
            <p:nvPr/>
          </p:nvSpPr>
          <p:spPr bwMode="auto">
            <a:xfrm>
              <a:off x="1305" y="2708"/>
              <a:ext cx="1" cy="166"/>
            </a:xfrm>
            <a:custGeom>
              <a:avLst/>
              <a:gdLst>
                <a:gd name="T0" fmla="*/ 1 w 1"/>
                <a:gd name="T1" fmla="*/ 0 h 166"/>
                <a:gd name="T2" fmla="*/ 0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1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5" name="Freeform 117"/>
            <p:cNvSpPr>
              <a:spLocks/>
            </p:cNvSpPr>
            <p:nvPr/>
          </p:nvSpPr>
          <p:spPr bwMode="auto">
            <a:xfrm>
              <a:off x="1880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6" name="Freeform 118"/>
            <p:cNvSpPr>
              <a:spLocks/>
            </p:cNvSpPr>
            <p:nvPr/>
          </p:nvSpPr>
          <p:spPr bwMode="auto">
            <a:xfrm>
              <a:off x="2454" y="2708"/>
              <a:ext cx="4" cy="166"/>
            </a:xfrm>
            <a:custGeom>
              <a:avLst/>
              <a:gdLst>
                <a:gd name="T0" fmla="*/ 4 w 4"/>
                <a:gd name="T1" fmla="*/ 0 h 166"/>
                <a:gd name="T2" fmla="*/ 0 w 4"/>
                <a:gd name="T3" fmla="*/ 166 h 166"/>
                <a:gd name="T4" fmla="*/ 0 60000 65536"/>
                <a:gd name="T5" fmla="*/ 0 60000 65536"/>
                <a:gd name="T6" fmla="*/ 0 w 4"/>
                <a:gd name="T7" fmla="*/ 0 h 166"/>
                <a:gd name="T8" fmla="*/ 4 w 4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66">
                  <a:moveTo>
                    <a:pt x="4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7" name="Freeform 119"/>
            <p:cNvSpPr>
              <a:spLocks/>
            </p:cNvSpPr>
            <p:nvPr/>
          </p:nvSpPr>
          <p:spPr bwMode="auto">
            <a:xfrm>
              <a:off x="3606" y="2708"/>
              <a:ext cx="2" cy="175"/>
            </a:xfrm>
            <a:custGeom>
              <a:avLst/>
              <a:gdLst>
                <a:gd name="T0" fmla="*/ 2 w 2"/>
                <a:gd name="T1" fmla="*/ 0 h 175"/>
                <a:gd name="T2" fmla="*/ 0 w 2"/>
                <a:gd name="T3" fmla="*/ 175 h 175"/>
                <a:gd name="T4" fmla="*/ 0 60000 65536"/>
                <a:gd name="T5" fmla="*/ 0 60000 65536"/>
                <a:gd name="T6" fmla="*/ 0 w 2"/>
                <a:gd name="T7" fmla="*/ 0 h 175"/>
                <a:gd name="T8" fmla="*/ 2 w 2"/>
                <a:gd name="T9" fmla="*/ 175 h 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5">
                  <a:moveTo>
                    <a:pt x="2" y="0"/>
                  </a:moveTo>
                  <a:lnTo>
                    <a:pt x="0" y="1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8" name="Freeform 120"/>
            <p:cNvSpPr>
              <a:spLocks/>
            </p:cNvSpPr>
            <p:nvPr/>
          </p:nvSpPr>
          <p:spPr bwMode="auto">
            <a:xfrm>
              <a:off x="4760" y="2697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9" name="Freeform 121"/>
            <p:cNvSpPr>
              <a:spLocks/>
            </p:cNvSpPr>
            <p:nvPr/>
          </p:nvSpPr>
          <p:spPr bwMode="auto">
            <a:xfrm>
              <a:off x="908" y="1480"/>
              <a:ext cx="4422" cy="1"/>
            </a:xfrm>
            <a:custGeom>
              <a:avLst/>
              <a:gdLst>
                <a:gd name="T0" fmla="*/ 0 w 4422"/>
                <a:gd name="T1" fmla="*/ 1 h 1"/>
                <a:gd name="T2" fmla="*/ 4422 w 4422"/>
                <a:gd name="T3" fmla="*/ 0 h 1"/>
                <a:gd name="T4" fmla="*/ 0 60000 65536"/>
                <a:gd name="T5" fmla="*/ 0 60000 65536"/>
                <a:gd name="T6" fmla="*/ 0 w 4422"/>
                <a:gd name="T7" fmla="*/ 0 h 1"/>
                <a:gd name="T8" fmla="*/ 4422 w 442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2" h="1">
                  <a:moveTo>
                    <a:pt x="0" y="1"/>
                  </a:moveTo>
                  <a:lnTo>
                    <a:pt x="442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0" name="Line 122"/>
            <p:cNvSpPr>
              <a:spLocks noChangeShapeType="1"/>
            </p:cNvSpPr>
            <p:nvPr/>
          </p:nvSpPr>
          <p:spPr bwMode="auto">
            <a:xfrm>
              <a:off x="129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1" name="Line 123"/>
            <p:cNvSpPr>
              <a:spLocks noChangeShapeType="1"/>
            </p:cNvSpPr>
            <p:nvPr/>
          </p:nvSpPr>
          <p:spPr bwMode="auto">
            <a:xfrm>
              <a:off x="186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2" name="Line 124"/>
            <p:cNvSpPr>
              <a:spLocks noChangeShapeType="1"/>
            </p:cNvSpPr>
            <p:nvPr/>
          </p:nvSpPr>
          <p:spPr bwMode="auto">
            <a:xfrm>
              <a:off x="244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3" name="Line 125"/>
            <p:cNvSpPr>
              <a:spLocks noChangeShapeType="1"/>
            </p:cNvSpPr>
            <p:nvPr/>
          </p:nvSpPr>
          <p:spPr bwMode="auto">
            <a:xfrm>
              <a:off x="3020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4" name="Line 126"/>
            <p:cNvSpPr>
              <a:spLocks noChangeShapeType="1"/>
            </p:cNvSpPr>
            <p:nvPr/>
          </p:nvSpPr>
          <p:spPr bwMode="auto">
            <a:xfrm>
              <a:off x="3596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5" name="Line 127"/>
            <p:cNvSpPr>
              <a:spLocks noChangeShapeType="1"/>
            </p:cNvSpPr>
            <p:nvPr/>
          </p:nvSpPr>
          <p:spPr bwMode="auto">
            <a:xfrm>
              <a:off x="417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6" name="Line 128"/>
            <p:cNvSpPr>
              <a:spLocks noChangeShapeType="1"/>
            </p:cNvSpPr>
            <p:nvPr/>
          </p:nvSpPr>
          <p:spPr bwMode="auto">
            <a:xfrm>
              <a:off x="474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7" name="Line 129"/>
            <p:cNvSpPr>
              <a:spLocks noChangeShapeType="1"/>
            </p:cNvSpPr>
            <p:nvPr/>
          </p:nvSpPr>
          <p:spPr bwMode="auto">
            <a:xfrm>
              <a:off x="532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8" name="Freeform 130"/>
            <p:cNvSpPr>
              <a:spLocks/>
            </p:cNvSpPr>
            <p:nvPr/>
          </p:nvSpPr>
          <p:spPr bwMode="auto">
            <a:xfrm>
              <a:off x="908" y="2056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9" name="Line 131"/>
            <p:cNvSpPr>
              <a:spLocks noChangeShapeType="1"/>
            </p:cNvSpPr>
            <p:nvPr/>
          </p:nvSpPr>
          <p:spPr bwMode="auto">
            <a:xfrm>
              <a:off x="129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0" name="Line 132"/>
            <p:cNvSpPr>
              <a:spLocks noChangeShapeType="1"/>
            </p:cNvSpPr>
            <p:nvPr/>
          </p:nvSpPr>
          <p:spPr bwMode="auto">
            <a:xfrm>
              <a:off x="186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1" name="Line 133"/>
            <p:cNvSpPr>
              <a:spLocks noChangeShapeType="1"/>
            </p:cNvSpPr>
            <p:nvPr/>
          </p:nvSpPr>
          <p:spPr bwMode="auto">
            <a:xfrm>
              <a:off x="244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2" name="Line 134"/>
            <p:cNvSpPr>
              <a:spLocks noChangeShapeType="1"/>
            </p:cNvSpPr>
            <p:nvPr/>
          </p:nvSpPr>
          <p:spPr bwMode="auto">
            <a:xfrm>
              <a:off x="3020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3" name="Line 135"/>
            <p:cNvSpPr>
              <a:spLocks noChangeShapeType="1"/>
            </p:cNvSpPr>
            <p:nvPr/>
          </p:nvSpPr>
          <p:spPr bwMode="auto">
            <a:xfrm>
              <a:off x="3596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4" name="Line 136"/>
            <p:cNvSpPr>
              <a:spLocks noChangeShapeType="1"/>
            </p:cNvSpPr>
            <p:nvPr/>
          </p:nvSpPr>
          <p:spPr bwMode="auto">
            <a:xfrm>
              <a:off x="417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5" name="Line 137"/>
            <p:cNvSpPr>
              <a:spLocks noChangeShapeType="1"/>
            </p:cNvSpPr>
            <p:nvPr/>
          </p:nvSpPr>
          <p:spPr bwMode="auto">
            <a:xfrm>
              <a:off x="474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6" name="Line 138"/>
            <p:cNvSpPr>
              <a:spLocks noChangeShapeType="1"/>
            </p:cNvSpPr>
            <p:nvPr/>
          </p:nvSpPr>
          <p:spPr bwMode="auto">
            <a:xfrm>
              <a:off x="532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7" name="Freeform 139"/>
            <p:cNvSpPr>
              <a:spLocks/>
            </p:cNvSpPr>
            <p:nvPr/>
          </p:nvSpPr>
          <p:spPr bwMode="auto">
            <a:xfrm>
              <a:off x="909" y="2879"/>
              <a:ext cx="3860" cy="1"/>
            </a:xfrm>
            <a:custGeom>
              <a:avLst/>
              <a:gdLst>
                <a:gd name="T0" fmla="*/ 0 w 3860"/>
                <a:gd name="T1" fmla="*/ 1 h 1"/>
                <a:gd name="T2" fmla="*/ 3860 w 3860"/>
                <a:gd name="T3" fmla="*/ 0 h 1"/>
                <a:gd name="T4" fmla="*/ 0 60000 65536"/>
                <a:gd name="T5" fmla="*/ 0 60000 65536"/>
                <a:gd name="T6" fmla="*/ 0 w 3860"/>
                <a:gd name="T7" fmla="*/ 0 h 1"/>
                <a:gd name="T8" fmla="*/ 3860 w 38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0" h="1">
                  <a:moveTo>
                    <a:pt x="0" y="1"/>
                  </a:moveTo>
                  <a:lnTo>
                    <a:pt x="386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8" name="Freeform 140"/>
            <p:cNvSpPr>
              <a:spLocks/>
            </p:cNvSpPr>
            <p:nvPr/>
          </p:nvSpPr>
          <p:spPr bwMode="auto">
            <a:xfrm>
              <a:off x="912" y="3209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9" name="Rectangle 141"/>
            <p:cNvSpPr>
              <a:spLocks noChangeArrowheads="1"/>
            </p:cNvSpPr>
            <p:nvPr/>
          </p:nvSpPr>
          <p:spPr bwMode="auto">
            <a:xfrm>
              <a:off x="114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0" name="Text Box 142"/>
            <p:cNvSpPr txBox="1">
              <a:spLocks noChangeArrowheads="1"/>
            </p:cNvSpPr>
            <p:nvPr/>
          </p:nvSpPr>
          <p:spPr bwMode="auto">
            <a:xfrm>
              <a:off x="117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3321" name="Freeform 143"/>
            <p:cNvSpPr>
              <a:spLocks/>
            </p:cNvSpPr>
            <p:nvPr/>
          </p:nvSpPr>
          <p:spPr bwMode="auto">
            <a:xfrm>
              <a:off x="1402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2" name="Freeform 144"/>
            <p:cNvSpPr>
              <a:spLocks/>
            </p:cNvSpPr>
            <p:nvPr/>
          </p:nvSpPr>
          <p:spPr bwMode="auto">
            <a:xfrm>
              <a:off x="1613" y="1211"/>
              <a:ext cx="169" cy="1469"/>
            </a:xfrm>
            <a:custGeom>
              <a:avLst/>
              <a:gdLst>
                <a:gd name="T0" fmla="*/ 169 w 169"/>
                <a:gd name="T1" fmla="*/ 1468 h 1469"/>
                <a:gd name="T2" fmla="*/ 0 w 169"/>
                <a:gd name="T3" fmla="*/ 1469 h 1469"/>
                <a:gd name="T4" fmla="*/ 1 w 169"/>
                <a:gd name="T5" fmla="*/ 0 h 1469"/>
                <a:gd name="T6" fmla="*/ 105 w 16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469"/>
                <a:gd name="T14" fmla="*/ 169 w 16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469">
                  <a:moveTo>
                    <a:pt x="169" y="1468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3" name="Freeform 145"/>
            <p:cNvSpPr>
              <a:spLocks/>
            </p:cNvSpPr>
            <p:nvPr/>
          </p:nvSpPr>
          <p:spPr bwMode="auto">
            <a:xfrm>
              <a:off x="1967" y="1211"/>
              <a:ext cx="141" cy="1466"/>
            </a:xfrm>
            <a:custGeom>
              <a:avLst/>
              <a:gdLst>
                <a:gd name="T0" fmla="*/ 38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38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4" name="Freeform 146"/>
            <p:cNvSpPr>
              <a:spLocks/>
            </p:cNvSpPr>
            <p:nvPr/>
          </p:nvSpPr>
          <p:spPr bwMode="auto">
            <a:xfrm>
              <a:off x="2208" y="1211"/>
              <a:ext cx="155" cy="1467"/>
            </a:xfrm>
            <a:custGeom>
              <a:avLst/>
              <a:gdLst>
                <a:gd name="T0" fmla="*/ 155 w 155"/>
                <a:gd name="T1" fmla="*/ 1467 h 1467"/>
                <a:gd name="T2" fmla="*/ 3 w 155"/>
                <a:gd name="T3" fmla="*/ 1467 h 1467"/>
                <a:gd name="T4" fmla="*/ 0 w 155"/>
                <a:gd name="T5" fmla="*/ 1 h 1467"/>
                <a:gd name="T6" fmla="*/ 89 w 155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7"/>
                <a:gd name="T14" fmla="*/ 155 w 155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7">
                  <a:moveTo>
                    <a:pt x="155" y="1467"/>
                  </a:moveTo>
                  <a:lnTo>
                    <a:pt x="3" y="1467"/>
                  </a:lnTo>
                  <a:lnTo>
                    <a:pt x="0" y="1"/>
                  </a:lnTo>
                  <a:lnTo>
                    <a:pt x="8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5" name="Freeform 147"/>
            <p:cNvSpPr>
              <a:spLocks/>
            </p:cNvSpPr>
            <p:nvPr/>
          </p:nvSpPr>
          <p:spPr bwMode="auto">
            <a:xfrm>
              <a:off x="2557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6" name="Freeform 148"/>
            <p:cNvSpPr>
              <a:spLocks/>
            </p:cNvSpPr>
            <p:nvPr/>
          </p:nvSpPr>
          <p:spPr bwMode="auto">
            <a:xfrm>
              <a:off x="2787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77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7" name="Freeform 149"/>
            <p:cNvSpPr>
              <a:spLocks/>
            </p:cNvSpPr>
            <p:nvPr/>
          </p:nvSpPr>
          <p:spPr bwMode="auto">
            <a:xfrm>
              <a:off x="3130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8" name="Freeform 150"/>
            <p:cNvSpPr>
              <a:spLocks/>
            </p:cNvSpPr>
            <p:nvPr/>
          </p:nvSpPr>
          <p:spPr bwMode="auto">
            <a:xfrm>
              <a:off x="3360" y="1209"/>
              <a:ext cx="155" cy="1469"/>
            </a:xfrm>
            <a:custGeom>
              <a:avLst/>
              <a:gdLst>
                <a:gd name="T0" fmla="*/ 155 w 155"/>
                <a:gd name="T1" fmla="*/ 1469 h 1469"/>
                <a:gd name="T2" fmla="*/ 3 w 155"/>
                <a:gd name="T3" fmla="*/ 1469 h 1469"/>
                <a:gd name="T4" fmla="*/ 0 w 155"/>
                <a:gd name="T5" fmla="*/ 0 h 1469"/>
                <a:gd name="T6" fmla="*/ 103 w 155"/>
                <a:gd name="T7" fmla="*/ 2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9"/>
                <a:gd name="T14" fmla="*/ 155 w 155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9">
                  <a:moveTo>
                    <a:pt x="155" y="1469"/>
                  </a:moveTo>
                  <a:lnTo>
                    <a:pt x="3" y="1469"/>
                  </a:lnTo>
                  <a:lnTo>
                    <a:pt x="0" y="0"/>
                  </a:lnTo>
                  <a:lnTo>
                    <a:pt x="103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9" name="Freeform 151"/>
            <p:cNvSpPr>
              <a:spLocks/>
            </p:cNvSpPr>
            <p:nvPr/>
          </p:nvSpPr>
          <p:spPr bwMode="auto">
            <a:xfrm>
              <a:off x="3710" y="1211"/>
              <a:ext cx="141" cy="1466"/>
            </a:xfrm>
            <a:custGeom>
              <a:avLst/>
              <a:gdLst>
                <a:gd name="T0" fmla="*/ 42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42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0" name="Freeform 152"/>
            <p:cNvSpPr>
              <a:spLocks/>
            </p:cNvSpPr>
            <p:nvPr/>
          </p:nvSpPr>
          <p:spPr bwMode="auto">
            <a:xfrm>
              <a:off x="3939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103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1" name="Freeform 153"/>
            <p:cNvSpPr>
              <a:spLocks/>
            </p:cNvSpPr>
            <p:nvPr/>
          </p:nvSpPr>
          <p:spPr bwMode="auto">
            <a:xfrm>
              <a:off x="4280" y="1211"/>
              <a:ext cx="147" cy="1466"/>
            </a:xfrm>
            <a:custGeom>
              <a:avLst/>
              <a:gdLst>
                <a:gd name="T0" fmla="*/ 51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51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2" name="Freeform 154"/>
            <p:cNvSpPr>
              <a:spLocks/>
            </p:cNvSpPr>
            <p:nvPr/>
          </p:nvSpPr>
          <p:spPr bwMode="auto">
            <a:xfrm>
              <a:off x="4509" y="1211"/>
              <a:ext cx="158" cy="1467"/>
            </a:xfrm>
            <a:custGeom>
              <a:avLst/>
              <a:gdLst>
                <a:gd name="T0" fmla="*/ 158 w 158"/>
                <a:gd name="T1" fmla="*/ 1467 h 1467"/>
                <a:gd name="T2" fmla="*/ 0 w 158"/>
                <a:gd name="T3" fmla="*/ 1467 h 1467"/>
                <a:gd name="T4" fmla="*/ 0 w 158"/>
                <a:gd name="T5" fmla="*/ 0 h 1467"/>
                <a:gd name="T6" fmla="*/ 95 w 158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67"/>
                <a:gd name="T14" fmla="*/ 158 w 158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67">
                  <a:moveTo>
                    <a:pt x="158" y="1467"/>
                  </a:moveTo>
                  <a:lnTo>
                    <a:pt x="0" y="1467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3" name="Freeform 155"/>
            <p:cNvSpPr>
              <a:spLocks/>
            </p:cNvSpPr>
            <p:nvPr/>
          </p:nvSpPr>
          <p:spPr bwMode="auto">
            <a:xfrm>
              <a:off x="4861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4" name="Freeform 156"/>
            <p:cNvSpPr>
              <a:spLocks/>
            </p:cNvSpPr>
            <p:nvPr/>
          </p:nvSpPr>
          <p:spPr bwMode="auto">
            <a:xfrm>
              <a:off x="5069" y="1211"/>
              <a:ext cx="159" cy="1469"/>
            </a:xfrm>
            <a:custGeom>
              <a:avLst/>
              <a:gdLst>
                <a:gd name="T0" fmla="*/ 159 w 159"/>
                <a:gd name="T1" fmla="*/ 1467 h 1469"/>
                <a:gd name="T2" fmla="*/ 0 w 159"/>
                <a:gd name="T3" fmla="*/ 1469 h 1469"/>
                <a:gd name="T4" fmla="*/ 1 w 159"/>
                <a:gd name="T5" fmla="*/ 0 h 1469"/>
                <a:gd name="T6" fmla="*/ 104 w 15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469"/>
                <a:gd name="T14" fmla="*/ 159 w 15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469">
                  <a:moveTo>
                    <a:pt x="159" y="1467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5" name="Freeform 157"/>
            <p:cNvSpPr>
              <a:spLocks/>
            </p:cNvSpPr>
            <p:nvPr/>
          </p:nvSpPr>
          <p:spPr bwMode="auto">
            <a:xfrm>
              <a:off x="5417" y="1211"/>
              <a:ext cx="147" cy="1466"/>
            </a:xfrm>
            <a:custGeom>
              <a:avLst/>
              <a:gdLst>
                <a:gd name="T0" fmla="*/ 47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47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6" name="Freeform 158"/>
            <p:cNvSpPr>
              <a:spLocks/>
            </p:cNvSpPr>
            <p:nvPr/>
          </p:nvSpPr>
          <p:spPr bwMode="auto">
            <a:xfrm>
              <a:off x="1055" y="2738"/>
              <a:ext cx="730" cy="660"/>
            </a:xfrm>
            <a:custGeom>
              <a:avLst/>
              <a:gdLst>
                <a:gd name="T0" fmla="*/ 160 w 730"/>
                <a:gd name="T1" fmla="*/ 4 h 660"/>
                <a:gd name="T2" fmla="*/ 0 w 730"/>
                <a:gd name="T3" fmla="*/ 3 h 660"/>
                <a:gd name="T4" fmla="*/ 0 w 730"/>
                <a:gd name="T5" fmla="*/ 660 h 660"/>
                <a:gd name="T6" fmla="*/ 558 w 730"/>
                <a:gd name="T7" fmla="*/ 657 h 660"/>
                <a:gd name="T8" fmla="*/ 558 w 730"/>
                <a:gd name="T9" fmla="*/ 0 h 660"/>
                <a:gd name="T10" fmla="*/ 730 w 730"/>
                <a:gd name="T11" fmla="*/ 1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0"/>
                <a:gd name="T19" fmla="*/ 0 h 660"/>
                <a:gd name="T20" fmla="*/ 730 w 730"/>
                <a:gd name="T21" fmla="*/ 660 h 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0" h="660">
                  <a:moveTo>
                    <a:pt x="160" y="4"/>
                  </a:moveTo>
                  <a:lnTo>
                    <a:pt x="0" y="3"/>
                  </a:lnTo>
                  <a:lnTo>
                    <a:pt x="0" y="660"/>
                  </a:lnTo>
                  <a:lnTo>
                    <a:pt x="558" y="657"/>
                  </a:lnTo>
                  <a:lnTo>
                    <a:pt x="558" y="0"/>
                  </a:lnTo>
                  <a:lnTo>
                    <a:pt x="73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7" name="Freeform 159"/>
            <p:cNvSpPr>
              <a:spLocks/>
            </p:cNvSpPr>
            <p:nvPr/>
          </p:nvSpPr>
          <p:spPr bwMode="auto">
            <a:xfrm>
              <a:off x="2207" y="2744"/>
              <a:ext cx="729" cy="658"/>
            </a:xfrm>
            <a:custGeom>
              <a:avLst/>
              <a:gdLst>
                <a:gd name="T0" fmla="*/ 153 w 729"/>
                <a:gd name="T1" fmla="*/ 0 h 658"/>
                <a:gd name="T2" fmla="*/ 0 w 729"/>
                <a:gd name="T3" fmla="*/ 0 h 658"/>
                <a:gd name="T4" fmla="*/ 0 w 729"/>
                <a:gd name="T5" fmla="*/ 657 h 658"/>
                <a:gd name="T6" fmla="*/ 583 w 729"/>
                <a:gd name="T7" fmla="*/ 658 h 658"/>
                <a:gd name="T8" fmla="*/ 582 w 729"/>
                <a:gd name="T9" fmla="*/ 3 h 658"/>
                <a:gd name="T10" fmla="*/ 729 w 729"/>
                <a:gd name="T11" fmla="*/ 3 h 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8"/>
                <a:gd name="T20" fmla="*/ 729 w 729"/>
                <a:gd name="T21" fmla="*/ 658 h 6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8">
                  <a:moveTo>
                    <a:pt x="153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83" y="658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8" name="Freeform 160"/>
            <p:cNvSpPr>
              <a:spLocks/>
            </p:cNvSpPr>
            <p:nvPr/>
          </p:nvSpPr>
          <p:spPr bwMode="auto">
            <a:xfrm>
              <a:off x="3356" y="2744"/>
              <a:ext cx="729" cy="657"/>
            </a:xfrm>
            <a:custGeom>
              <a:avLst/>
              <a:gdLst>
                <a:gd name="T0" fmla="*/ 158 w 729"/>
                <a:gd name="T1" fmla="*/ 0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58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9" name="Freeform 161"/>
            <p:cNvSpPr>
              <a:spLocks/>
            </p:cNvSpPr>
            <p:nvPr/>
          </p:nvSpPr>
          <p:spPr bwMode="auto">
            <a:xfrm>
              <a:off x="4508" y="2744"/>
              <a:ext cx="729" cy="657"/>
            </a:xfrm>
            <a:custGeom>
              <a:avLst/>
              <a:gdLst>
                <a:gd name="T0" fmla="*/ 161 w 729"/>
                <a:gd name="T1" fmla="*/ 2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61" y="2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0" name="Freeform 162"/>
            <p:cNvSpPr>
              <a:spLocks/>
            </p:cNvSpPr>
            <p:nvPr/>
          </p:nvSpPr>
          <p:spPr bwMode="auto">
            <a:xfrm>
              <a:off x="1400" y="2735"/>
              <a:ext cx="708" cy="571"/>
            </a:xfrm>
            <a:custGeom>
              <a:avLst/>
              <a:gdLst>
                <a:gd name="T0" fmla="*/ 0 w 708"/>
                <a:gd name="T1" fmla="*/ 0 h 571"/>
                <a:gd name="T2" fmla="*/ 132 w 708"/>
                <a:gd name="T3" fmla="*/ 0 h 571"/>
                <a:gd name="T4" fmla="*/ 133 w 708"/>
                <a:gd name="T5" fmla="*/ 571 h 571"/>
                <a:gd name="T6" fmla="*/ 708 w 708"/>
                <a:gd name="T7" fmla="*/ 570 h 571"/>
                <a:gd name="T8" fmla="*/ 708 w 708"/>
                <a:gd name="T9" fmla="*/ 9 h 571"/>
                <a:gd name="T10" fmla="*/ 573 w 708"/>
                <a:gd name="T11" fmla="*/ 9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8"/>
                <a:gd name="T19" fmla="*/ 0 h 571"/>
                <a:gd name="T20" fmla="*/ 708 w 708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8" h="571">
                  <a:moveTo>
                    <a:pt x="0" y="0"/>
                  </a:moveTo>
                  <a:lnTo>
                    <a:pt x="132" y="0"/>
                  </a:lnTo>
                  <a:lnTo>
                    <a:pt x="133" y="571"/>
                  </a:lnTo>
                  <a:lnTo>
                    <a:pt x="708" y="570"/>
                  </a:lnTo>
                  <a:lnTo>
                    <a:pt x="708" y="9"/>
                  </a:lnTo>
                  <a:lnTo>
                    <a:pt x="573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1" name="Freeform 163"/>
            <p:cNvSpPr>
              <a:spLocks/>
            </p:cNvSpPr>
            <p:nvPr/>
          </p:nvSpPr>
          <p:spPr bwMode="auto">
            <a:xfrm>
              <a:off x="2552" y="2735"/>
              <a:ext cx="726" cy="567"/>
            </a:xfrm>
            <a:custGeom>
              <a:avLst/>
              <a:gdLst>
                <a:gd name="T0" fmla="*/ 0 w 726"/>
                <a:gd name="T1" fmla="*/ 0 h 567"/>
                <a:gd name="T2" fmla="*/ 148 w 726"/>
                <a:gd name="T3" fmla="*/ 1 h 567"/>
                <a:gd name="T4" fmla="*/ 147 w 726"/>
                <a:gd name="T5" fmla="*/ 567 h 567"/>
                <a:gd name="T6" fmla="*/ 726 w 726"/>
                <a:gd name="T7" fmla="*/ 567 h 567"/>
                <a:gd name="T8" fmla="*/ 726 w 726"/>
                <a:gd name="T9" fmla="*/ 6 h 567"/>
                <a:gd name="T10" fmla="*/ 579 w 726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6"/>
                <a:gd name="T19" fmla="*/ 0 h 567"/>
                <a:gd name="T20" fmla="*/ 726 w 726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6" h="567">
                  <a:moveTo>
                    <a:pt x="0" y="0"/>
                  </a:moveTo>
                  <a:lnTo>
                    <a:pt x="148" y="1"/>
                  </a:lnTo>
                  <a:lnTo>
                    <a:pt x="147" y="567"/>
                  </a:lnTo>
                  <a:lnTo>
                    <a:pt x="726" y="567"/>
                  </a:lnTo>
                  <a:lnTo>
                    <a:pt x="726" y="6"/>
                  </a:lnTo>
                  <a:lnTo>
                    <a:pt x="579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2" name="Freeform 164"/>
            <p:cNvSpPr>
              <a:spLocks/>
            </p:cNvSpPr>
            <p:nvPr/>
          </p:nvSpPr>
          <p:spPr bwMode="auto">
            <a:xfrm>
              <a:off x="3704" y="2738"/>
              <a:ext cx="714" cy="567"/>
            </a:xfrm>
            <a:custGeom>
              <a:avLst/>
              <a:gdLst>
                <a:gd name="T0" fmla="*/ 0 w 714"/>
                <a:gd name="T1" fmla="*/ 0 h 567"/>
                <a:gd name="T2" fmla="*/ 136 w 714"/>
                <a:gd name="T3" fmla="*/ 1 h 567"/>
                <a:gd name="T4" fmla="*/ 135 w 714"/>
                <a:gd name="T5" fmla="*/ 567 h 567"/>
                <a:gd name="T6" fmla="*/ 714 w 714"/>
                <a:gd name="T7" fmla="*/ 567 h 567"/>
                <a:gd name="T8" fmla="*/ 714 w 714"/>
                <a:gd name="T9" fmla="*/ 6 h 567"/>
                <a:gd name="T10" fmla="*/ 576 w 714"/>
                <a:gd name="T11" fmla="*/ 5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4"/>
                <a:gd name="T19" fmla="*/ 0 h 567"/>
                <a:gd name="T20" fmla="*/ 714 w 71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4" h="567">
                  <a:moveTo>
                    <a:pt x="0" y="0"/>
                  </a:moveTo>
                  <a:lnTo>
                    <a:pt x="136" y="1"/>
                  </a:lnTo>
                  <a:lnTo>
                    <a:pt x="135" y="567"/>
                  </a:lnTo>
                  <a:lnTo>
                    <a:pt x="714" y="567"/>
                  </a:lnTo>
                  <a:lnTo>
                    <a:pt x="714" y="6"/>
                  </a:lnTo>
                  <a:lnTo>
                    <a:pt x="576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3" name="Freeform 165"/>
            <p:cNvSpPr>
              <a:spLocks/>
            </p:cNvSpPr>
            <p:nvPr/>
          </p:nvSpPr>
          <p:spPr bwMode="auto">
            <a:xfrm>
              <a:off x="4859" y="2738"/>
              <a:ext cx="711" cy="567"/>
            </a:xfrm>
            <a:custGeom>
              <a:avLst/>
              <a:gdLst>
                <a:gd name="T0" fmla="*/ 0 w 711"/>
                <a:gd name="T1" fmla="*/ 0 h 567"/>
                <a:gd name="T2" fmla="*/ 130 w 711"/>
                <a:gd name="T3" fmla="*/ 1 h 567"/>
                <a:gd name="T4" fmla="*/ 132 w 711"/>
                <a:gd name="T5" fmla="*/ 567 h 567"/>
                <a:gd name="T6" fmla="*/ 711 w 711"/>
                <a:gd name="T7" fmla="*/ 567 h 567"/>
                <a:gd name="T8" fmla="*/ 711 w 711"/>
                <a:gd name="T9" fmla="*/ 6 h 567"/>
                <a:gd name="T10" fmla="*/ 564 w 711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1"/>
                <a:gd name="T19" fmla="*/ 0 h 567"/>
                <a:gd name="T20" fmla="*/ 711 w 711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1" h="567">
                  <a:moveTo>
                    <a:pt x="0" y="0"/>
                  </a:moveTo>
                  <a:lnTo>
                    <a:pt x="130" y="1"/>
                  </a:lnTo>
                  <a:lnTo>
                    <a:pt x="132" y="567"/>
                  </a:lnTo>
                  <a:lnTo>
                    <a:pt x="711" y="567"/>
                  </a:lnTo>
                  <a:lnTo>
                    <a:pt x="711" y="6"/>
                  </a:lnTo>
                  <a:lnTo>
                    <a:pt x="56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4" name="Freeform 166"/>
            <p:cNvSpPr>
              <a:spLocks/>
            </p:cNvSpPr>
            <p:nvPr/>
          </p:nvSpPr>
          <p:spPr bwMode="auto">
            <a:xfrm>
              <a:off x="1322" y="3398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5" name="Freeform 167"/>
            <p:cNvSpPr>
              <a:spLocks/>
            </p:cNvSpPr>
            <p:nvPr/>
          </p:nvSpPr>
          <p:spPr bwMode="auto">
            <a:xfrm>
              <a:off x="2491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6" name="Freeform 168"/>
            <p:cNvSpPr>
              <a:spLocks/>
            </p:cNvSpPr>
            <p:nvPr/>
          </p:nvSpPr>
          <p:spPr bwMode="auto">
            <a:xfrm>
              <a:off x="3643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7" name="Freeform 169"/>
            <p:cNvSpPr>
              <a:spLocks/>
            </p:cNvSpPr>
            <p:nvPr/>
          </p:nvSpPr>
          <p:spPr bwMode="auto">
            <a:xfrm>
              <a:off x="4795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8" name="Freeform 170"/>
            <p:cNvSpPr>
              <a:spLocks/>
            </p:cNvSpPr>
            <p:nvPr/>
          </p:nvSpPr>
          <p:spPr bwMode="auto">
            <a:xfrm>
              <a:off x="5276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9" name="Freeform 171"/>
            <p:cNvSpPr>
              <a:spLocks/>
            </p:cNvSpPr>
            <p:nvPr/>
          </p:nvSpPr>
          <p:spPr bwMode="auto">
            <a:xfrm>
              <a:off x="4124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0" name="Freeform 172"/>
            <p:cNvSpPr>
              <a:spLocks/>
            </p:cNvSpPr>
            <p:nvPr/>
          </p:nvSpPr>
          <p:spPr bwMode="auto">
            <a:xfrm>
              <a:off x="2972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1" name="Freeform 173"/>
            <p:cNvSpPr>
              <a:spLocks/>
            </p:cNvSpPr>
            <p:nvPr/>
          </p:nvSpPr>
          <p:spPr bwMode="auto">
            <a:xfrm>
              <a:off x="1819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2" name="Freeform 174"/>
            <p:cNvSpPr>
              <a:spLocks/>
            </p:cNvSpPr>
            <p:nvPr/>
          </p:nvSpPr>
          <p:spPr bwMode="auto">
            <a:xfrm>
              <a:off x="956" y="4025"/>
              <a:ext cx="4317" cy="1"/>
            </a:xfrm>
            <a:custGeom>
              <a:avLst/>
              <a:gdLst>
                <a:gd name="T0" fmla="*/ 0 w 4317"/>
                <a:gd name="T1" fmla="*/ 0 h 1"/>
                <a:gd name="T2" fmla="*/ 4317 w 4317"/>
                <a:gd name="T3" fmla="*/ 0 h 1"/>
                <a:gd name="T4" fmla="*/ 0 60000 65536"/>
                <a:gd name="T5" fmla="*/ 0 60000 65536"/>
                <a:gd name="T6" fmla="*/ 0 w 4317"/>
                <a:gd name="T7" fmla="*/ 0 h 1"/>
                <a:gd name="T8" fmla="*/ 4317 w 4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17" h="1">
                  <a:moveTo>
                    <a:pt x="0" y="0"/>
                  </a:moveTo>
                  <a:lnTo>
                    <a:pt x="431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3" name="Freeform 175"/>
            <p:cNvSpPr>
              <a:spLocks/>
            </p:cNvSpPr>
            <p:nvPr/>
          </p:nvSpPr>
          <p:spPr bwMode="auto">
            <a:xfrm>
              <a:off x="956" y="4121"/>
              <a:ext cx="3837" cy="1"/>
            </a:xfrm>
            <a:custGeom>
              <a:avLst/>
              <a:gdLst>
                <a:gd name="T0" fmla="*/ 0 w 3837"/>
                <a:gd name="T1" fmla="*/ 0 h 1"/>
                <a:gd name="T2" fmla="*/ 3837 w 3837"/>
                <a:gd name="T3" fmla="*/ 0 h 1"/>
                <a:gd name="T4" fmla="*/ 0 60000 65536"/>
                <a:gd name="T5" fmla="*/ 0 60000 65536"/>
                <a:gd name="T6" fmla="*/ 0 w 3837"/>
                <a:gd name="T7" fmla="*/ 0 h 1"/>
                <a:gd name="T8" fmla="*/ 3837 w 38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7" h="1">
                  <a:moveTo>
                    <a:pt x="0" y="0"/>
                  </a:moveTo>
                  <a:lnTo>
                    <a:pt x="38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4" name="Freeform 176"/>
            <p:cNvSpPr>
              <a:spLocks/>
            </p:cNvSpPr>
            <p:nvPr/>
          </p:nvSpPr>
          <p:spPr bwMode="auto">
            <a:xfrm>
              <a:off x="1322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5" name="Freeform 177"/>
            <p:cNvSpPr>
              <a:spLocks/>
            </p:cNvSpPr>
            <p:nvPr/>
          </p:nvSpPr>
          <p:spPr bwMode="auto">
            <a:xfrm>
              <a:off x="2491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6" name="Freeform 178"/>
            <p:cNvSpPr>
              <a:spLocks/>
            </p:cNvSpPr>
            <p:nvPr/>
          </p:nvSpPr>
          <p:spPr bwMode="auto">
            <a:xfrm>
              <a:off x="3643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7" name="Freeform 179"/>
            <p:cNvSpPr>
              <a:spLocks/>
            </p:cNvSpPr>
            <p:nvPr/>
          </p:nvSpPr>
          <p:spPr bwMode="auto">
            <a:xfrm>
              <a:off x="4791" y="3881"/>
              <a:ext cx="4" cy="247"/>
            </a:xfrm>
            <a:custGeom>
              <a:avLst/>
              <a:gdLst>
                <a:gd name="T0" fmla="*/ 4 w 4"/>
                <a:gd name="T1" fmla="*/ 0 h 247"/>
                <a:gd name="T2" fmla="*/ 0 w 4"/>
                <a:gd name="T3" fmla="*/ 247 h 247"/>
                <a:gd name="T4" fmla="*/ 0 60000 65536"/>
                <a:gd name="T5" fmla="*/ 0 60000 65536"/>
                <a:gd name="T6" fmla="*/ 0 w 4"/>
                <a:gd name="T7" fmla="*/ 0 h 247"/>
                <a:gd name="T8" fmla="*/ 4 w 4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47">
                  <a:moveTo>
                    <a:pt x="4" y="0"/>
                  </a:moveTo>
                  <a:lnTo>
                    <a:pt x="0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8" name="Freeform 180"/>
            <p:cNvSpPr>
              <a:spLocks/>
            </p:cNvSpPr>
            <p:nvPr/>
          </p:nvSpPr>
          <p:spPr bwMode="auto">
            <a:xfrm>
              <a:off x="5277" y="3881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0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0" y="1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9" name="Line 181"/>
            <p:cNvSpPr>
              <a:spLocks noChangeShapeType="1"/>
            </p:cNvSpPr>
            <p:nvPr/>
          </p:nvSpPr>
          <p:spPr bwMode="auto">
            <a:xfrm>
              <a:off x="4124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0" name="Line 182"/>
            <p:cNvSpPr>
              <a:spLocks noChangeShapeType="1"/>
            </p:cNvSpPr>
            <p:nvPr/>
          </p:nvSpPr>
          <p:spPr bwMode="auto">
            <a:xfrm>
              <a:off x="2973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1" name="Line 183"/>
            <p:cNvSpPr>
              <a:spLocks noChangeShapeType="1"/>
            </p:cNvSpPr>
            <p:nvPr/>
          </p:nvSpPr>
          <p:spPr bwMode="auto">
            <a:xfrm>
              <a:off x="1820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2" name="Rectangle 184"/>
            <p:cNvSpPr>
              <a:spLocks noChangeArrowheads="1"/>
            </p:cNvSpPr>
            <p:nvPr/>
          </p:nvSpPr>
          <p:spPr bwMode="auto">
            <a:xfrm>
              <a:off x="2317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3" name="Text Box 185"/>
            <p:cNvSpPr txBox="1">
              <a:spLocks noChangeArrowheads="1"/>
            </p:cNvSpPr>
            <p:nvPr/>
          </p:nvSpPr>
          <p:spPr bwMode="auto">
            <a:xfrm>
              <a:off x="2348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3364" name="Rectangle 186"/>
            <p:cNvSpPr>
              <a:spLocks noChangeArrowheads="1"/>
            </p:cNvSpPr>
            <p:nvPr/>
          </p:nvSpPr>
          <p:spPr bwMode="auto">
            <a:xfrm>
              <a:off x="3469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5" name="Text Box 187"/>
            <p:cNvSpPr txBox="1">
              <a:spLocks noChangeArrowheads="1"/>
            </p:cNvSpPr>
            <p:nvPr/>
          </p:nvSpPr>
          <p:spPr bwMode="auto">
            <a:xfrm>
              <a:off x="3500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3366" name="Rectangle 188"/>
            <p:cNvSpPr>
              <a:spLocks noChangeArrowheads="1"/>
            </p:cNvSpPr>
            <p:nvPr/>
          </p:nvSpPr>
          <p:spPr bwMode="auto">
            <a:xfrm>
              <a:off x="462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7" name="Text Box 189"/>
            <p:cNvSpPr txBox="1">
              <a:spLocks noChangeArrowheads="1"/>
            </p:cNvSpPr>
            <p:nvPr/>
          </p:nvSpPr>
          <p:spPr bwMode="auto">
            <a:xfrm>
              <a:off x="465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3368" name="Line 190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9" name="Line 191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0" name="Line 192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1" name="Line 193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2" name="Freeform 194"/>
            <p:cNvSpPr>
              <a:spLocks/>
            </p:cNvSpPr>
            <p:nvPr/>
          </p:nvSpPr>
          <p:spPr bwMode="auto">
            <a:xfrm>
              <a:off x="3033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3" name="Freeform 195"/>
            <p:cNvSpPr>
              <a:spLocks/>
            </p:cNvSpPr>
            <p:nvPr/>
          </p:nvSpPr>
          <p:spPr bwMode="auto">
            <a:xfrm>
              <a:off x="4185" y="2691"/>
              <a:ext cx="1" cy="525"/>
            </a:xfrm>
            <a:custGeom>
              <a:avLst/>
              <a:gdLst>
                <a:gd name="T0" fmla="*/ 0 w 1"/>
                <a:gd name="T1" fmla="*/ 0 h 525"/>
                <a:gd name="T2" fmla="*/ 0 w 1"/>
                <a:gd name="T3" fmla="*/ 525 h 525"/>
                <a:gd name="T4" fmla="*/ 0 60000 65536"/>
                <a:gd name="T5" fmla="*/ 0 60000 65536"/>
                <a:gd name="T6" fmla="*/ 0 w 1"/>
                <a:gd name="T7" fmla="*/ 0 h 525"/>
                <a:gd name="T8" fmla="*/ 1 w 1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5">
                  <a:moveTo>
                    <a:pt x="0" y="0"/>
                  </a:moveTo>
                  <a:lnTo>
                    <a:pt x="0" y="5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4" name="Freeform 196"/>
            <p:cNvSpPr>
              <a:spLocks/>
            </p:cNvSpPr>
            <p:nvPr/>
          </p:nvSpPr>
          <p:spPr bwMode="auto">
            <a:xfrm>
              <a:off x="5325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5" name="Text Box 197"/>
            <p:cNvSpPr txBox="1">
              <a:spLocks noChangeArrowheads="1"/>
            </p:cNvSpPr>
            <p:nvPr/>
          </p:nvSpPr>
          <p:spPr bwMode="auto">
            <a:xfrm rot="5400000">
              <a:off x="1193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76" name="Text Box 198"/>
            <p:cNvSpPr txBox="1">
              <a:spLocks noChangeArrowheads="1"/>
            </p:cNvSpPr>
            <p:nvPr/>
          </p:nvSpPr>
          <p:spPr bwMode="auto">
            <a:xfrm rot="5400000">
              <a:off x="1769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77" name="Text Box 199"/>
            <p:cNvSpPr txBox="1">
              <a:spLocks noChangeArrowheads="1"/>
            </p:cNvSpPr>
            <p:nvPr/>
          </p:nvSpPr>
          <p:spPr bwMode="auto">
            <a:xfrm rot="5400000">
              <a:off x="2345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78" name="Text Box 200"/>
            <p:cNvSpPr txBox="1">
              <a:spLocks noChangeArrowheads="1"/>
            </p:cNvSpPr>
            <p:nvPr/>
          </p:nvSpPr>
          <p:spPr bwMode="auto">
            <a:xfrm rot="5400000">
              <a:off x="2921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79" name="Text Box 201"/>
            <p:cNvSpPr txBox="1">
              <a:spLocks noChangeArrowheads="1"/>
            </p:cNvSpPr>
            <p:nvPr/>
          </p:nvSpPr>
          <p:spPr bwMode="auto">
            <a:xfrm rot="5400000">
              <a:off x="3496" y="1627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3380" name="Text Box 202"/>
            <p:cNvSpPr txBox="1">
              <a:spLocks noChangeArrowheads="1"/>
            </p:cNvSpPr>
            <p:nvPr/>
          </p:nvSpPr>
          <p:spPr bwMode="auto">
            <a:xfrm rot="5400000">
              <a:off x="4073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3381" name="Text Box 203"/>
            <p:cNvSpPr txBox="1">
              <a:spLocks noChangeArrowheads="1"/>
            </p:cNvSpPr>
            <p:nvPr/>
          </p:nvSpPr>
          <p:spPr bwMode="auto">
            <a:xfrm rot="5400000">
              <a:off x="4649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3382" name="Text Box 204"/>
            <p:cNvSpPr txBox="1">
              <a:spLocks noChangeArrowheads="1"/>
            </p:cNvSpPr>
            <p:nvPr/>
          </p:nvSpPr>
          <p:spPr bwMode="auto">
            <a:xfrm rot="5400000">
              <a:off x="5244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3383" name="Text Box 205"/>
            <p:cNvSpPr txBox="1">
              <a:spLocks noChangeArrowheads="1"/>
            </p:cNvSpPr>
            <p:nvPr/>
          </p:nvSpPr>
          <p:spPr bwMode="auto">
            <a:xfrm>
              <a:off x="660" y="79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84" name="Text Box 206"/>
            <p:cNvSpPr txBox="1">
              <a:spLocks noChangeArrowheads="1"/>
            </p:cNvSpPr>
            <p:nvPr/>
          </p:nvSpPr>
          <p:spPr bwMode="auto">
            <a:xfrm>
              <a:off x="660" y="13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85" name="Text Box 207"/>
            <p:cNvSpPr txBox="1">
              <a:spLocks noChangeArrowheads="1"/>
            </p:cNvSpPr>
            <p:nvPr/>
          </p:nvSpPr>
          <p:spPr bwMode="auto">
            <a:xfrm>
              <a:off x="624" y="19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3386" name="Line 208"/>
            <p:cNvSpPr>
              <a:spLocks noChangeShapeType="1"/>
            </p:cNvSpPr>
            <p:nvPr/>
          </p:nvSpPr>
          <p:spPr bwMode="auto">
            <a:xfrm>
              <a:off x="332" y="253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7" name="Text Box 209"/>
            <p:cNvSpPr txBox="1">
              <a:spLocks noChangeArrowheads="1"/>
            </p:cNvSpPr>
            <p:nvPr/>
          </p:nvSpPr>
          <p:spPr bwMode="auto">
            <a:xfrm>
              <a:off x="660" y="27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88" name="Text Box 210"/>
            <p:cNvSpPr txBox="1">
              <a:spLocks noChangeArrowheads="1"/>
            </p:cNvSpPr>
            <p:nvPr/>
          </p:nvSpPr>
          <p:spPr bwMode="auto">
            <a:xfrm>
              <a:off x="624" y="31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3389" name="Text Box 211"/>
            <p:cNvSpPr txBox="1">
              <a:spLocks noChangeArrowheads="1"/>
            </p:cNvSpPr>
            <p:nvPr/>
          </p:nvSpPr>
          <p:spPr bwMode="auto">
            <a:xfrm rot="5400000">
              <a:off x="665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90" name="Text Box 212"/>
            <p:cNvSpPr txBox="1">
              <a:spLocks noChangeArrowheads="1"/>
            </p:cNvSpPr>
            <p:nvPr/>
          </p:nvSpPr>
          <p:spPr bwMode="auto">
            <a:xfrm rot="5400000">
              <a:off x="665" y="28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91" name="Text Box 213"/>
            <p:cNvSpPr txBox="1">
              <a:spLocks noChangeArrowheads="1"/>
            </p:cNvSpPr>
            <p:nvPr/>
          </p:nvSpPr>
          <p:spPr bwMode="auto">
            <a:xfrm>
              <a:off x="348" y="101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133392" name="Text Box 214"/>
            <p:cNvSpPr txBox="1">
              <a:spLocks noChangeArrowheads="1"/>
            </p:cNvSpPr>
            <p:nvPr/>
          </p:nvSpPr>
          <p:spPr bwMode="auto">
            <a:xfrm>
              <a:off x="348" y="126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3393" name="Text Box 215"/>
            <p:cNvSpPr txBox="1">
              <a:spLocks noChangeArrowheads="1"/>
            </p:cNvSpPr>
            <p:nvPr/>
          </p:nvSpPr>
          <p:spPr bwMode="auto">
            <a:xfrm>
              <a:off x="348" y="151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3394" name="Text Box 216"/>
            <p:cNvSpPr txBox="1">
              <a:spLocks noChangeArrowheads="1"/>
            </p:cNvSpPr>
            <p:nvPr/>
          </p:nvSpPr>
          <p:spPr bwMode="auto">
            <a:xfrm>
              <a:off x="348" y="17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3395" name="Text Box 217"/>
            <p:cNvSpPr txBox="1">
              <a:spLocks noChangeArrowheads="1"/>
            </p:cNvSpPr>
            <p:nvPr/>
          </p:nvSpPr>
          <p:spPr bwMode="auto">
            <a:xfrm>
              <a:off x="348" y="20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3396" name="Text Box 218"/>
            <p:cNvSpPr txBox="1">
              <a:spLocks noChangeArrowheads="1"/>
            </p:cNvSpPr>
            <p:nvPr/>
          </p:nvSpPr>
          <p:spPr bwMode="auto">
            <a:xfrm>
              <a:off x="375" y="263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列</a:t>
              </a:r>
            </a:p>
          </p:txBody>
        </p:sp>
        <p:sp>
          <p:nvSpPr>
            <p:cNvPr id="133397" name="Text Box 219"/>
            <p:cNvSpPr txBox="1">
              <a:spLocks noChangeArrowheads="1"/>
            </p:cNvSpPr>
            <p:nvPr/>
          </p:nvSpPr>
          <p:spPr bwMode="auto">
            <a:xfrm>
              <a:off x="375" y="288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3398" name="Text Box 220"/>
            <p:cNvSpPr txBox="1">
              <a:spLocks noChangeArrowheads="1"/>
            </p:cNvSpPr>
            <p:nvPr/>
          </p:nvSpPr>
          <p:spPr bwMode="auto">
            <a:xfrm>
              <a:off x="375" y="313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3399" name="Text Box 221"/>
            <p:cNvSpPr txBox="1">
              <a:spLocks noChangeArrowheads="1"/>
            </p:cNvSpPr>
            <p:nvPr/>
          </p:nvSpPr>
          <p:spPr bwMode="auto">
            <a:xfrm>
              <a:off x="375" y="33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3400" name="Text Box 222"/>
            <p:cNvSpPr txBox="1">
              <a:spLocks noChangeArrowheads="1"/>
            </p:cNvSpPr>
            <p:nvPr/>
          </p:nvSpPr>
          <p:spPr bwMode="auto">
            <a:xfrm>
              <a:off x="375" y="36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3401" name="Text Box 2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402" name="Text Box 2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403" name="Text Box 2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404" name="Text Box 2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405" name="Line 227"/>
            <p:cNvSpPr>
              <a:spLocks noChangeShapeType="1"/>
            </p:cNvSpPr>
            <p:nvPr/>
          </p:nvSpPr>
          <p:spPr bwMode="auto">
            <a:xfrm>
              <a:off x="140" y="90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6" name="Line 228"/>
            <p:cNvSpPr>
              <a:spLocks noChangeShapeType="1"/>
            </p:cNvSpPr>
            <p:nvPr/>
          </p:nvSpPr>
          <p:spPr bwMode="auto">
            <a:xfrm>
              <a:off x="140" y="11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7" name="Line 229"/>
            <p:cNvSpPr>
              <a:spLocks noChangeShapeType="1"/>
            </p:cNvSpPr>
            <p:nvPr/>
          </p:nvSpPr>
          <p:spPr bwMode="auto">
            <a:xfrm>
              <a:off x="140" y="142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8" name="Line 230"/>
            <p:cNvSpPr>
              <a:spLocks noChangeShapeType="1"/>
            </p:cNvSpPr>
            <p:nvPr/>
          </p:nvSpPr>
          <p:spPr bwMode="auto">
            <a:xfrm>
              <a:off x="140" y="168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9" name="Line 231"/>
            <p:cNvSpPr>
              <a:spLocks noChangeShapeType="1"/>
            </p:cNvSpPr>
            <p:nvPr/>
          </p:nvSpPr>
          <p:spPr bwMode="auto">
            <a:xfrm>
              <a:off x="140" y="194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0" name="Line 232"/>
            <p:cNvSpPr>
              <a:spLocks noChangeShapeType="1"/>
            </p:cNvSpPr>
            <p:nvPr/>
          </p:nvSpPr>
          <p:spPr bwMode="auto">
            <a:xfrm>
              <a:off x="140" y="220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1" name="Line 233"/>
            <p:cNvSpPr>
              <a:spLocks noChangeShapeType="1"/>
            </p:cNvSpPr>
            <p:nvPr/>
          </p:nvSpPr>
          <p:spPr bwMode="auto">
            <a:xfrm>
              <a:off x="140" y="2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2" name="Line 234"/>
            <p:cNvSpPr>
              <a:spLocks noChangeShapeType="1"/>
            </p:cNvSpPr>
            <p:nvPr/>
          </p:nvSpPr>
          <p:spPr bwMode="auto">
            <a:xfrm>
              <a:off x="140" y="313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3" name="Line 235"/>
            <p:cNvSpPr>
              <a:spLocks noChangeShapeType="1"/>
            </p:cNvSpPr>
            <p:nvPr/>
          </p:nvSpPr>
          <p:spPr bwMode="auto">
            <a:xfrm>
              <a:off x="140" y="339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4" name="Line 236"/>
            <p:cNvSpPr>
              <a:spLocks noChangeShapeType="1"/>
            </p:cNvSpPr>
            <p:nvPr/>
          </p:nvSpPr>
          <p:spPr bwMode="auto">
            <a:xfrm>
              <a:off x="140" y="365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5" name="Text Box 237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33416" name="Line 238"/>
            <p:cNvSpPr>
              <a:spLocks noChangeShapeType="1"/>
            </p:cNvSpPr>
            <p:nvPr/>
          </p:nvSpPr>
          <p:spPr bwMode="auto">
            <a:xfrm>
              <a:off x="682" y="39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7" name="Text Box 239"/>
            <p:cNvSpPr txBox="1">
              <a:spLocks noChangeArrowheads="1"/>
            </p:cNvSpPr>
            <p:nvPr/>
          </p:nvSpPr>
          <p:spPr bwMode="auto">
            <a:xfrm>
              <a:off x="668" y="402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133418" name="Line 240"/>
            <p:cNvSpPr>
              <a:spLocks noChangeShapeType="1"/>
            </p:cNvSpPr>
            <p:nvPr/>
          </p:nvSpPr>
          <p:spPr bwMode="auto">
            <a:xfrm>
              <a:off x="726" y="40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222250" y="1069975"/>
            <a:ext cx="8459788" cy="4778375"/>
            <a:chOff x="140" y="674"/>
            <a:chExt cx="5329" cy="3010"/>
          </a:xfrm>
        </p:grpSpPr>
        <p:grpSp>
          <p:nvGrpSpPr>
            <p:cNvPr id="11" name="Group 242"/>
            <p:cNvGrpSpPr>
              <a:grpSpLocks/>
            </p:cNvGrpSpPr>
            <p:nvPr/>
          </p:nvGrpSpPr>
          <p:grpSpPr bwMode="auto">
            <a:xfrm>
              <a:off x="140" y="674"/>
              <a:ext cx="196" cy="3010"/>
              <a:chOff x="140" y="674"/>
              <a:chExt cx="196" cy="3010"/>
            </a:xfrm>
          </p:grpSpPr>
          <p:sp>
            <p:nvSpPr>
              <p:cNvPr id="133205" name="Text Box 243"/>
              <p:cNvSpPr txBox="1">
                <a:spLocks noChangeArrowheads="1"/>
              </p:cNvSpPr>
              <p:nvPr/>
            </p:nvSpPr>
            <p:spPr bwMode="auto">
              <a:xfrm>
                <a:off x="140" y="67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06" name="Text Box 244"/>
              <p:cNvSpPr txBox="1">
                <a:spLocks noChangeArrowheads="1"/>
              </p:cNvSpPr>
              <p:nvPr/>
            </p:nvSpPr>
            <p:spPr bwMode="auto">
              <a:xfrm>
                <a:off x="140" y="93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07" name="Text Box 245"/>
              <p:cNvSpPr txBox="1">
                <a:spLocks noChangeArrowheads="1"/>
              </p:cNvSpPr>
              <p:nvPr/>
            </p:nvSpPr>
            <p:spPr bwMode="auto">
              <a:xfrm>
                <a:off x="140" y="119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08" name="Text Box 246"/>
              <p:cNvSpPr txBox="1">
                <a:spLocks noChangeArrowheads="1"/>
              </p:cNvSpPr>
              <p:nvPr/>
            </p:nvSpPr>
            <p:spPr bwMode="auto">
              <a:xfrm>
                <a:off x="140" y="145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09" name="Text Box 247"/>
              <p:cNvSpPr txBox="1">
                <a:spLocks noChangeArrowheads="1"/>
              </p:cNvSpPr>
              <p:nvPr/>
            </p:nvSpPr>
            <p:spPr bwMode="auto">
              <a:xfrm>
                <a:off x="140" y="17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10" name="Text Box 248"/>
              <p:cNvSpPr txBox="1">
                <a:spLocks noChangeArrowheads="1"/>
              </p:cNvSpPr>
              <p:nvPr/>
            </p:nvSpPr>
            <p:spPr bwMode="auto">
              <a:xfrm>
                <a:off x="140" y="19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11" name="Text Box 249"/>
              <p:cNvSpPr txBox="1">
                <a:spLocks noChangeArrowheads="1"/>
              </p:cNvSpPr>
              <p:nvPr/>
            </p:nvSpPr>
            <p:spPr bwMode="auto">
              <a:xfrm>
                <a:off x="140" y="265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12" name="Text Box 250"/>
              <p:cNvSpPr txBox="1">
                <a:spLocks noChangeArrowheads="1"/>
              </p:cNvSpPr>
              <p:nvPr/>
            </p:nvSpPr>
            <p:spPr bwMode="auto">
              <a:xfrm>
                <a:off x="140" y="29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13" name="Text Box 251"/>
              <p:cNvSpPr txBox="1">
                <a:spLocks noChangeArrowheads="1"/>
              </p:cNvSpPr>
              <p:nvPr/>
            </p:nvSpPr>
            <p:spPr bwMode="auto">
              <a:xfrm>
                <a:off x="140" y="31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214" name="Text Box 252"/>
              <p:cNvSpPr txBox="1">
                <a:spLocks noChangeArrowheads="1"/>
              </p:cNvSpPr>
              <p:nvPr/>
            </p:nvSpPr>
            <p:spPr bwMode="auto">
              <a:xfrm>
                <a:off x="140" y="3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2" name="Group 253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3" name="Group 254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4" name="Group 255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33197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33198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33199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33200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33201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33202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332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332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5" name="Group 264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33188" name="Freeform 265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89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0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1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2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3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4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5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6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3182" name="Text Box 274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3183" name="Text Box 275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3184" name="Text Box 276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3185" name="Text Box 277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6" name="Group 278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7" name="Group 279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8" name="Group 280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33174" name="Freeform 281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5" name="Freeform 282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6" name="Freeform 283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7" name="Freeform 284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8" name="Freeform 285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286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20" name="Group 287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72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73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168" name="Freeform 290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291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70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71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294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23" name="Group 295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65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66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161" name="Freeform 298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4" name="Group 299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63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64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" name="Group 302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26" name="Group 303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58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59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154" name="Freeform 306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307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56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57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310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29" name="Group 311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51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52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147" name="Freeform 314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15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3149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50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3133" name="Rectangle 318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134" name="Text Box 319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135" name="Rectangle 320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3136" name="Rectangle 321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3137" name="Rectangle 322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3138" name="Text Box 323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139" name="Text Box 324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140" name="Text Box 325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27" name="日期占位符 3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A86272-F6CD-4B57-9DD3-4D21865EAD2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28" name="灯片编号占位符 3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2B6F1-37A4-4CC7-AFC7-962B3DF8102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29" name="页脚占位符 3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069975"/>
            <a:ext cx="8921750" cy="5716588"/>
            <a:chOff x="140" y="674"/>
            <a:chExt cx="5620" cy="360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0" y="674"/>
              <a:ext cx="5620" cy="3601"/>
              <a:chOff x="140" y="674"/>
              <a:chExt cx="5620" cy="3601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40" y="674"/>
                <a:ext cx="5620" cy="3601"/>
                <a:chOff x="140" y="674"/>
                <a:chExt cx="5620" cy="3601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140" y="674"/>
                  <a:ext cx="5620" cy="3601"/>
                  <a:chOff x="140" y="674"/>
                  <a:chExt cx="5620" cy="3601"/>
                </a:xfrm>
              </p:grpSpPr>
              <p:grpSp>
                <p:nvGrpSpPr>
                  <p:cNvPr id="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40" y="713"/>
                    <a:ext cx="5620" cy="3562"/>
                    <a:chOff x="140" y="713"/>
                    <a:chExt cx="5620" cy="3562"/>
                  </a:xfrm>
                </p:grpSpPr>
                <p:sp>
                  <p:nvSpPr>
                    <p:cNvPr id="13431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" y="713"/>
                      <a:ext cx="576" cy="3168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1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134312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8" y="87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31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1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9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134315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49" y="87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316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3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13431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44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13431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24" y="87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3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8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13432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0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13432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60" y="87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32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4" y="1014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1343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1343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9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134326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3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134327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44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13432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8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13432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0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13433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4" y="2215"/>
                      <a:ext cx="288" cy="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134331" name="Line 2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25" y="2712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2" name="Line 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08" y="2710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260" y="2709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4" name="Line 3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133" y="2712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5" name="Line 3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212" y="2714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434" y="2353"/>
                      <a:ext cx="112" cy="1"/>
                    </a:xfrm>
                    <a:custGeom>
                      <a:avLst/>
                      <a:gdLst>
                        <a:gd name="T0" fmla="*/ 0 w 112"/>
                        <a:gd name="T1" fmla="*/ 0 h 1"/>
                        <a:gd name="T2" fmla="*/ 112 w 112"/>
                        <a:gd name="T3" fmla="*/ 0 h 1"/>
                        <a:gd name="T4" fmla="*/ 0 60000 65536"/>
                        <a:gd name="T5" fmla="*/ 0 60000 65536"/>
                        <a:gd name="T6" fmla="*/ 0 w 112"/>
                        <a:gd name="T7" fmla="*/ 0 h 1"/>
                        <a:gd name="T8" fmla="*/ 112 w 112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12" h="1">
                          <a:moveTo>
                            <a:pt x="0" y="0"/>
                          </a:moveTo>
                          <a:lnTo>
                            <a:pt x="112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7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059" y="1209"/>
                      <a:ext cx="152" cy="1469"/>
                    </a:xfrm>
                    <a:custGeom>
                      <a:avLst/>
                      <a:gdLst>
                        <a:gd name="T0" fmla="*/ 152 w 152"/>
                        <a:gd name="T1" fmla="*/ 1469 h 1469"/>
                        <a:gd name="T2" fmla="*/ 0 w 152"/>
                        <a:gd name="T3" fmla="*/ 1469 h 1469"/>
                        <a:gd name="T4" fmla="*/ 0 w 152"/>
                        <a:gd name="T5" fmla="*/ 0 h 1469"/>
                        <a:gd name="T6" fmla="*/ 95 w 152"/>
                        <a:gd name="T7" fmla="*/ 1 h 146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2"/>
                        <a:gd name="T13" fmla="*/ 0 h 1469"/>
                        <a:gd name="T14" fmla="*/ 152 w 152"/>
                        <a:gd name="T15" fmla="*/ 1469 h 146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2" h="1469">
                          <a:moveTo>
                            <a:pt x="152" y="1469"/>
                          </a:moveTo>
                          <a:lnTo>
                            <a:pt x="0" y="1469"/>
                          </a:lnTo>
                          <a:lnTo>
                            <a:pt x="0" y="0"/>
                          </a:lnTo>
                          <a:lnTo>
                            <a:pt x="95" y="1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055" y="2353"/>
                      <a:ext cx="102" cy="1"/>
                    </a:xfrm>
                    <a:custGeom>
                      <a:avLst/>
                      <a:gdLst>
                        <a:gd name="T0" fmla="*/ 102 w 102"/>
                        <a:gd name="T1" fmla="*/ 0 h 1"/>
                        <a:gd name="T2" fmla="*/ 0 w 102"/>
                        <a:gd name="T3" fmla="*/ 0 h 1"/>
                        <a:gd name="T4" fmla="*/ 0 60000 65536"/>
                        <a:gd name="T5" fmla="*/ 0 60000 65536"/>
                        <a:gd name="T6" fmla="*/ 0 w 102"/>
                        <a:gd name="T7" fmla="*/ 0 h 1"/>
                        <a:gd name="T8" fmla="*/ 102 w 102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2" h="1">
                          <a:moveTo>
                            <a:pt x="10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39" name="Line 3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96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0" name="Line 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79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831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2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704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3" name="Line 4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783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005" y="2353"/>
                      <a:ext cx="103" cy="1"/>
                    </a:xfrm>
                    <a:custGeom>
                      <a:avLst/>
                      <a:gdLst>
                        <a:gd name="T0" fmla="*/ 0 w 103"/>
                        <a:gd name="T1" fmla="*/ 0 h 1"/>
                        <a:gd name="T2" fmla="*/ 103 w 103"/>
                        <a:gd name="T3" fmla="*/ 0 h 1"/>
                        <a:gd name="T4" fmla="*/ 0 60000 65536"/>
                        <a:gd name="T5" fmla="*/ 0 60000 65536"/>
                        <a:gd name="T6" fmla="*/ 0 w 103"/>
                        <a:gd name="T7" fmla="*/ 0 h 1"/>
                        <a:gd name="T8" fmla="*/ 103 w 103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3" h="1">
                          <a:moveTo>
                            <a:pt x="0" y="0"/>
                          </a:moveTo>
                          <a:lnTo>
                            <a:pt x="103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611" y="2352"/>
                      <a:ext cx="113" cy="1"/>
                    </a:xfrm>
                    <a:custGeom>
                      <a:avLst/>
                      <a:gdLst>
                        <a:gd name="T0" fmla="*/ 113 w 113"/>
                        <a:gd name="T1" fmla="*/ 1 h 1"/>
                        <a:gd name="T2" fmla="*/ 0 w 113"/>
                        <a:gd name="T3" fmla="*/ 0 h 1"/>
                        <a:gd name="T4" fmla="*/ 0 60000 65536"/>
                        <a:gd name="T5" fmla="*/ 0 60000 65536"/>
                        <a:gd name="T6" fmla="*/ 0 w 113"/>
                        <a:gd name="T7" fmla="*/ 0 h 1"/>
                        <a:gd name="T8" fmla="*/ 113 w 113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13" h="1">
                          <a:moveTo>
                            <a:pt x="113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6" name="Line 4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7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7" name="Line 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60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412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49" name="Line 4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28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0" name="Line 4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364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586" y="2353"/>
                      <a:ext cx="109" cy="1"/>
                    </a:xfrm>
                    <a:custGeom>
                      <a:avLst/>
                      <a:gdLst>
                        <a:gd name="T0" fmla="*/ 0 w 109"/>
                        <a:gd name="T1" fmla="*/ 0 h 1"/>
                        <a:gd name="T2" fmla="*/ 109 w 109"/>
                        <a:gd name="T3" fmla="*/ 0 h 1"/>
                        <a:gd name="T4" fmla="*/ 0 60000 65536"/>
                        <a:gd name="T5" fmla="*/ 0 60000 65536"/>
                        <a:gd name="T6" fmla="*/ 0 w 109"/>
                        <a:gd name="T7" fmla="*/ 0 h 1"/>
                        <a:gd name="T8" fmla="*/ 109 w 10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9" h="1">
                          <a:moveTo>
                            <a:pt x="0" y="0"/>
                          </a:moveTo>
                          <a:lnTo>
                            <a:pt x="109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2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207" y="2353"/>
                      <a:ext cx="89" cy="1"/>
                    </a:xfrm>
                    <a:custGeom>
                      <a:avLst/>
                      <a:gdLst>
                        <a:gd name="T0" fmla="*/ 89 w 89"/>
                        <a:gd name="T1" fmla="*/ 0 h 1"/>
                        <a:gd name="T2" fmla="*/ 0 w 89"/>
                        <a:gd name="T3" fmla="*/ 0 h 1"/>
                        <a:gd name="T4" fmla="*/ 0 60000 65536"/>
                        <a:gd name="T5" fmla="*/ 0 60000 65536"/>
                        <a:gd name="T6" fmla="*/ 0 w 89"/>
                        <a:gd name="T7" fmla="*/ 0 h 1"/>
                        <a:gd name="T8" fmla="*/ 89 w 8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89" h="1">
                          <a:moveTo>
                            <a:pt x="8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3" name="Line 5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053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4" name="Line 5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036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5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2988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6" name="Line 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861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7" name="Line 5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40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8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162" y="2353"/>
                      <a:ext cx="115" cy="1"/>
                    </a:xfrm>
                    <a:custGeom>
                      <a:avLst/>
                      <a:gdLst>
                        <a:gd name="T0" fmla="*/ 0 w 115"/>
                        <a:gd name="T1" fmla="*/ 0 h 1"/>
                        <a:gd name="T2" fmla="*/ 115 w 115"/>
                        <a:gd name="T3" fmla="*/ 0 h 1"/>
                        <a:gd name="T4" fmla="*/ 0 60000 65536"/>
                        <a:gd name="T5" fmla="*/ 0 60000 65536"/>
                        <a:gd name="T6" fmla="*/ 0 w 115"/>
                        <a:gd name="T7" fmla="*/ 0 h 1"/>
                        <a:gd name="T8" fmla="*/ 115 w 115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15" h="1">
                          <a:moveTo>
                            <a:pt x="0" y="0"/>
                          </a:move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59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783" y="2353"/>
                      <a:ext cx="90" cy="1"/>
                    </a:xfrm>
                    <a:custGeom>
                      <a:avLst/>
                      <a:gdLst>
                        <a:gd name="T0" fmla="*/ 90 w 90"/>
                        <a:gd name="T1" fmla="*/ 0 h 1"/>
                        <a:gd name="T2" fmla="*/ 0 w 90"/>
                        <a:gd name="T3" fmla="*/ 0 h 1"/>
                        <a:gd name="T4" fmla="*/ 0 60000 65536"/>
                        <a:gd name="T5" fmla="*/ 0 60000 65536"/>
                        <a:gd name="T6" fmla="*/ 0 w 90"/>
                        <a:gd name="T7" fmla="*/ 0 h 1"/>
                        <a:gd name="T8" fmla="*/ 90 w 9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0" h="1">
                          <a:moveTo>
                            <a:pt x="9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0" name="Line 5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29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1" name="Line 5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12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2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3564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3" name="Line 6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43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4" name="Line 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516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3751" y="2352"/>
                      <a:ext cx="100" cy="1"/>
                    </a:xfrm>
                    <a:custGeom>
                      <a:avLst/>
                      <a:gdLst>
                        <a:gd name="T0" fmla="*/ 0 w 100"/>
                        <a:gd name="T1" fmla="*/ 0 h 1"/>
                        <a:gd name="T2" fmla="*/ 100 w 100"/>
                        <a:gd name="T3" fmla="*/ 1 h 1"/>
                        <a:gd name="T4" fmla="*/ 0 60000 65536"/>
                        <a:gd name="T5" fmla="*/ 0 60000 65536"/>
                        <a:gd name="T6" fmla="*/ 0 w 100"/>
                        <a:gd name="T7" fmla="*/ 0 h 1"/>
                        <a:gd name="T8" fmla="*/ 100 w 10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0" h="1">
                          <a:moveTo>
                            <a:pt x="0" y="0"/>
                          </a:moveTo>
                          <a:lnTo>
                            <a:pt x="100" y="1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6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3359" y="2353"/>
                      <a:ext cx="108" cy="1"/>
                    </a:xfrm>
                    <a:custGeom>
                      <a:avLst/>
                      <a:gdLst>
                        <a:gd name="T0" fmla="*/ 108 w 108"/>
                        <a:gd name="T1" fmla="*/ 0 h 1"/>
                        <a:gd name="T2" fmla="*/ 0 w 108"/>
                        <a:gd name="T3" fmla="*/ 0 h 1"/>
                        <a:gd name="T4" fmla="*/ 0 60000 65536"/>
                        <a:gd name="T5" fmla="*/ 0 60000 65536"/>
                        <a:gd name="T6" fmla="*/ 0 w 108"/>
                        <a:gd name="T7" fmla="*/ 0 h 1"/>
                        <a:gd name="T8" fmla="*/ 108 w 108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8" h="1">
                          <a:moveTo>
                            <a:pt x="10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7" name="Line 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205" y="2698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8" name="Line 6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188" y="2696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69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140" y="2695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0" name="Line 6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013" y="2698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1" name="Line 6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092" y="2700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2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336" y="2351"/>
                      <a:ext cx="90" cy="2"/>
                    </a:xfrm>
                    <a:custGeom>
                      <a:avLst/>
                      <a:gdLst>
                        <a:gd name="T0" fmla="*/ 0 w 90"/>
                        <a:gd name="T1" fmla="*/ 0 h 2"/>
                        <a:gd name="T2" fmla="*/ 90 w 90"/>
                        <a:gd name="T3" fmla="*/ 2 h 2"/>
                        <a:gd name="T4" fmla="*/ 0 60000 65536"/>
                        <a:gd name="T5" fmla="*/ 0 60000 65536"/>
                        <a:gd name="T6" fmla="*/ 0 w 90"/>
                        <a:gd name="T7" fmla="*/ 0 h 2"/>
                        <a:gd name="T8" fmla="*/ 90 w 90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0" h="2">
                          <a:moveTo>
                            <a:pt x="0" y="0"/>
                          </a:moveTo>
                          <a:lnTo>
                            <a:pt x="90" y="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3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3935" y="2353"/>
                      <a:ext cx="104" cy="1"/>
                    </a:xfrm>
                    <a:custGeom>
                      <a:avLst/>
                      <a:gdLst>
                        <a:gd name="T0" fmla="*/ 104 w 104"/>
                        <a:gd name="T1" fmla="*/ 0 h 1"/>
                        <a:gd name="T2" fmla="*/ 0 w 104"/>
                        <a:gd name="T3" fmla="*/ 0 h 1"/>
                        <a:gd name="T4" fmla="*/ 0 60000 65536"/>
                        <a:gd name="T5" fmla="*/ 0 60000 65536"/>
                        <a:gd name="T6" fmla="*/ 0 w 104"/>
                        <a:gd name="T7" fmla="*/ 0 h 1"/>
                        <a:gd name="T8" fmla="*/ 104 w 104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4" h="1">
                          <a:moveTo>
                            <a:pt x="104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68" y="2634"/>
                      <a:ext cx="192" cy="158"/>
                      <a:chOff x="4692" y="2634"/>
                      <a:chExt cx="192" cy="158"/>
                    </a:xfrm>
                  </p:grpSpPr>
                  <p:grpSp>
                    <p:nvGrpSpPr>
                      <p:cNvPr id="8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36" y="2634"/>
                        <a:ext cx="48" cy="158"/>
                        <a:chOff x="4836" y="2634"/>
                        <a:chExt cx="48" cy="158"/>
                      </a:xfrm>
                    </p:grpSpPr>
                    <p:sp>
                      <p:nvSpPr>
                        <p:cNvPr id="134526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4805" y="2713"/>
                          <a:ext cx="15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27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4788" y="2711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522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40" y="2710"/>
                        <a:ext cx="96" cy="2"/>
                      </a:xfrm>
                      <a:custGeom>
                        <a:avLst/>
                        <a:gdLst>
                          <a:gd name="T0" fmla="*/ 0 w 96"/>
                          <a:gd name="T1" fmla="*/ 2 h 2"/>
                          <a:gd name="T2" fmla="*/ 96 w 96"/>
                          <a:gd name="T3" fmla="*/ 0 h 2"/>
                          <a:gd name="T4" fmla="*/ 0 60000 65536"/>
                          <a:gd name="T5" fmla="*/ 0 60000 65536"/>
                          <a:gd name="T6" fmla="*/ 0 w 96"/>
                          <a:gd name="T7" fmla="*/ 0 h 2"/>
                          <a:gd name="T8" fmla="*/ 96 w 96"/>
                          <a:gd name="T9" fmla="*/ 2 h 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6" h="2">
                            <a:moveTo>
                              <a:pt x="0" y="2"/>
                            </a:moveTo>
                            <a:lnTo>
                              <a:pt x="96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92" y="2634"/>
                        <a:ext cx="48" cy="158"/>
                        <a:chOff x="4692" y="2634"/>
                        <a:chExt cx="48" cy="158"/>
                      </a:xfrm>
                    </p:grpSpPr>
                    <p:sp>
                      <p:nvSpPr>
                        <p:cNvPr id="134524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-5400000">
                          <a:off x="4613" y="2713"/>
                          <a:ext cx="15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25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-5400000">
                          <a:off x="4692" y="2715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134375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890" y="2353"/>
                      <a:ext cx="107" cy="1"/>
                    </a:xfrm>
                    <a:custGeom>
                      <a:avLst/>
                      <a:gdLst>
                        <a:gd name="T0" fmla="*/ 0 w 107"/>
                        <a:gd name="T1" fmla="*/ 0 h 1"/>
                        <a:gd name="T2" fmla="*/ 107 w 107"/>
                        <a:gd name="T3" fmla="*/ 0 h 1"/>
                        <a:gd name="T4" fmla="*/ 0 60000 65536"/>
                        <a:gd name="T5" fmla="*/ 0 60000 65536"/>
                        <a:gd name="T6" fmla="*/ 0 w 107"/>
                        <a:gd name="T7" fmla="*/ 0 h 1"/>
                        <a:gd name="T8" fmla="*/ 107 w 107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7" h="1">
                          <a:moveTo>
                            <a:pt x="0" y="0"/>
                          </a:moveTo>
                          <a:lnTo>
                            <a:pt x="107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6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511" y="2353"/>
                      <a:ext cx="96" cy="1"/>
                    </a:xfrm>
                    <a:custGeom>
                      <a:avLst/>
                      <a:gdLst>
                        <a:gd name="T0" fmla="*/ 96 w 96"/>
                        <a:gd name="T1" fmla="*/ 0 h 1"/>
                        <a:gd name="T2" fmla="*/ 0 w 96"/>
                        <a:gd name="T3" fmla="*/ 0 h 1"/>
                        <a:gd name="T4" fmla="*/ 0 60000 65536"/>
                        <a:gd name="T5" fmla="*/ 0 60000 65536"/>
                        <a:gd name="T6" fmla="*/ 0 w 96"/>
                        <a:gd name="T7" fmla="*/ 0 h 1"/>
                        <a:gd name="T8" fmla="*/ 96 w 9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1">
                          <a:moveTo>
                            <a:pt x="9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35" y="2634"/>
                      <a:ext cx="192" cy="158"/>
                      <a:chOff x="5259" y="2634"/>
                      <a:chExt cx="192" cy="158"/>
                    </a:xfrm>
                  </p:grpSpPr>
                  <p:grpSp>
                    <p:nvGrpSpPr>
                      <p:cNvPr id="11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03" y="2634"/>
                        <a:ext cx="48" cy="158"/>
                        <a:chOff x="5403" y="2634"/>
                        <a:chExt cx="48" cy="158"/>
                      </a:xfrm>
                    </p:grpSpPr>
                    <p:sp>
                      <p:nvSpPr>
                        <p:cNvPr id="134519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5372" y="2713"/>
                          <a:ext cx="15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20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5355" y="2711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515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07" y="2710"/>
                        <a:ext cx="96" cy="2"/>
                      </a:xfrm>
                      <a:custGeom>
                        <a:avLst/>
                        <a:gdLst>
                          <a:gd name="T0" fmla="*/ 0 w 96"/>
                          <a:gd name="T1" fmla="*/ 2 h 2"/>
                          <a:gd name="T2" fmla="*/ 96 w 96"/>
                          <a:gd name="T3" fmla="*/ 0 h 2"/>
                          <a:gd name="T4" fmla="*/ 0 60000 65536"/>
                          <a:gd name="T5" fmla="*/ 0 60000 65536"/>
                          <a:gd name="T6" fmla="*/ 0 w 96"/>
                          <a:gd name="T7" fmla="*/ 0 h 2"/>
                          <a:gd name="T8" fmla="*/ 96 w 96"/>
                          <a:gd name="T9" fmla="*/ 2 h 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6" h="2">
                            <a:moveTo>
                              <a:pt x="0" y="2"/>
                            </a:moveTo>
                            <a:lnTo>
                              <a:pt x="96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2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59" y="2634"/>
                        <a:ext cx="48" cy="158"/>
                        <a:chOff x="5259" y="2634"/>
                        <a:chExt cx="48" cy="158"/>
                      </a:xfrm>
                    </p:grpSpPr>
                    <p:sp>
                      <p:nvSpPr>
                        <p:cNvPr id="134517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-5400000">
                          <a:off x="5180" y="2713"/>
                          <a:ext cx="15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18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-5400000">
                          <a:off x="5259" y="2715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134378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5467" y="2351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0 h 2"/>
                        <a:gd name="T2" fmla="*/ 96 w 96"/>
                        <a:gd name="T3" fmla="*/ 2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0"/>
                          </a:moveTo>
                          <a:lnTo>
                            <a:pt x="96" y="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79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5078" y="2353"/>
                      <a:ext cx="101" cy="1"/>
                    </a:xfrm>
                    <a:custGeom>
                      <a:avLst/>
                      <a:gdLst>
                        <a:gd name="T0" fmla="*/ 101 w 101"/>
                        <a:gd name="T1" fmla="*/ 0 h 1"/>
                        <a:gd name="T2" fmla="*/ 0 w 101"/>
                        <a:gd name="T3" fmla="*/ 0 h 1"/>
                        <a:gd name="T4" fmla="*/ 0 60000 65536"/>
                        <a:gd name="T5" fmla="*/ 0 60000 65536"/>
                        <a:gd name="T6" fmla="*/ 0 w 101"/>
                        <a:gd name="T7" fmla="*/ 0 h 1"/>
                        <a:gd name="T8" fmla="*/ 101 w 101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01" h="1">
                          <a:moveTo>
                            <a:pt x="10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0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908" y="856"/>
                      <a:ext cx="4419" cy="1"/>
                    </a:xfrm>
                    <a:custGeom>
                      <a:avLst/>
                      <a:gdLst>
                        <a:gd name="T0" fmla="*/ 0 w 4419"/>
                        <a:gd name="T1" fmla="*/ 1 h 1"/>
                        <a:gd name="T2" fmla="*/ 4419 w 4419"/>
                        <a:gd name="T3" fmla="*/ 0 h 1"/>
                        <a:gd name="T4" fmla="*/ 0 60000 65536"/>
                        <a:gd name="T5" fmla="*/ 0 60000 65536"/>
                        <a:gd name="T6" fmla="*/ 0 w 4419"/>
                        <a:gd name="T7" fmla="*/ 0 h 1"/>
                        <a:gd name="T8" fmla="*/ 4419 w 441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19" h="1">
                          <a:moveTo>
                            <a:pt x="0" y="1"/>
                          </a:moveTo>
                          <a:lnTo>
                            <a:pt x="4419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1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2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8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3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4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4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0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5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6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6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2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7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8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8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4" y="8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none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89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1305" y="2708"/>
                      <a:ext cx="1" cy="166"/>
                    </a:xfrm>
                    <a:custGeom>
                      <a:avLst/>
                      <a:gdLst>
                        <a:gd name="T0" fmla="*/ 1 w 1"/>
                        <a:gd name="T1" fmla="*/ 0 h 166"/>
                        <a:gd name="T2" fmla="*/ 0 w 1"/>
                        <a:gd name="T3" fmla="*/ 166 h 166"/>
                        <a:gd name="T4" fmla="*/ 0 60000 65536"/>
                        <a:gd name="T5" fmla="*/ 0 60000 65536"/>
                        <a:gd name="T6" fmla="*/ 0 w 1"/>
                        <a:gd name="T7" fmla="*/ 0 h 166"/>
                        <a:gd name="T8" fmla="*/ 1 w 1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66">
                          <a:moveTo>
                            <a:pt x="1" y="0"/>
                          </a:moveTo>
                          <a:lnTo>
                            <a:pt x="0" y="1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0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880" y="2708"/>
                      <a:ext cx="47" cy="501"/>
                    </a:xfrm>
                    <a:custGeom>
                      <a:avLst/>
                      <a:gdLst>
                        <a:gd name="T0" fmla="*/ 0 w 1"/>
                        <a:gd name="T1" fmla="*/ 0 h 406"/>
                        <a:gd name="T2" fmla="*/ 0 w 1"/>
                        <a:gd name="T3" fmla="*/ 501 h 406"/>
                        <a:gd name="T4" fmla="*/ 0 60000 65536"/>
                        <a:gd name="T5" fmla="*/ 0 60000 65536"/>
                        <a:gd name="T6" fmla="*/ 0 w 1"/>
                        <a:gd name="T7" fmla="*/ 0 h 406"/>
                        <a:gd name="T8" fmla="*/ 1 w 1"/>
                        <a:gd name="T9" fmla="*/ 406 h 40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406">
                          <a:moveTo>
                            <a:pt x="0" y="0"/>
                          </a:moveTo>
                          <a:lnTo>
                            <a:pt x="0" y="40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1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2454" y="2708"/>
                      <a:ext cx="4" cy="166"/>
                    </a:xfrm>
                    <a:custGeom>
                      <a:avLst/>
                      <a:gdLst>
                        <a:gd name="T0" fmla="*/ 4 w 4"/>
                        <a:gd name="T1" fmla="*/ 0 h 166"/>
                        <a:gd name="T2" fmla="*/ 0 w 4"/>
                        <a:gd name="T3" fmla="*/ 166 h 166"/>
                        <a:gd name="T4" fmla="*/ 0 60000 65536"/>
                        <a:gd name="T5" fmla="*/ 0 60000 65536"/>
                        <a:gd name="T6" fmla="*/ 0 w 4"/>
                        <a:gd name="T7" fmla="*/ 0 h 166"/>
                        <a:gd name="T8" fmla="*/ 4 w 4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" h="166">
                          <a:moveTo>
                            <a:pt x="4" y="0"/>
                          </a:moveTo>
                          <a:lnTo>
                            <a:pt x="0" y="1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2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3606" y="2708"/>
                      <a:ext cx="2" cy="175"/>
                    </a:xfrm>
                    <a:custGeom>
                      <a:avLst/>
                      <a:gdLst>
                        <a:gd name="T0" fmla="*/ 2 w 2"/>
                        <a:gd name="T1" fmla="*/ 0 h 175"/>
                        <a:gd name="T2" fmla="*/ 0 w 2"/>
                        <a:gd name="T3" fmla="*/ 175 h 175"/>
                        <a:gd name="T4" fmla="*/ 0 60000 65536"/>
                        <a:gd name="T5" fmla="*/ 0 60000 65536"/>
                        <a:gd name="T6" fmla="*/ 0 w 2"/>
                        <a:gd name="T7" fmla="*/ 0 h 175"/>
                        <a:gd name="T8" fmla="*/ 2 w 2"/>
                        <a:gd name="T9" fmla="*/ 175 h 17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" h="175">
                          <a:moveTo>
                            <a:pt x="2" y="0"/>
                          </a:moveTo>
                          <a:lnTo>
                            <a:pt x="0" y="1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3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4760" y="2697"/>
                      <a:ext cx="1" cy="176"/>
                    </a:xfrm>
                    <a:custGeom>
                      <a:avLst/>
                      <a:gdLst>
                        <a:gd name="T0" fmla="*/ 0 w 1"/>
                        <a:gd name="T1" fmla="*/ 0 h 176"/>
                        <a:gd name="T2" fmla="*/ 0 w 1"/>
                        <a:gd name="T3" fmla="*/ 176 h 176"/>
                        <a:gd name="T4" fmla="*/ 0 60000 65536"/>
                        <a:gd name="T5" fmla="*/ 0 60000 65536"/>
                        <a:gd name="T6" fmla="*/ 0 w 1"/>
                        <a:gd name="T7" fmla="*/ 0 h 176"/>
                        <a:gd name="T8" fmla="*/ 1 w 1"/>
                        <a:gd name="T9" fmla="*/ 176 h 1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76">
                          <a:moveTo>
                            <a:pt x="0" y="0"/>
                          </a:moveTo>
                          <a:lnTo>
                            <a:pt x="0" y="1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4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908" y="1480"/>
                      <a:ext cx="4422" cy="1"/>
                    </a:xfrm>
                    <a:custGeom>
                      <a:avLst/>
                      <a:gdLst>
                        <a:gd name="T0" fmla="*/ 0 w 4422"/>
                        <a:gd name="T1" fmla="*/ 1 h 1"/>
                        <a:gd name="T2" fmla="*/ 4422 w 4422"/>
                        <a:gd name="T3" fmla="*/ 0 h 1"/>
                        <a:gd name="T4" fmla="*/ 0 60000 65536"/>
                        <a:gd name="T5" fmla="*/ 0 60000 65536"/>
                        <a:gd name="T6" fmla="*/ 0 w 4422"/>
                        <a:gd name="T7" fmla="*/ 0 h 1"/>
                        <a:gd name="T8" fmla="*/ 4422 w 4422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22" h="1">
                          <a:moveTo>
                            <a:pt x="0" y="1"/>
                          </a:moveTo>
                          <a:lnTo>
                            <a:pt x="4422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5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6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8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7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4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8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0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399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6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0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2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1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8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2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4" y="14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none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3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908" y="2056"/>
                      <a:ext cx="4418" cy="1"/>
                    </a:xfrm>
                    <a:custGeom>
                      <a:avLst/>
                      <a:gdLst>
                        <a:gd name="T0" fmla="*/ 0 w 4418"/>
                        <a:gd name="T1" fmla="*/ 1 h 1"/>
                        <a:gd name="T2" fmla="*/ 4418 w 4418"/>
                        <a:gd name="T3" fmla="*/ 0 h 1"/>
                        <a:gd name="T4" fmla="*/ 0 60000 65536"/>
                        <a:gd name="T5" fmla="*/ 0 60000 65536"/>
                        <a:gd name="T6" fmla="*/ 0 w 4418"/>
                        <a:gd name="T7" fmla="*/ 0 h 1"/>
                        <a:gd name="T8" fmla="*/ 4418 w 4418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18" h="1">
                          <a:moveTo>
                            <a:pt x="0" y="1"/>
                          </a:moveTo>
                          <a:lnTo>
                            <a:pt x="4418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4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5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8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6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4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7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0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8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6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09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2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0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8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1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4" y="205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none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2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909" y="2879"/>
                      <a:ext cx="3860" cy="1"/>
                    </a:xfrm>
                    <a:custGeom>
                      <a:avLst/>
                      <a:gdLst>
                        <a:gd name="T0" fmla="*/ 0 w 3860"/>
                        <a:gd name="T1" fmla="*/ 1 h 1"/>
                        <a:gd name="T2" fmla="*/ 3860 w 3860"/>
                        <a:gd name="T3" fmla="*/ 0 h 1"/>
                        <a:gd name="T4" fmla="*/ 0 60000 65536"/>
                        <a:gd name="T5" fmla="*/ 0 60000 65536"/>
                        <a:gd name="T6" fmla="*/ 0 w 3860"/>
                        <a:gd name="T7" fmla="*/ 0 h 1"/>
                        <a:gd name="T8" fmla="*/ 3860 w 386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860" h="1">
                          <a:moveTo>
                            <a:pt x="0" y="1"/>
                          </a:moveTo>
                          <a:lnTo>
                            <a:pt x="386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3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912" y="3209"/>
                      <a:ext cx="4418" cy="1"/>
                    </a:xfrm>
                    <a:custGeom>
                      <a:avLst/>
                      <a:gdLst>
                        <a:gd name="T0" fmla="*/ 0 w 4418"/>
                        <a:gd name="T1" fmla="*/ 1 h 1"/>
                        <a:gd name="T2" fmla="*/ 4418 w 4418"/>
                        <a:gd name="T3" fmla="*/ 0 h 1"/>
                        <a:gd name="T4" fmla="*/ 0 60000 65536"/>
                        <a:gd name="T5" fmla="*/ 0 60000 65536"/>
                        <a:gd name="T6" fmla="*/ 0 w 4418"/>
                        <a:gd name="T7" fmla="*/ 0 h 1"/>
                        <a:gd name="T8" fmla="*/ 4418 w 4418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18" h="1">
                          <a:moveTo>
                            <a:pt x="0" y="1"/>
                          </a:moveTo>
                          <a:lnTo>
                            <a:pt x="4418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4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1" y="3545"/>
                      <a:ext cx="823" cy="33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5" name="Text Box 1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2" y="3576"/>
                      <a:ext cx="7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读写电路</a:t>
                      </a:r>
                    </a:p>
                  </p:txBody>
                </p:sp>
                <p:sp>
                  <p:nvSpPr>
                    <p:cNvPr id="134416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1402" y="1211"/>
                      <a:ext cx="145" cy="1466"/>
                    </a:xfrm>
                    <a:custGeom>
                      <a:avLst/>
                      <a:gdLst>
                        <a:gd name="T0" fmla="*/ 37 w 145"/>
                        <a:gd name="T1" fmla="*/ 0 h 1466"/>
                        <a:gd name="T2" fmla="*/ 145 w 145"/>
                        <a:gd name="T3" fmla="*/ 0 h 1466"/>
                        <a:gd name="T4" fmla="*/ 144 w 145"/>
                        <a:gd name="T5" fmla="*/ 1466 h 1466"/>
                        <a:gd name="T6" fmla="*/ 0 w 145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5"/>
                        <a:gd name="T13" fmla="*/ 0 h 1466"/>
                        <a:gd name="T14" fmla="*/ 145 w 145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5" h="1466">
                          <a:moveTo>
                            <a:pt x="37" y="0"/>
                          </a:moveTo>
                          <a:lnTo>
                            <a:pt x="145" y="0"/>
                          </a:lnTo>
                          <a:lnTo>
                            <a:pt x="144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7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1613" y="1211"/>
                      <a:ext cx="169" cy="1469"/>
                    </a:xfrm>
                    <a:custGeom>
                      <a:avLst/>
                      <a:gdLst>
                        <a:gd name="T0" fmla="*/ 169 w 169"/>
                        <a:gd name="T1" fmla="*/ 1468 h 1469"/>
                        <a:gd name="T2" fmla="*/ 0 w 169"/>
                        <a:gd name="T3" fmla="*/ 1469 h 1469"/>
                        <a:gd name="T4" fmla="*/ 1 w 169"/>
                        <a:gd name="T5" fmla="*/ 0 h 1469"/>
                        <a:gd name="T6" fmla="*/ 105 w 169"/>
                        <a:gd name="T7" fmla="*/ 0 h 146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69"/>
                        <a:gd name="T13" fmla="*/ 0 h 1469"/>
                        <a:gd name="T14" fmla="*/ 169 w 169"/>
                        <a:gd name="T15" fmla="*/ 1469 h 146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69" h="1469">
                          <a:moveTo>
                            <a:pt x="169" y="1468"/>
                          </a:moveTo>
                          <a:lnTo>
                            <a:pt x="0" y="1469"/>
                          </a:lnTo>
                          <a:lnTo>
                            <a:pt x="1" y="0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8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1967" y="1211"/>
                      <a:ext cx="141" cy="1466"/>
                    </a:xfrm>
                    <a:custGeom>
                      <a:avLst/>
                      <a:gdLst>
                        <a:gd name="T0" fmla="*/ 38 w 141"/>
                        <a:gd name="T1" fmla="*/ 0 h 1466"/>
                        <a:gd name="T2" fmla="*/ 141 w 141"/>
                        <a:gd name="T3" fmla="*/ 0 h 1466"/>
                        <a:gd name="T4" fmla="*/ 140 w 141"/>
                        <a:gd name="T5" fmla="*/ 1466 h 1466"/>
                        <a:gd name="T6" fmla="*/ 0 w 141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1"/>
                        <a:gd name="T13" fmla="*/ 0 h 1466"/>
                        <a:gd name="T14" fmla="*/ 141 w 141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1" h="1466">
                          <a:moveTo>
                            <a:pt x="38" y="0"/>
                          </a:moveTo>
                          <a:lnTo>
                            <a:pt x="141" y="0"/>
                          </a:lnTo>
                          <a:lnTo>
                            <a:pt x="140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19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2208" y="1211"/>
                      <a:ext cx="155" cy="1467"/>
                    </a:xfrm>
                    <a:custGeom>
                      <a:avLst/>
                      <a:gdLst>
                        <a:gd name="T0" fmla="*/ 155 w 155"/>
                        <a:gd name="T1" fmla="*/ 1467 h 1467"/>
                        <a:gd name="T2" fmla="*/ 3 w 155"/>
                        <a:gd name="T3" fmla="*/ 1467 h 1467"/>
                        <a:gd name="T4" fmla="*/ 0 w 155"/>
                        <a:gd name="T5" fmla="*/ 1 h 1467"/>
                        <a:gd name="T6" fmla="*/ 89 w 155"/>
                        <a:gd name="T7" fmla="*/ 0 h 146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5"/>
                        <a:gd name="T13" fmla="*/ 0 h 1467"/>
                        <a:gd name="T14" fmla="*/ 155 w 155"/>
                        <a:gd name="T15" fmla="*/ 1467 h 146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5" h="1467">
                          <a:moveTo>
                            <a:pt x="155" y="1467"/>
                          </a:moveTo>
                          <a:lnTo>
                            <a:pt x="3" y="1467"/>
                          </a:lnTo>
                          <a:lnTo>
                            <a:pt x="0" y="1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0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2557" y="1211"/>
                      <a:ext cx="142" cy="1466"/>
                    </a:xfrm>
                    <a:custGeom>
                      <a:avLst/>
                      <a:gdLst>
                        <a:gd name="T0" fmla="*/ 34 w 142"/>
                        <a:gd name="T1" fmla="*/ 0 h 1466"/>
                        <a:gd name="T2" fmla="*/ 142 w 142"/>
                        <a:gd name="T3" fmla="*/ 0 h 1466"/>
                        <a:gd name="T4" fmla="*/ 141 w 142"/>
                        <a:gd name="T5" fmla="*/ 1466 h 1466"/>
                        <a:gd name="T6" fmla="*/ 0 w 142"/>
                        <a:gd name="T7" fmla="*/ 1464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2"/>
                        <a:gd name="T13" fmla="*/ 0 h 1466"/>
                        <a:gd name="T14" fmla="*/ 142 w 142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2" h="1466">
                          <a:moveTo>
                            <a:pt x="34" y="0"/>
                          </a:moveTo>
                          <a:lnTo>
                            <a:pt x="142" y="0"/>
                          </a:lnTo>
                          <a:lnTo>
                            <a:pt x="141" y="1466"/>
                          </a:lnTo>
                          <a:lnTo>
                            <a:pt x="0" y="1464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1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2787" y="1211"/>
                      <a:ext cx="152" cy="1467"/>
                    </a:xfrm>
                    <a:custGeom>
                      <a:avLst/>
                      <a:gdLst>
                        <a:gd name="T0" fmla="*/ 152 w 152"/>
                        <a:gd name="T1" fmla="*/ 1467 h 1467"/>
                        <a:gd name="T2" fmla="*/ 0 w 152"/>
                        <a:gd name="T3" fmla="*/ 1467 h 1467"/>
                        <a:gd name="T4" fmla="*/ 0 w 152"/>
                        <a:gd name="T5" fmla="*/ 1 h 1467"/>
                        <a:gd name="T6" fmla="*/ 77 w 152"/>
                        <a:gd name="T7" fmla="*/ 0 h 146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2"/>
                        <a:gd name="T13" fmla="*/ 0 h 1467"/>
                        <a:gd name="T14" fmla="*/ 152 w 152"/>
                        <a:gd name="T15" fmla="*/ 1467 h 146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2" h="1467">
                          <a:moveTo>
                            <a:pt x="152" y="1467"/>
                          </a:moveTo>
                          <a:lnTo>
                            <a:pt x="0" y="1467"/>
                          </a:lnTo>
                          <a:lnTo>
                            <a:pt x="0" y="1"/>
                          </a:lnTo>
                          <a:lnTo>
                            <a:pt x="77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2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130" y="1211"/>
                      <a:ext cx="145" cy="1466"/>
                    </a:xfrm>
                    <a:custGeom>
                      <a:avLst/>
                      <a:gdLst>
                        <a:gd name="T0" fmla="*/ 37 w 145"/>
                        <a:gd name="T1" fmla="*/ 0 h 1466"/>
                        <a:gd name="T2" fmla="*/ 145 w 145"/>
                        <a:gd name="T3" fmla="*/ 0 h 1466"/>
                        <a:gd name="T4" fmla="*/ 144 w 145"/>
                        <a:gd name="T5" fmla="*/ 1466 h 1466"/>
                        <a:gd name="T6" fmla="*/ 0 w 145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5"/>
                        <a:gd name="T13" fmla="*/ 0 h 1466"/>
                        <a:gd name="T14" fmla="*/ 145 w 145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5" h="1466">
                          <a:moveTo>
                            <a:pt x="37" y="0"/>
                          </a:moveTo>
                          <a:lnTo>
                            <a:pt x="145" y="0"/>
                          </a:lnTo>
                          <a:lnTo>
                            <a:pt x="144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3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360" y="1209"/>
                      <a:ext cx="155" cy="1469"/>
                    </a:xfrm>
                    <a:custGeom>
                      <a:avLst/>
                      <a:gdLst>
                        <a:gd name="T0" fmla="*/ 155 w 155"/>
                        <a:gd name="T1" fmla="*/ 1469 h 1469"/>
                        <a:gd name="T2" fmla="*/ 3 w 155"/>
                        <a:gd name="T3" fmla="*/ 1469 h 1469"/>
                        <a:gd name="T4" fmla="*/ 0 w 155"/>
                        <a:gd name="T5" fmla="*/ 0 h 1469"/>
                        <a:gd name="T6" fmla="*/ 103 w 155"/>
                        <a:gd name="T7" fmla="*/ 2 h 146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5"/>
                        <a:gd name="T13" fmla="*/ 0 h 1469"/>
                        <a:gd name="T14" fmla="*/ 155 w 155"/>
                        <a:gd name="T15" fmla="*/ 1469 h 146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5" h="1469">
                          <a:moveTo>
                            <a:pt x="155" y="1469"/>
                          </a:moveTo>
                          <a:lnTo>
                            <a:pt x="3" y="1469"/>
                          </a:lnTo>
                          <a:lnTo>
                            <a:pt x="0" y="0"/>
                          </a:lnTo>
                          <a:lnTo>
                            <a:pt x="103" y="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4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710" y="1211"/>
                      <a:ext cx="141" cy="1466"/>
                    </a:xfrm>
                    <a:custGeom>
                      <a:avLst/>
                      <a:gdLst>
                        <a:gd name="T0" fmla="*/ 42 w 141"/>
                        <a:gd name="T1" fmla="*/ 0 h 1466"/>
                        <a:gd name="T2" fmla="*/ 141 w 141"/>
                        <a:gd name="T3" fmla="*/ 0 h 1466"/>
                        <a:gd name="T4" fmla="*/ 140 w 141"/>
                        <a:gd name="T5" fmla="*/ 1466 h 1466"/>
                        <a:gd name="T6" fmla="*/ 0 w 141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1"/>
                        <a:gd name="T13" fmla="*/ 0 h 1466"/>
                        <a:gd name="T14" fmla="*/ 141 w 141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1" h="1466">
                          <a:moveTo>
                            <a:pt x="42" y="0"/>
                          </a:moveTo>
                          <a:lnTo>
                            <a:pt x="141" y="0"/>
                          </a:lnTo>
                          <a:lnTo>
                            <a:pt x="140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5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3939" y="1211"/>
                      <a:ext cx="152" cy="1467"/>
                    </a:xfrm>
                    <a:custGeom>
                      <a:avLst/>
                      <a:gdLst>
                        <a:gd name="T0" fmla="*/ 152 w 152"/>
                        <a:gd name="T1" fmla="*/ 1467 h 1467"/>
                        <a:gd name="T2" fmla="*/ 0 w 152"/>
                        <a:gd name="T3" fmla="*/ 1467 h 1467"/>
                        <a:gd name="T4" fmla="*/ 0 w 152"/>
                        <a:gd name="T5" fmla="*/ 1 h 1467"/>
                        <a:gd name="T6" fmla="*/ 103 w 152"/>
                        <a:gd name="T7" fmla="*/ 0 h 146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2"/>
                        <a:gd name="T13" fmla="*/ 0 h 1467"/>
                        <a:gd name="T14" fmla="*/ 152 w 152"/>
                        <a:gd name="T15" fmla="*/ 1467 h 146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2" h="1467">
                          <a:moveTo>
                            <a:pt x="152" y="1467"/>
                          </a:moveTo>
                          <a:lnTo>
                            <a:pt x="0" y="1467"/>
                          </a:lnTo>
                          <a:lnTo>
                            <a:pt x="0" y="1"/>
                          </a:lnTo>
                          <a:lnTo>
                            <a:pt x="103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6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4280" y="1211"/>
                      <a:ext cx="147" cy="1466"/>
                    </a:xfrm>
                    <a:custGeom>
                      <a:avLst/>
                      <a:gdLst>
                        <a:gd name="T0" fmla="*/ 51 w 147"/>
                        <a:gd name="T1" fmla="*/ 0 h 1466"/>
                        <a:gd name="T2" fmla="*/ 147 w 147"/>
                        <a:gd name="T3" fmla="*/ 0 h 1466"/>
                        <a:gd name="T4" fmla="*/ 146 w 147"/>
                        <a:gd name="T5" fmla="*/ 1466 h 1466"/>
                        <a:gd name="T6" fmla="*/ 0 w 147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7"/>
                        <a:gd name="T13" fmla="*/ 0 h 1466"/>
                        <a:gd name="T14" fmla="*/ 147 w 147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7" h="1466">
                          <a:moveTo>
                            <a:pt x="51" y="0"/>
                          </a:moveTo>
                          <a:lnTo>
                            <a:pt x="147" y="0"/>
                          </a:lnTo>
                          <a:lnTo>
                            <a:pt x="146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7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4509" y="1211"/>
                      <a:ext cx="158" cy="1467"/>
                    </a:xfrm>
                    <a:custGeom>
                      <a:avLst/>
                      <a:gdLst>
                        <a:gd name="T0" fmla="*/ 158 w 158"/>
                        <a:gd name="T1" fmla="*/ 1467 h 1467"/>
                        <a:gd name="T2" fmla="*/ 0 w 158"/>
                        <a:gd name="T3" fmla="*/ 1467 h 1467"/>
                        <a:gd name="T4" fmla="*/ 0 w 158"/>
                        <a:gd name="T5" fmla="*/ 0 h 1467"/>
                        <a:gd name="T6" fmla="*/ 95 w 158"/>
                        <a:gd name="T7" fmla="*/ 0 h 146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8"/>
                        <a:gd name="T13" fmla="*/ 0 h 1467"/>
                        <a:gd name="T14" fmla="*/ 158 w 158"/>
                        <a:gd name="T15" fmla="*/ 1467 h 146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8" h="1467">
                          <a:moveTo>
                            <a:pt x="158" y="1467"/>
                          </a:moveTo>
                          <a:lnTo>
                            <a:pt x="0" y="1467"/>
                          </a:lnTo>
                          <a:lnTo>
                            <a:pt x="0" y="0"/>
                          </a:lnTo>
                          <a:lnTo>
                            <a:pt x="95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8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4861" y="1211"/>
                      <a:ext cx="142" cy="1466"/>
                    </a:xfrm>
                    <a:custGeom>
                      <a:avLst/>
                      <a:gdLst>
                        <a:gd name="T0" fmla="*/ 34 w 142"/>
                        <a:gd name="T1" fmla="*/ 0 h 1466"/>
                        <a:gd name="T2" fmla="*/ 142 w 142"/>
                        <a:gd name="T3" fmla="*/ 0 h 1466"/>
                        <a:gd name="T4" fmla="*/ 141 w 142"/>
                        <a:gd name="T5" fmla="*/ 1466 h 1466"/>
                        <a:gd name="T6" fmla="*/ 0 w 142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2"/>
                        <a:gd name="T13" fmla="*/ 0 h 1466"/>
                        <a:gd name="T14" fmla="*/ 142 w 142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2" h="1466">
                          <a:moveTo>
                            <a:pt x="34" y="0"/>
                          </a:moveTo>
                          <a:lnTo>
                            <a:pt x="142" y="0"/>
                          </a:lnTo>
                          <a:lnTo>
                            <a:pt x="141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29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5069" y="1211"/>
                      <a:ext cx="159" cy="1469"/>
                    </a:xfrm>
                    <a:custGeom>
                      <a:avLst/>
                      <a:gdLst>
                        <a:gd name="T0" fmla="*/ 159 w 159"/>
                        <a:gd name="T1" fmla="*/ 1467 h 1469"/>
                        <a:gd name="T2" fmla="*/ 0 w 159"/>
                        <a:gd name="T3" fmla="*/ 1469 h 1469"/>
                        <a:gd name="T4" fmla="*/ 1 w 159"/>
                        <a:gd name="T5" fmla="*/ 0 h 1469"/>
                        <a:gd name="T6" fmla="*/ 104 w 159"/>
                        <a:gd name="T7" fmla="*/ 0 h 146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9"/>
                        <a:gd name="T13" fmla="*/ 0 h 1469"/>
                        <a:gd name="T14" fmla="*/ 159 w 159"/>
                        <a:gd name="T15" fmla="*/ 1469 h 146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9" h="1469">
                          <a:moveTo>
                            <a:pt x="159" y="1467"/>
                          </a:moveTo>
                          <a:lnTo>
                            <a:pt x="0" y="1469"/>
                          </a:lnTo>
                          <a:lnTo>
                            <a:pt x="1" y="0"/>
                          </a:lnTo>
                          <a:lnTo>
                            <a:pt x="104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0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5417" y="1211"/>
                      <a:ext cx="147" cy="1466"/>
                    </a:xfrm>
                    <a:custGeom>
                      <a:avLst/>
                      <a:gdLst>
                        <a:gd name="T0" fmla="*/ 47 w 147"/>
                        <a:gd name="T1" fmla="*/ 0 h 1466"/>
                        <a:gd name="T2" fmla="*/ 147 w 147"/>
                        <a:gd name="T3" fmla="*/ 0 h 1466"/>
                        <a:gd name="T4" fmla="*/ 146 w 147"/>
                        <a:gd name="T5" fmla="*/ 1466 h 1466"/>
                        <a:gd name="T6" fmla="*/ 0 w 147"/>
                        <a:gd name="T7" fmla="*/ 1466 h 146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7"/>
                        <a:gd name="T13" fmla="*/ 0 h 1466"/>
                        <a:gd name="T14" fmla="*/ 147 w 147"/>
                        <a:gd name="T15" fmla="*/ 1466 h 146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7" h="1466">
                          <a:moveTo>
                            <a:pt x="47" y="0"/>
                          </a:moveTo>
                          <a:lnTo>
                            <a:pt x="147" y="0"/>
                          </a:lnTo>
                          <a:lnTo>
                            <a:pt x="146" y="1466"/>
                          </a:lnTo>
                          <a:lnTo>
                            <a:pt x="0" y="14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1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1055" y="2738"/>
                      <a:ext cx="730" cy="660"/>
                    </a:xfrm>
                    <a:custGeom>
                      <a:avLst/>
                      <a:gdLst>
                        <a:gd name="T0" fmla="*/ 160 w 730"/>
                        <a:gd name="T1" fmla="*/ 4 h 660"/>
                        <a:gd name="T2" fmla="*/ 0 w 730"/>
                        <a:gd name="T3" fmla="*/ 3 h 660"/>
                        <a:gd name="T4" fmla="*/ 0 w 730"/>
                        <a:gd name="T5" fmla="*/ 660 h 660"/>
                        <a:gd name="T6" fmla="*/ 558 w 730"/>
                        <a:gd name="T7" fmla="*/ 657 h 660"/>
                        <a:gd name="T8" fmla="*/ 558 w 730"/>
                        <a:gd name="T9" fmla="*/ 0 h 660"/>
                        <a:gd name="T10" fmla="*/ 730 w 730"/>
                        <a:gd name="T11" fmla="*/ 1 h 66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30"/>
                        <a:gd name="T19" fmla="*/ 0 h 660"/>
                        <a:gd name="T20" fmla="*/ 730 w 730"/>
                        <a:gd name="T21" fmla="*/ 660 h 66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30" h="660">
                          <a:moveTo>
                            <a:pt x="160" y="4"/>
                          </a:moveTo>
                          <a:lnTo>
                            <a:pt x="0" y="3"/>
                          </a:lnTo>
                          <a:lnTo>
                            <a:pt x="0" y="660"/>
                          </a:lnTo>
                          <a:lnTo>
                            <a:pt x="558" y="657"/>
                          </a:lnTo>
                          <a:lnTo>
                            <a:pt x="558" y="0"/>
                          </a:lnTo>
                          <a:lnTo>
                            <a:pt x="730" y="1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2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2207" y="2744"/>
                      <a:ext cx="729" cy="658"/>
                    </a:xfrm>
                    <a:custGeom>
                      <a:avLst/>
                      <a:gdLst>
                        <a:gd name="T0" fmla="*/ 153 w 729"/>
                        <a:gd name="T1" fmla="*/ 0 h 658"/>
                        <a:gd name="T2" fmla="*/ 0 w 729"/>
                        <a:gd name="T3" fmla="*/ 0 h 658"/>
                        <a:gd name="T4" fmla="*/ 0 w 729"/>
                        <a:gd name="T5" fmla="*/ 657 h 658"/>
                        <a:gd name="T6" fmla="*/ 583 w 729"/>
                        <a:gd name="T7" fmla="*/ 658 h 658"/>
                        <a:gd name="T8" fmla="*/ 582 w 729"/>
                        <a:gd name="T9" fmla="*/ 3 h 658"/>
                        <a:gd name="T10" fmla="*/ 729 w 729"/>
                        <a:gd name="T11" fmla="*/ 3 h 65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29"/>
                        <a:gd name="T19" fmla="*/ 0 h 658"/>
                        <a:gd name="T20" fmla="*/ 729 w 729"/>
                        <a:gd name="T21" fmla="*/ 658 h 65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29" h="658">
                          <a:moveTo>
                            <a:pt x="153" y="0"/>
                          </a:moveTo>
                          <a:lnTo>
                            <a:pt x="0" y="0"/>
                          </a:lnTo>
                          <a:lnTo>
                            <a:pt x="0" y="657"/>
                          </a:lnTo>
                          <a:lnTo>
                            <a:pt x="583" y="658"/>
                          </a:lnTo>
                          <a:lnTo>
                            <a:pt x="582" y="3"/>
                          </a:lnTo>
                          <a:lnTo>
                            <a:pt x="729" y="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3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3356" y="2744"/>
                      <a:ext cx="729" cy="657"/>
                    </a:xfrm>
                    <a:custGeom>
                      <a:avLst/>
                      <a:gdLst>
                        <a:gd name="T0" fmla="*/ 158 w 729"/>
                        <a:gd name="T1" fmla="*/ 0 h 657"/>
                        <a:gd name="T2" fmla="*/ 0 w 729"/>
                        <a:gd name="T3" fmla="*/ 0 h 657"/>
                        <a:gd name="T4" fmla="*/ 0 w 729"/>
                        <a:gd name="T5" fmla="*/ 657 h 657"/>
                        <a:gd name="T6" fmla="*/ 579 w 729"/>
                        <a:gd name="T7" fmla="*/ 654 h 657"/>
                        <a:gd name="T8" fmla="*/ 582 w 729"/>
                        <a:gd name="T9" fmla="*/ 3 h 657"/>
                        <a:gd name="T10" fmla="*/ 729 w 729"/>
                        <a:gd name="T11" fmla="*/ 3 h 65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29"/>
                        <a:gd name="T19" fmla="*/ 0 h 657"/>
                        <a:gd name="T20" fmla="*/ 729 w 729"/>
                        <a:gd name="T21" fmla="*/ 657 h 65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29" h="657">
                          <a:moveTo>
                            <a:pt x="158" y="0"/>
                          </a:moveTo>
                          <a:lnTo>
                            <a:pt x="0" y="0"/>
                          </a:lnTo>
                          <a:lnTo>
                            <a:pt x="0" y="657"/>
                          </a:lnTo>
                          <a:lnTo>
                            <a:pt x="579" y="654"/>
                          </a:lnTo>
                          <a:lnTo>
                            <a:pt x="582" y="3"/>
                          </a:lnTo>
                          <a:lnTo>
                            <a:pt x="729" y="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4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4508" y="2744"/>
                      <a:ext cx="729" cy="657"/>
                    </a:xfrm>
                    <a:custGeom>
                      <a:avLst/>
                      <a:gdLst>
                        <a:gd name="T0" fmla="*/ 161 w 729"/>
                        <a:gd name="T1" fmla="*/ 2 h 657"/>
                        <a:gd name="T2" fmla="*/ 0 w 729"/>
                        <a:gd name="T3" fmla="*/ 0 h 657"/>
                        <a:gd name="T4" fmla="*/ 0 w 729"/>
                        <a:gd name="T5" fmla="*/ 657 h 657"/>
                        <a:gd name="T6" fmla="*/ 579 w 729"/>
                        <a:gd name="T7" fmla="*/ 654 h 657"/>
                        <a:gd name="T8" fmla="*/ 582 w 729"/>
                        <a:gd name="T9" fmla="*/ 3 h 657"/>
                        <a:gd name="T10" fmla="*/ 729 w 729"/>
                        <a:gd name="T11" fmla="*/ 3 h 65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29"/>
                        <a:gd name="T19" fmla="*/ 0 h 657"/>
                        <a:gd name="T20" fmla="*/ 729 w 729"/>
                        <a:gd name="T21" fmla="*/ 657 h 65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29" h="657">
                          <a:moveTo>
                            <a:pt x="161" y="2"/>
                          </a:moveTo>
                          <a:lnTo>
                            <a:pt x="0" y="0"/>
                          </a:lnTo>
                          <a:lnTo>
                            <a:pt x="0" y="657"/>
                          </a:lnTo>
                          <a:lnTo>
                            <a:pt x="579" y="654"/>
                          </a:lnTo>
                          <a:lnTo>
                            <a:pt x="582" y="3"/>
                          </a:lnTo>
                          <a:lnTo>
                            <a:pt x="729" y="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5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1400" y="2735"/>
                      <a:ext cx="708" cy="571"/>
                    </a:xfrm>
                    <a:custGeom>
                      <a:avLst/>
                      <a:gdLst>
                        <a:gd name="T0" fmla="*/ 0 w 708"/>
                        <a:gd name="T1" fmla="*/ 0 h 571"/>
                        <a:gd name="T2" fmla="*/ 132 w 708"/>
                        <a:gd name="T3" fmla="*/ 0 h 571"/>
                        <a:gd name="T4" fmla="*/ 133 w 708"/>
                        <a:gd name="T5" fmla="*/ 571 h 571"/>
                        <a:gd name="T6" fmla="*/ 708 w 708"/>
                        <a:gd name="T7" fmla="*/ 570 h 571"/>
                        <a:gd name="T8" fmla="*/ 708 w 708"/>
                        <a:gd name="T9" fmla="*/ 9 h 571"/>
                        <a:gd name="T10" fmla="*/ 573 w 708"/>
                        <a:gd name="T11" fmla="*/ 9 h 57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08"/>
                        <a:gd name="T19" fmla="*/ 0 h 571"/>
                        <a:gd name="T20" fmla="*/ 708 w 708"/>
                        <a:gd name="T21" fmla="*/ 571 h 57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08" h="571">
                          <a:moveTo>
                            <a:pt x="0" y="0"/>
                          </a:moveTo>
                          <a:lnTo>
                            <a:pt x="132" y="0"/>
                          </a:lnTo>
                          <a:lnTo>
                            <a:pt x="133" y="571"/>
                          </a:lnTo>
                          <a:lnTo>
                            <a:pt x="708" y="570"/>
                          </a:lnTo>
                          <a:lnTo>
                            <a:pt x="708" y="9"/>
                          </a:lnTo>
                          <a:lnTo>
                            <a:pt x="573" y="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6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2552" y="2735"/>
                      <a:ext cx="726" cy="567"/>
                    </a:xfrm>
                    <a:custGeom>
                      <a:avLst/>
                      <a:gdLst>
                        <a:gd name="T0" fmla="*/ 0 w 726"/>
                        <a:gd name="T1" fmla="*/ 0 h 567"/>
                        <a:gd name="T2" fmla="*/ 148 w 726"/>
                        <a:gd name="T3" fmla="*/ 1 h 567"/>
                        <a:gd name="T4" fmla="*/ 147 w 726"/>
                        <a:gd name="T5" fmla="*/ 567 h 567"/>
                        <a:gd name="T6" fmla="*/ 726 w 726"/>
                        <a:gd name="T7" fmla="*/ 567 h 567"/>
                        <a:gd name="T8" fmla="*/ 726 w 726"/>
                        <a:gd name="T9" fmla="*/ 6 h 567"/>
                        <a:gd name="T10" fmla="*/ 579 w 726"/>
                        <a:gd name="T11" fmla="*/ 6 h 56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26"/>
                        <a:gd name="T19" fmla="*/ 0 h 567"/>
                        <a:gd name="T20" fmla="*/ 726 w 726"/>
                        <a:gd name="T21" fmla="*/ 567 h 56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26" h="567">
                          <a:moveTo>
                            <a:pt x="0" y="0"/>
                          </a:moveTo>
                          <a:lnTo>
                            <a:pt x="148" y="1"/>
                          </a:lnTo>
                          <a:lnTo>
                            <a:pt x="147" y="567"/>
                          </a:lnTo>
                          <a:lnTo>
                            <a:pt x="726" y="567"/>
                          </a:lnTo>
                          <a:lnTo>
                            <a:pt x="726" y="6"/>
                          </a:lnTo>
                          <a:lnTo>
                            <a:pt x="579" y="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7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3704" y="2738"/>
                      <a:ext cx="714" cy="567"/>
                    </a:xfrm>
                    <a:custGeom>
                      <a:avLst/>
                      <a:gdLst>
                        <a:gd name="T0" fmla="*/ 0 w 714"/>
                        <a:gd name="T1" fmla="*/ 0 h 567"/>
                        <a:gd name="T2" fmla="*/ 136 w 714"/>
                        <a:gd name="T3" fmla="*/ 1 h 567"/>
                        <a:gd name="T4" fmla="*/ 135 w 714"/>
                        <a:gd name="T5" fmla="*/ 567 h 567"/>
                        <a:gd name="T6" fmla="*/ 714 w 714"/>
                        <a:gd name="T7" fmla="*/ 567 h 567"/>
                        <a:gd name="T8" fmla="*/ 714 w 714"/>
                        <a:gd name="T9" fmla="*/ 6 h 567"/>
                        <a:gd name="T10" fmla="*/ 576 w 714"/>
                        <a:gd name="T11" fmla="*/ 5 h 56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14"/>
                        <a:gd name="T19" fmla="*/ 0 h 567"/>
                        <a:gd name="T20" fmla="*/ 714 w 714"/>
                        <a:gd name="T21" fmla="*/ 567 h 56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14" h="567">
                          <a:moveTo>
                            <a:pt x="0" y="0"/>
                          </a:moveTo>
                          <a:lnTo>
                            <a:pt x="136" y="1"/>
                          </a:lnTo>
                          <a:lnTo>
                            <a:pt x="135" y="567"/>
                          </a:lnTo>
                          <a:lnTo>
                            <a:pt x="714" y="567"/>
                          </a:lnTo>
                          <a:lnTo>
                            <a:pt x="714" y="6"/>
                          </a:lnTo>
                          <a:lnTo>
                            <a:pt x="576" y="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8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4859" y="2738"/>
                      <a:ext cx="711" cy="567"/>
                    </a:xfrm>
                    <a:custGeom>
                      <a:avLst/>
                      <a:gdLst>
                        <a:gd name="T0" fmla="*/ 0 w 711"/>
                        <a:gd name="T1" fmla="*/ 0 h 567"/>
                        <a:gd name="T2" fmla="*/ 130 w 711"/>
                        <a:gd name="T3" fmla="*/ 1 h 567"/>
                        <a:gd name="T4" fmla="*/ 132 w 711"/>
                        <a:gd name="T5" fmla="*/ 567 h 567"/>
                        <a:gd name="T6" fmla="*/ 711 w 711"/>
                        <a:gd name="T7" fmla="*/ 567 h 567"/>
                        <a:gd name="T8" fmla="*/ 711 w 711"/>
                        <a:gd name="T9" fmla="*/ 6 h 567"/>
                        <a:gd name="T10" fmla="*/ 564 w 711"/>
                        <a:gd name="T11" fmla="*/ 6 h 56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11"/>
                        <a:gd name="T19" fmla="*/ 0 h 567"/>
                        <a:gd name="T20" fmla="*/ 711 w 711"/>
                        <a:gd name="T21" fmla="*/ 567 h 56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11" h="567">
                          <a:moveTo>
                            <a:pt x="0" y="0"/>
                          </a:moveTo>
                          <a:lnTo>
                            <a:pt x="130" y="1"/>
                          </a:lnTo>
                          <a:lnTo>
                            <a:pt x="132" y="567"/>
                          </a:lnTo>
                          <a:lnTo>
                            <a:pt x="711" y="567"/>
                          </a:lnTo>
                          <a:lnTo>
                            <a:pt x="711" y="6"/>
                          </a:lnTo>
                          <a:lnTo>
                            <a:pt x="564" y="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39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1322" y="3398"/>
                      <a:ext cx="1" cy="150"/>
                    </a:xfrm>
                    <a:custGeom>
                      <a:avLst/>
                      <a:gdLst>
                        <a:gd name="T0" fmla="*/ 0 w 1"/>
                        <a:gd name="T1" fmla="*/ 0 h 150"/>
                        <a:gd name="T2" fmla="*/ 0 w 1"/>
                        <a:gd name="T3" fmla="*/ 150 h 150"/>
                        <a:gd name="T4" fmla="*/ 0 60000 65536"/>
                        <a:gd name="T5" fmla="*/ 0 60000 65536"/>
                        <a:gd name="T6" fmla="*/ 0 w 1"/>
                        <a:gd name="T7" fmla="*/ 0 h 150"/>
                        <a:gd name="T8" fmla="*/ 1 w 1"/>
                        <a:gd name="T9" fmla="*/ 150 h 1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0">
                          <a:moveTo>
                            <a:pt x="0" y="0"/>
                          </a:moveTo>
                          <a:lnTo>
                            <a:pt x="0" y="15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0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2491" y="3401"/>
                      <a:ext cx="1" cy="150"/>
                    </a:xfrm>
                    <a:custGeom>
                      <a:avLst/>
                      <a:gdLst>
                        <a:gd name="T0" fmla="*/ 0 w 1"/>
                        <a:gd name="T1" fmla="*/ 0 h 150"/>
                        <a:gd name="T2" fmla="*/ 0 w 1"/>
                        <a:gd name="T3" fmla="*/ 150 h 150"/>
                        <a:gd name="T4" fmla="*/ 0 60000 65536"/>
                        <a:gd name="T5" fmla="*/ 0 60000 65536"/>
                        <a:gd name="T6" fmla="*/ 0 w 1"/>
                        <a:gd name="T7" fmla="*/ 0 h 150"/>
                        <a:gd name="T8" fmla="*/ 1 w 1"/>
                        <a:gd name="T9" fmla="*/ 150 h 1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0">
                          <a:moveTo>
                            <a:pt x="0" y="0"/>
                          </a:moveTo>
                          <a:lnTo>
                            <a:pt x="0" y="15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1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3643" y="3401"/>
                      <a:ext cx="1" cy="150"/>
                    </a:xfrm>
                    <a:custGeom>
                      <a:avLst/>
                      <a:gdLst>
                        <a:gd name="T0" fmla="*/ 0 w 1"/>
                        <a:gd name="T1" fmla="*/ 0 h 150"/>
                        <a:gd name="T2" fmla="*/ 0 w 1"/>
                        <a:gd name="T3" fmla="*/ 150 h 150"/>
                        <a:gd name="T4" fmla="*/ 0 60000 65536"/>
                        <a:gd name="T5" fmla="*/ 0 60000 65536"/>
                        <a:gd name="T6" fmla="*/ 0 w 1"/>
                        <a:gd name="T7" fmla="*/ 0 h 150"/>
                        <a:gd name="T8" fmla="*/ 1 w 1"/>
                        <a:gd name="T9" fmla="*/ 150 h 1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0">
                          <a:moveTo>
                            <a:pt x="0" y="0"/>
                          </a:moveTo>
                          <a:lnTo>
                            <a:pt x="0" y="15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2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4795" y="3401"/>
                      <a:ext cx="1" cy="150"/>
                    </a:xfrm>
                    <a:custGeom>
                      <a:avLst/>
                      <a:gdLst>
                        <a:gd name="T0" fmla="*/ 0 w 1"/>
                        <a:gd name="T1" fmla="*/ 0 h 150"/>
                        <a:gd name="T2" fmla="*/ 0 w 1"/>
                        <a:gd name="T3" fmla="*/ 150 h 150"/>
                        <a:gd name="T4" fmla="*/ 0 60000 65536"/>
                        <a:gd name="T5" fmla="*/ 0 60000 65536"/>
                        <a:gd name="T6" fmla="*/ 0 w 1"/>
                        <a:gd name="T7" fmla="*/ 0 h 150"/>
                        <a:gd name="T8" fmla="*/ 1 w 1"/>
                        <a:gd name="T9" fmla="*/ 150 h 1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0">
                          <a:moveTo>
                            <a:pt x="0" y="0"/>
                          </a:moveTo>
                          <a:lnTo>
                            <a:pt x="0" y="15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3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5276" y="3305"/>
                      <a:ext cx="1" cy="246"/>
                    </a:xfrm>
                    <a:custGeom>
                      <a:avLst/>
                      <a:gdLst>
                        <a:gd name="T0" fmla="*/ 0 w 1"/>
                        <a:gd name="T1" fmla="*/ 0 h 246"/>
                        <a:gd name="T2" fmla="*/ 0 w 1"/>
                        <a:gd name="T3" fmla="*/ 246 h 246"/>
                        <a:gd name="T4" fmla="*/ 0 60000 65536"/>
                        <a:gd name="T5" fmla="*/ 0 60000 65536"/>
                        <a:gd name="T6" fmla="*/ 0 w 1"/>
                        <a:gd name="T7" fmla="*/ 0 h 246"/>
                        <a:gd name="T8" fmla="*/ 1 w 1"/>
                        <a:gd name="T9" fmla="*/ 246 h 24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6">
                          <a:moveTo>
                            <a:pt x="0" y="0"/>
                          </a:moveTo>
                          <a:lnTo>
                            <a:pt x="0" y="24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124" y="3305"/>
                      <a:ext cx="1" cy="246"/>
                    </a:xfrm>
                    <a:custGeom>
                      <a:avLst/>
                      <a:gdLst>
                        <a:gd name="T0" fmla="*/ 0 w 1"/>
                        <a:gd name="T1" fmla="*/ 0 h 246"/>
                        <a:gd name="T2" fmla="*/ 0 w 1"/>
                        <a:gd name="T3" fmla="*/ 246 h 246"/>
                        <a:gd name="T4" fmla="*/ 0 60000 65536"/>
                        <a:gd name="T5" fmla="*/ 0 60000 65536"/>
                        <a:gd name="T6" fmla="*/ 0 w 1"/>
                        <a:gd name="T7" fmla="*/ 0 h 246"/>
                        <a:gd name="T8" fmla="*/ 1 w 1"/>
                        <a:gd name="T9" fmla="*/ 246 h 24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6">
                          <a:moveTo>
                            <a:pt x="0" y="0"/>
                          </a:moveTo>
                          <a:lnTo>
                            <a:pt x="0" y="24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5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2972" y="3305"/>
                      <a:ext cx="1" cy="246"/>
                    </a:xfrm>
                    <a:custGeom>
                      <a:avLst/>
                      <a:gdLst>
                        <a:gd name="T0" fmla="*/ 0 w 1"/>
                        <a:gd name="T1" fmla="*/ 0 h 246"/>
                        <a:gd name="T2" fmla="*/ 0 w 1"/>
                        <a:gd name="T3" fmla="*/ 246 h 246"/>
                        <a:gd name="T4" fmla="*/ 0 60000 65536"/>
                        <a:gd name="T5" fmla="*/ 0 60000 65536"/>
                        <a:gd name="T6" fmla="*/ 0 w 1"/>
                        <a:gd name="T7" fmla="*/ 0 h 246"/>
                        <a:gd name="T8" fmla="*/ 1 w 1"/>
                        <a:gd name="T9" fmla="*/ 246 h 24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6">
                          <a:moveTo>
                            <a:pt x="0" y="0"/>
                          </a:moveTo>
                          <a:lnTo>
                            <a:pt x="0" y="24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6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819" y="3305"/>
                      <a:ext cx="1" cy="246"/>
                    </a:xfrm>
                    <a:custGeom>
                      <a:avLst/>
                      <a:gdLst>
                        <a:gd name="T0" fmla="*/ 0 w 1"/>
                        <a:gd name="T1" fmla="*/ 0 h 246"/>
                        <a:gd name="T2" fmla="*/ 0 w 1"/>
                        <a:gd name="T3" fmla="*/ 246 h 246"/>
                        <a:gd name="T4" fmla="*/ 0 60000 65536"/>
                        <a:gd name="T5" fmla="*/ 0 60000 65536"/>
                        <a:gd name="T6" fmla="*/ 0 w 1"/>
                        <a:gd name="T7" fmla="*/ 0 h 246"/>
                        <a:gd name="T8" fmla="*/ 1 w 1"/>
                        <a:gd name="T9" fmla="*/ 246 h 24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6">
                          <a:moveTo>
                            <a:pt x="0" y="0"/>
                          </a:moveTo>
                          <a:lnTo>
                            <a:pt x="0" y="24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7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956" y="4025"/>
                      <a:ext cx="4317" cy="1"/>
                    </a:xfrm>
                    <a:custGeom>
                      <a:avLst/>
                      <a:gdLst>
                        <a:gd name="T0" fmla="*/ 0 w 4317"/>
                        <a:gd name="T1" fmla="*/ 0 h 1"/>
                        <a:gd name="T2" fmla="*/ 4317 w 4317"/>
                        <a:gd name="T3" fmla="*/ 0 h 1"/>
                        <a:gd name="T4" fmla="*/ 0 60000 65536"/>
                        <a:gd name="T5" fmla="*/ 0 60000 65536"/>
                        <a:gd name="T6" fmla="*/ 0 w 4317"/>
                        <a:gd name="T7" fmla="*/ 0 h 1"/>
                        <a:gd name="T8" fmla="*/ 4317 w 4317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317" h="1">
                          <a:moveTo>
                            <a:pt x="0" y="0"/>
                          </a:moveTo>
                          <a:lnTo>
                            <a:pt x="4317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8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956" y="4121"/>
                      <a:ext cx="3837" cy="1"/>
                    </a:xfrm>
                    <a:custGeom>
                      <a:avLst/>
                      <a:gdLst>
                        <a:gd name="T0" fmla="*/ 0 w 3837"/>
                        <a:gd name="T1" fmla="*/ 0 h 1"/>
                        <a:gd name="T2" fmla="*/ 3837 w 3837"/>
                        <a:gd name="T3" fmla="*/ 0 h 1"/>
                        <a:gd name="T4" fmla="*/ 0 60000 65536"/>
                        <a:gd name="T5" fmla="*/ 0 60000 65536"/>
                        <a:gd name="T6" fmla="*/ 0 w 3837"/>
                        <a:gd name="T7" fmla="*/ 0 h 1"/>
                        <a:gd name="T8" fmla="*/ 3837 w 3837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837" h="1">
                          <a:moveTo>
                            <a:pt x="0" y="0"/>
                          </a:moveTo>
                          <a:lnTo>
                            <a:pt x="3837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49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322" y="3881"/>
                      <a:ext cx="1" cy="243"/>
                    </a:xfrm>
                    <a:custGeom>
                      <a:avLst/>
                      <a:gdLst>
                        <a:gd name="T0" fmla="*/ 0 w 1"/>
                        <a:gd name="T1" fmla="*/ 0 h 243"/>
                        <a:gd name="T2" fmla="*/ 0 w 1"/>
                        <a:gd name="T3" fmla="*/ 243 h 243"/>
                        <a:gd name="T4" fmla="*/ 0 60000 65536"/>
                        <a:gd name="T5" fmla="*/ 0 60000 65536"/>
                        <a:gd name="T6" fmla="*/ 0 w 1"/>
                        <a:gd name="T7" fmla="*/ 0 h 243"/>
                        <a:gd name="T8" fmla="*/ 1 w 1"/>
                        <a:gd name="T9" fmla="*/ 243 h 24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3">
                          <a:moveTo>
                            <a:pt x="0" y="0"/>
                          </a:moveTo>
                          <a:lnTo>
                            <a:pt x="0" y="24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0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2491" y="3881"/>
                      <a:ext cx="1" cy="243"/>
                    </a:xfrm>
                    <a:custGeom>
                      <a:avLst/>
                      <a:gdLst>
                        <a:gd name="T0" fmla="*/ 0 w 1"/>
                        <a:gd name="T1" fmla="*/ 0 h 243"/>
                        <a:gd name="T2" fmla="*/ 0 w 1"/>
                        <a:gd name="T3" fmla="*/ 243 h 243"/>
                        <a:gd name="T4" fmla="*/ 0 60000 65536"/>
                        <a:gd name="T5" fmla="*/ 0 60000 65536"/>
                        <a:gd name="T6" fmla="*/ 0 w 1"/>
                        <a:gd name="T7" fmla="*/ 0 h 243"/>
                        <a:gd name="T8" fmla="*/ 1 w 1"/>
                        <a:gd name="T9" fmla="*/ 243 h 24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3">
                          <a:moveTo>
                            <a:pt x="0" y="0"/>
                          </a:moveTo>
                          <a:lnTo>
                            <a:pt x="0" y="24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1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3643" y="3881"/>
                      <a:ext cx="1" cy="243"/>
                    </a:xfrm>
                    <a:custGeom>
                      <a:avLst/>
                      <a:gdLst>
                        <a:gd name="T0" fmla="*/ 0 w 1"/>
                        <a:gd name="T1" fmla="*/ 0 h 243"/>
                        <a:gd name="T2" fmla="*/ 0 w 1"/>
                        <a:gd name="T3" fmla="*/ 243 h 243"/>
                        <a:gd name="T4" fmla="*/ 0 60000 65536"/>
                        <a:gd name="T5" fmla="*/ 0 60000 65536"/>
                        <a:gd name="T6" fmla="*/ 0 w 1"/>
                        <a:gd name="T7" fmla="*/ 0 h 243"/>
                        <a:gd name="T8" fmla="*/ 1 w 1"/>
                        <a:gd name="T9" fmla="*/ 243 h 24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43">
                          <a:moveTo>
                            <a:pt x="0" y="0"/>
                          </a:moveTo>
                          <a:lnTo>
                            <a:pt x="0" y="24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2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4791" y="3881"/>
                      <a:ext cx="4" cy="247"/>
                    </a:xfrm>
                    <a:custGeom>
                      <a:avLst/>
                      <a:gdLst>
                        <a:gd name="T0" fmla="*/ 4 w 4"/>
                        <a:gd name="T1" fmla="*/ 0 h 247"/>
                        <a:gd name="T2" fmla="*/ 0 w 4"/>
                        <a:gd name="T3" fmla="*/ 247 h 247"/>
                        <a:gd name="T4" fmla="*/ 0 60000 65536"/>
                        <a:gd name="T5" fmla="*/ 0 60000 65536"/>
                        <a:gd name="T6" fmla="*/ 0 w 4"/>
                        <a:gd name="T7" fmla="*/ 0 h 247"/>
                        <a:gd name="T8" fmla="*/ 4 w 4"/>
                        <a:gd name="T9" fmla="*/ 247 h 247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" h="247">
                          <a:moveTo>
                            <a:pt x="4" y="0"/>
                          </a:moveTo>
                          <a:lnTo>
                            <a:pt x="0" y="24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3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5277" y="3881"/>
                      <a:ext cx="1" cy="151"/>
                    </a:xfrm>
                    <a:custGeom>
                      <a:avLst/>
                      <a:gdLst>
                        <a:gd name="T0" fmla="*/ 0 w 1"/>
                        <a:gd name="T1" fmla="*/ 0 h 151"/>
                        <a:gd name="T2" fmla="*/ 0 w 1"/>
                        <a:gd name="T3" fmla="*/ 151 h 151"/>
                        <a:gd name="T4" fmla="*/ 0 60000 65536"/>
                        <a:gd name="T5" fmla="*/ 0 60000 65536"/>
                        <a:gd name="T6" fmla="*/ 0 w 1"/>
                        <a:gd name="T7" fmla="*/ 0 h 151"/>
                        <a:gd name="T8" fmla="*/ 1 w 1"/>
                        <a:gd name="T9" fmla="*/ 151 h 15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1">
                          <a:moveTo>
                            <a:pt x="0" y="0"/>
                          </a:moveTo>
                          <a:lnTo>
                            <a:pt x="0" y="151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4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4" y="38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5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3" y="38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6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0" y="3881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7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17" y="3545"/>
                      <a:ext cx="823" cy="33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58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48" y="3576"/>
                      <a:ext cx="7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读写电路</a:t>
                      </a:r>
                    </a:p>
                  </p:txBody>
                </p:sp>
                <p:sp>
                  <p:nvSpPr>
                    <p:cNvPr id="134459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9" y="3545"/>
                      <a:ext cx="823" cy="33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0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0" y="3576"/>
                      <a:ext cx="7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读写电路</a:t>
                      </a:r>
                    </a:p>
                  </p:txBody>
                </p:sp>
                <p:sp>
                  <p:nvSpPr>
                    <p:cNvPr id="134461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3545"/>
                      <a:ext cx="823" cy="33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2" name="Text Box 1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2" y="3576"/>
                      <a:ext cx="75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读写电路</a:t>
                      </a:r>
                    </a:p>
                  </p:txBody>
                </p:sp>
                <p:sp>
                  <p:nvSpPr>
                    <p:cNvPr id="134463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4" y="3737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stealth" w="sm" len="sm"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4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4" y="3737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stealth" w="sm" len="sm"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5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93" y="3737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stealth" w="sm" len="sm"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6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0" y="3737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stealth" w="sm" len="sm"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7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3033" y="2708"/>
                      <a:ext cx="47" cy="501"/>
                    </a:xfrm>
                    <a:custGeom>
                      <a:avLst/>
                      <a:gdLst>
                        <a:gd name="T0" fmla="*/ 0 w 1"/>
                        <a:gd name="T1" fmla="*/ 0 h 406"/>
                        <a:gd name="T2" fmla="*/ 0 w 1"/>
                        <a:gd name="T3" fmla="*/ 501 h 406"/>
                        <a:gd name="T4" fmla="*/ 0 60000 65536"/>
                        <a:gd name="T5" fmla="*/ 0 60000 65536"/>
                        <a:gd name="T6" fmla="*/ 0 w 1"/>
                        <a:gd name="T7" fmla="*/ 0 h 406"/>
                        <a:gd name="T8" fmla="*/ 1 w 1"/>
                        <a:gd name="T9" fmla="*/ 406 h 40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406">
                          <a:moveTo>
                            <a:pt x="0" y="0"/>
                          </a:moveTo>
                          <a:lnTo>
                            <a:pt x="0" y="40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8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4185" y="2691"/>
                      <a:ext cx="1" cy="525"/>
                    </a:xfrm>
                    <a:custGeom>
                      <a:avLst/>
                      <a:gdLst>
                        <a:gd name="T0" fmla="*/ 0 w 1"/>
                        <a:gd name="T1" fmla="*/ 0 h 525"/>
                        <a:gd name="T2" fmla="*/ 0 w 1"/>
                        <a:gd name="T3" fmla="*/ 525 h 525"/>
                        <a:gd name="T4" fmla="*/ 0 60000 65536"/>
                        <a:gd name="T5" fmla="*/ 0 60000 65536"/>
                        <a:gd name="T6" fmla="*/ 0 w 1"/>
                        <a:gd name="T7" fmla="*/ 0 h 525"/>
                        <a:gd name="T8" fmla="*/ 1 w 1"/>
                        <a:gd name="T9" fmla="*/ 525 h 52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525">
                          <a:moveTo>
                            <a:pt x="0" y="0"/>
                          </a:moveTo>
                          <a:lnTo>
                            <a:pt x="0" y="5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69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5325" y="2708"/>
                      <a:ext cx="47" cy="501"/>
                    </a:xfrm>
                    <a:custGeom>
                      <a:avLst/>
                      <a:gdLst>
                        <a:gd name="T0" fmla="*/ 0 w 1"/>
                        <a:gd name="T1" fmla="*/ 0 h 406"/>
                        <a:gd name="T2" fmla="*/ 0 w 1"/>
                        <a:gd name="T3" fmla="*/ 501 h 406"/>
                        <a:gd name="T4" fmla="*/ 0 60000 65536"/>
                        <a:gd name="T5" fmla="*/ 0 60000 65536"/>
                        <a:gd name="T6" fmla="*/ 0 w 1"/>
                        <a:gd name="T7" fmla="*/ 0 h 406"/>
                        <a:gd name="T8" fmla="*/ 1 w 1"/>
                        <a:gd name="T9" fmla="*/ 406 h 40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406">
                          <a:moveTo>
                            <a:pt x="0" y="0"/>
                          </a:moveTo>
                          <a:lnTo>
                            <a:pt x="0" y="40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oval" w="sm" len="sm"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70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1193" y="164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71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1769" y="164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72" name="Text Box 183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2345" y="1640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73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2921" y="1628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74" name="Text Box 185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3496" y="1627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  <a:endParaRPr lang="en-US" altLang="zh-CN" sz="32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4475" name="Text Box 186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4073" y="1628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  <a:endParaRPr lang="en-US" altLang="zh-CN" sz="32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4476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4649" y="1628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  <a:endParaRPr lang="en-US" altLang="zh-CN" sz="32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4477" name="Text Box 188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5244" y="1628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  <a:endParaRPr lang="en-US" altLang="zh-CN" sz="32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4478" name="Text Box 1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0" y="791"/>
                      <a:ext cx="18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479" name="Text Box 1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0" y="1383"/>
                      <a:ext cx="18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34480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4" y="1959"/>
                      <a:ext cx="26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134481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" y="2537"/>
                      <a:ext cx="57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482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0" y="2727"/>
                      <a:ext cx="18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483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4" y="3159"/>
                      <a:ext cx="26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134484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665" y="1628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85" name="Text Box 196"/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665" y="2876"/>
                      <a:ext cx="372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>
                          <a:latin typeface="Times New Roman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34486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1015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行</a:t>
                      </a:r>
                    </a:p>
                  </p:txBody>
                </p:sp>
                <p:sp>
                  <p:nvSpPr>
                    <p:cNvPr id="134487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1263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地</a:t>
                      </a:r>
                    </a:p>
                  </p:txBody>
                </p:sp>
                <p:sp>
                  <p:nvSpPr>
                    <p:cNvPr id="134488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1511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址</a:t>
                      </a:r>
                    </a:p>
                  </p:txBody>
                </p:sp>
                <p:sp>
                  <p:nvSpPr>
                    <p:cNvPr id="134489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1758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译</a:t>
                      </a:r>
                    </a:p>
                  </p:txBody>
                </p:sp>
                <p:sp>
                  <p:nvSpPr>
                    <p:cNvPr id="134490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2006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码</a:t>
                      </a:r>
                    </a:p>
                  </p:txBody>
                </p:sp>
                <p:sp>
                  <p:nvSpPr>
                    <p:cNvPr id="134491" name="Text Box 2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" y="2635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列</a:t>
                      </a:r>
                    </a:p>
                  </p:txBody>
                </p:sp>
                <p:sp>
                  <p:nvSpPr>
                    <p:cNvPr id="13449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" y="2883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地</a:t>
                      </a:r>
                    </a:p>
                  </p:txBody>
                </p:sp>
                <p:sp>
                  <p:nvSpPr>
                    <p:cNvPr id="13449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" y="3131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址</a:t>
                      </a:r>
                    </a:p>
                  </p:txBody>
                </p:sp>
                <p:sp>
                  <p:nvSpPr>
                    <p:cNvPr id="134494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" y="3378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译</a:t>
                      </a:r>
                    </a:p>
                  </p:txBody>
                </p:sp>
                <p:sp>
                  <p:nvSpPr>
                    <p:cNvPr id="134495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" y="3626"/>
                      <a:ext cx="277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码</a:t>
                      </a:r>
                    </a:p>
                  </p:txBody>
                </p:sp>
                <p:sp>
                  <p:nvSpPr>
                    <p:cNvPr id="134496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44" y="3527"/>
                      <a:ext cx="346" cy="21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I/O</a:t>
                      </a:r>
                      <a:r>
                        <a:rPr lang="en-US" altLang="zh-CN" sz="1600" baseline="-25000">
                          <a:latin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34497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04" y="3527"/>
                      <a:ext cx="346" cy="21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I/O</a:t>
                      </a:r>
                      <a:r>
                        <a:rPr lang="en-US" altLang="zh-CN" sz="1600" baseline="-25000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34498" name="Text Box 2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56" y="3527"/>
                      <a:ext cx="346" cy="21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I/O</a:t>
                      </a:r>
                      <a:r>
                        <a:rPr lang="en-US" altLang="zh-CN" sz="1600" baseline="-25000">
                          <a:latin typeface="Times New Roman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34499" name="Text Box 2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4" y="3527"/>
                      <a:ext cx="346" cy="21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I/O</a:t>
                      </a:r>
                      <a:r>
                        <a:rPr lang="en-US" altLang="zh-CN" sz="1600" baseline="-25000">
                          <a:latin typeface="Times New Roman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3450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905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1164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1423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1682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1941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2201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2872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3131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8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3390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09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3650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stealth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10" name="Text Box 2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8" y="3890"/>
                      <a:ext cx="35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WE</a:t>
                      </a:r>
                    </a:p>
                  </p:txBody>
                </p:sp>
                <p:sp>
                  <p:nvSpPr>
                    <p:cNvPr id="134511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2" y="3923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512" name="Text Box 2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8" y="4025"/>
                      <a:ext cx="321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CS</a:t>
                      </a:r>
                    </a:p>
                  </p:txBody>
                </p:sp>
                <p:sp>
                  <p:nvSpPr>
                    <p:cNvPr id="134513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6" y="4079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225"/>
                  <p:cNvGrpSpPr>
                    <a:grpSpLocks/>
                  </p:cNvGrpSpPr>
                  <p:nvPr/>
                </p:nvGrpSpPr>
                <p:grpSpPr bwMode="auto">
                  <a:xfrm>
                    <a:off x="140" y="674"/>
                    <a:ext cx="196" cy="3010"/>
                    <a:chOff x="140" y="674"/>
                    <a:chExt cx="196" cy="3010"/>
                  </a:xfrm>
                </p:grpSpPr>
                <p:sp>
                  <p:nvSpPr>
                    <p:cNvPr id="134300" name="Text Box 2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674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1" name="Text Box 2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933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2" name="Text Box 2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1192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3" name="Text Box 2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1451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4" name="Text Box 2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1710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5" name="Text Box 2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1970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6" name="Text Box 2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2657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7" name="Text Box 2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2916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8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3175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309" name="Text Box 2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" y="3434"/>
                      <a:ext cx="196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</p:grpSp>
            </p:grpSp>
            <p:grpSp>
              <p:nvGrpSpPr>
                <p:cNvPr id="14" name="Group 236"/>
                <p:cNvGrpSpPr>
                  <a:grpSpLocks/>
                </p:cNvGrpSpPr>
                <p:nvPr/>
              </p:nvGrpSpPr>
              <p:grpSpPr bwMode="auto">
                <a:xfrm>
                  <a:off x="915" y="2633"/>
                  <a:ext cx="3945" cy="253"/>
                  <a:chOff x="915" y="2633"/>
                  <a:chExt cx="3945" cy="253"/>
                </a:xfrm>
              </p:grpSpPr>
              <p:grpSp>
                <p:nvGrpSpPr>
                  <p:cNvPr id="15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915" y="2696"/>
                    <a:ext cx="3858" cy="190"/>
                    <a:chOff x="915" y="2696"/>
                    <a:chExt cx="3858" cy="190"/>
                  </a:xfrm>
                </p:grpSpPr>
                <p:sp>
                  <p:nvSpPr>
                    <p:cNvPr id="134293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1304" y="2707"/>
                      <a:ext cx="1" cy="166"/>
                    </a:xfrm>
                    <a:custGeom>
                      <a:avLst/>
                      <a:gdLst>
                        <a:gd name="T0" fmla="*/ 0 w 1"/>
                        <a:gd name="T1" fmla="*/ 0 h 166"/>
                        <a:gd name="T2" fmla="*/ 1 w 1"/>
                        <a:gd name="T3" fmla="*/ 166 h 166"/>
                        <a:gd name="T4" fmla="*/ 0 60000 65536"/>
                        <a:gd name="T5" fmla="*/ 0 60000 65536"/>
                        <a:gd name="T6" fmla="*/ 0 w 1"/>
                        <a:gd name="T7" fmla="*/ 0 h 166"/>
                        <a:gd name="T8" fmla="*/ 1 w 1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66">
                          <a:moveTo>
                            <a:pt x="0" y="0"/>
                          </a:moveTo>
                          <a:lnTo>
                            <a:pt x="1" y="1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94" name="Freeform 239"/>
                    <p:cNvSpPr>
                      <a:spLocks/>
                    </p:cNvSpPr>
                    <p:nvPr/>
                  </p:nvSpPr>
                  <p:spPr bwMode="auto">
                    <a:xfrm>
                      <a:off x="2457" y="2710"/>
                      <a:ext cx="1" cy="166"/>
                    </a:xfrm>
                    <a:custGeom>
                      <a:avLst/>
                      <a:gdLst>
                        <a:gd name="T0" fmla="*/ 0 w 1"/>
                        <a:gd name="T1" fmla="*/ 0 h 166"/>
                        <a:gd name="T2" fmla="*/ 1 w 1"/>
                        <a:gd name="T3" fmla="*/ 166 h 166"/>
                        <a:gd name="T4" fmla="*/ 0 60000 65536"/>
                        <a:gd name="T5" fmla="*/ 0 60000 65536"/>
                        <a:gd name="T6" fmla="*/ 0 w 1"/>
                        <a:gd name="T7" fmla="*/ 0 h 166"/>
                        <a:gd name="T8" fmla="*/ 1 w 1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66">
                          <a:moveTo>
                            <a:pt x="0" y="0"/>
                          </a:moveTo>
                          <a:lnTo>
                            <a:pt x="1" y="16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95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3609" y="2710"/>
                      <a:ext cx="1" cy="176"/>
                    </a:xfrm>
                    <a:custGeom>
                      <a:avLst/>
                      <a:gdLst>
                        <a:gd name="T0" fmla="*/ 0 w 1"/>
                        <a:gd name="T1" fmla="*/ 0 h 176"/>
                        <a:gd name="T2" fmla="*/ 0 w 1"/>
                        <a:gd name="T3" fmla="*/ 176 h 176"/>
                        <a:gd name="T4" fmla="*/ 0 60000 65536"/>
                        <a:gd name="T5" fmla="*/ 0 60000 65536"/>
                        <a:gd name="T6" fmla="*/ 0 w 1"/>
                        <a:gd name="T7" fmla="*/ 0 h 176"/>
                        <a:gd name="T8" fmla="*/ 1 w 1"/>
                        <a:gd name="T9" fmla="*/ 176 h 1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76">
                          <a:moveTo>
                            <a:pt x="0" y="0"/>
                          </a:moveTo>
                          <a:lnTo>
                            <a:pt x="0" y="1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 type="oval" w="sm" len="sm"/>
                      <a:tailEnd type="oval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96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4761" y="2696"/>
                      <a:ext cx="1" cy="178"/>
                    </a:xfrm>
                    <a:custGeom>
                      <a:avLst/>
                      <a:gdLst>
                        <a:gd name="T0" fmla="*/ 0 w 1"/>
                        <a:gd name="T1" fmla="*/ 0 h 178"/>
                        <a:gd name="T2" fmla="*/ 0 w 1"/>
                        <a:gd name="T3" fmla="*/ 178 h 178"/>
                        <a:gd name="T4" fmla="*/ 0 60000 65536"/>
                        <a:gd name="T5" fmla="*/ 0 60000 65536"/>
                        <a:gd name="T6" fmla="*/ 0 w 1"/>
                        <a:gd name="T7" fmla="*/ 0 h 178"/>
                        <a:gd name="T8" fmla="*/ 1 w 1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78">
                          <a:moveTo>
                            <a:pt x="0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97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915" y="2865"/>
                      <a:ext cx="3858" cy="2"/>
                    </a:xfrm>
                    <a:custGeom>
                      <a:avLst/>
                      <a:gdLst>
                        <a:gd name="T0" fmla="*/ 0 w 3858"/>
                        <a:gd name="T1" fmla="*/ 2 h 2"/>
                        <a:gd name="T2" fmla="*/ 3858 w 3858"/>
                        <a:gd name="T3" fmla="*/ 0 h 2"/>
                        <a:gd name="T4" fmla="*/ 0 60000 65536"/>
                        <a:gd name="T5" fmla="*/ 0 60000 65536"/>
                        <a:gd name="T6" fmla="*/ 0 w 3858"/>
                        <a:gd name="T7" fmla="*/ 0 h 2"/>
                        <a:gd name="T8" fmla="*/ 3858 w 3858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858" h="2">
                          <a:moveTo>
                            <a:pt x="0" y="2"/>
                          </a:moveTo>
                          <a:lnTo>
                            <a:pt x="3858" y="0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213" y="2633"/>
                    <a:ext cx="192" cy="158"/>
                    <a:chOff x="1440" y="2928"/>
                    <a:chExt cx="192" cy="158"/>
                  </a:xfrm>
                </p:grpSpPr>
                <p:grpSp>
                  <p:nvGrpSpPr>
                    <p:cNvPr id="17" name="Group 244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1529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91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92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428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1487" y="3003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" name="Group 248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5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89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90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9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2365" y="2635"/>
                    <a:ext cx="192" cy="158"/>
                    <a:chOff x="1440" y="2928"/>
                    <a:chExt cx="192" cy="158"/>
                  </a:xfrm>
                </p:grpSpPr>
                <p:grpSp>
                  <p:nvGrpSpPr>
                    <p:cNvPr id="20" name="Group 252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1529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84" name="Line 2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85" name="Line 2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4280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1487" y="3003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1" name="Group 25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5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82" name="Line 2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83" name="Line 2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2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3517" y="2635"/>
                    <a:ext cx="192" cy="158"/>
                    <a:chOff x="1440" y="2928"/>
                    <a:chExt cx="192" cy="158"/>
                  </a:xfrm>
                </p:grpSpPr>
                <p:grpSp>
                  <p:nvGrpSpPr>
                    <p:cNvPr id="23" name="Group 26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1529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77" name="Line 2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78" name="Line 2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4273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1487" y="3003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4" name="Group 264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5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75" name="Line 2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76" name="Line 2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" name="Group 267"/>
                  <p:cNvGrpSpPr>
                    <a:grpSpLocks/>
                  </p:cNvGrpSpPr>
                  <p:nvPr/>
                </p:nvGrpSpPr>
                <p:grpSpPr bwMode="auto">
                  <a:xfrm>
                    <a:off x="4668" y="2635"/>
                    <a:ext cx="192" cy="158"/>
                    <a:chOff x="1440" y="2928"/>
                    <a:chExt cx="192" cy="158"/>
                  </a:xfrm>
                </p:grpSpPr>
                <p:grpSp>
                  <p:nvGrpSpPr>
                    <p:cNvPr id="26" name="Group 268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1529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70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71" name="Line 2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4266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1487" y="3003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7" name="Group 272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385" y="2983"/>
                      <a:ext cx="158" cy="48"/>
                      <a:chOff x="3459" y="1296"/>
                      <a:chExt cx="243" cy="48"/>
                    </a:xfrm>
                  </p:grpSpPr>
                  <p:sp>
                    <p:nvSpPr>
                      <p:cNvPr id="134268" name="Line 2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9" y="1296"/>
                        <a:ext cx="24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4269" name="Line 2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34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folHlink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8" name="Group 275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29" name="Group 276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567" cy="430"/>
                  <a:chOff x="902" y="857"/>
                  <a:chExt cx="4567" cy="430"/>
                </a:xfrm>
              </p:grpSpPr>
              <p:grpSp>
                <p:nvGrpSpPr>
                  <p:cNvPr id="30" name="Group 277"/>
                  <p:cNvGrpSpPr>
                    <a:grpSpLocks/>
                  </p:cNvGrpSpPr>
                  <p:nvPr/>
                </p:nvGrpSpPr>
                <p:grpSpPr bwMode="auto">
                  <a:xfrm>
                    <a:off x="1152" y="1013"/>
                    <a:ext cx="4317" cy="274"/>
                    <a:chOff x="1176" y="1068"/>
                    <a:chExt cx="4317" cy="274"/>
                  </a:xfrm>
                </p:grpSpPr>
                <p:sp>
                  <p:nvSpPr>
                    <p:cNvPr id="134250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134251" name="Rectangle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34252" name="Rectangle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134253" name="Rectangle 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1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134254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67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134255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1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134256" name="Rectangle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05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134257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48</a:t>
                      </a:r>
                    </a:p>
                  </p:txBody>
                </p:sp>
              </p:grpSp>
              <p:grpSp>
                <p:nvGrpSpPr>
                  <p:cNvPr id="31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902" y="857"/>
                    <a:ext cx="4419" cy="145"/>
                    <a:chOff x="902" y="857"/>
                    <a:chExt cx="4419" cy="145"/>
                  </a:xfrm>
                </p:grpSpPr>
                <p:sp>
                  <p:nvSpPr>
                    <p:cNvPr id="134241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902" y="857"/>
                      <a:ext cx="4419" cy="1"/>
                    </a:xfrm>
                    <a:custGeom>
                      <a:avLst/>
                      <a:gdLst>
                        <a:gd name="T0" fmla="*/ 0 w 4419"/>
                        <a:gd name="T1" fmla="*/ 1 h 1"/>
                        <a:gd name="T2" fmla="*/ 4419 w 4419"/>
                        <a:gd name="T3" fmla="*/ 0 h 1"/>
                        <a:gd name="T4" fmla="*/ 0 60000 65536"/>
                        <a:gd name="T5" fmla="*/ 0 60000 65536"/>
                        <a:gd name="T6" fmla="*/ 0 w 4419"/>
                        <a:gd name="T7" fmla="*/ 0 h 1"/>
                        <a:gd name="T8" fmla="*/ 4419 w 441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19" h="1">
                          <a:moveTo>
                            <a:pt x="0" y="1"/>
                          </a:moveTo>
                          <a:lnTo>
                            <a:pt x="4419" y="0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2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2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3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8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4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4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5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0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6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7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8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8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49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4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34235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400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34236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2540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34237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3718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34238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4860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34144" name="Group 300"/>
            <p:cNvGrpSpPr>
              <a:grpSpLocks/>
            </p:cNvGrpSpPr>
            <p:nvPr/>
          </p:nvGrpSpPr>
          <p:grpSpPr bwMode="auto">
            <a:xfrm>
              <a:off x="915" y="1649"/>
              <a:ext cx="4166" cy="1237"/>
              <a:chOff x="915" y="1649"/>
              <a:chExt cx="4166" cy="1237"/>
            </a:xfrm>
          </p:grpSpPr>
          <p:grpSp>
            <p:nvGrpSpPr>
              <p:cNvPr id="134145" name="Group 301"/>
              <p:cNvGrpSpPr>
                <a:grpSpLocks/>
              </p:cNvGrpSpPr>
              <p:nvPr/>
            </p:nvGrpSpPr>
            <p:grpSpPr bwMode="auto">
              <a:xfrm>
                <a:off x="915" y="2633"/>
                <a:ext cx="3945" cy="253"/>
                <a:chOff x="915" y="2633"/>
                <a:chExt cx="3945" cy="253"/>
              </a:xfrm>
            </p:grpSpPr>
            <p:grpSp>
              <p:nvGrpSpPr>
                <p:cNvPr id="134146" name="Group 302"/>
                <p:cNvGrpSpPr>
                  <a:grpSpLocks/>
                </p:cNvGrpSpPr>
                <p:nvPr/>
              </p:nvGrpSpPr>
              <p:grpSpPr bwMode="auto">
                <a:xfrm>
                  <a:off x="915" y="2696"/>
                  <a:ext cx="3858" cy="190"/>
                  <a:chOff x="915" y="2696"/>
                  <a:chExt cx="3858" cy="190"/>
                </a:xfrm>
              </p:grpSpPr>
              <p:sp>
                <p:nvSpPr>
                  <p:cNvPr id="134227" name="Freeform 303"/>
                  <p:cNvSpPr>
                    <a:spLocks/>
                  </p:cNvSpPr>
                  <p:nvPr/>
                </p:nvSpPr>
                <p:spPr bwMode="auto">
                  <a:xfrm>
                    <a:off x="1304" y="2707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28" name="Freeform 304"/>
                  <p:cNvSpPr>
                    <a:spLocks/>
                  </p:cNvSpPr>
                  <p:nvPr/>
                </p:nvSpPr>
                <p:spPr bwMode="auto">
                  <a:xfrm>
                    <a:off x="2457" y="2710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29" name="Freeform 305"/>
                  <p:cNvSpPr>
                    <a:spLocks/>
                  </p:cNvSpPr>
                  <p:nvPr/>
                </p:nvSpPr>
                <p:spPr bwMode="auto">
                  <a:xfrm>
                    <a:off x="3609" y="2710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30" name="Freeform 306"/>
                  <p:cNvSpPr>
                    <a:spLocks/>
                  </p:cNvSpPr>
                  <p:nvPr/>
                </p:nvSpPr>
                <p:spPr bwMode="auto">
                  <a:xfrm>
                    <a:off x="4761" y="2696"/>
                    <a:ext cx="1" cy="178"/>
                  </a:xfrm>
                  <a:custGeom>
                    <a:avLst/>
                    <a:gdLst>
                      <a:gd name="T0" fmla="*/ 0 w 1"/>
                      <a:gd name="T1" fmla="*/ 0 h 178"/>
                      <a:gd name="T2" fmla="*/ 0 w 1"/>
                      <a:gd name="T3" fmla="*/ 178 h 178"/>
                      <a:gd name="T4" fmla="*/ 0 60000 65536"/>
                      <a:gd name="T5" fmla="*/ 0 60000 65536"/>
                      <a:gd name="T6" fmla="*/ 0 w 1"/>
                      <a:gd name="T7" fmla="*/ 0 h 178"/>
                      <a:gd name="T8" fmla="*/ 1 w 1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8">
                        <a:moveTo>
                          <a:pt x="0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31" name="Freeform 307"/>
                  <p:cNvSpPr>
                    <a:spLocks/>
                  </p:cNvSpPr>
                  <p:nvPr/>
                </p:nvSpPr>
                <p:spPr bwMode="auto">
                  <a:xfrm>
                    <a:off x="915" y="2865"/>
                    <a:ext cx="3858" cy="2"/>
                  </a:xfrm>
                  <a:custGeom>
                    <a:avLst/>
                    <a:gdLst>
                      <a:gd name="T0" fmla="*/ 0 w 3858"/>
                      <a:gd name="T1" fmla="*/ 2 h 2"/>
                      <a:gd name="T2" fmla="*/ 3858 w 3858"/>
                      <a:gd name="T3" fmla="*/ 0 h 2"/>
                      <a:gd name="T4" fmla="*/ 0 60000 65536"/>
                      <a:gd name="T5" fmla="*/ 0 60000 65536"/>
                      <a:gd name="T6" fmla="*/ 0 w 3858"/>
                      <a:gd name="T7" fmla="*/ 0 h 2"/>
                      <a:gd name="T8" fmla="*/ 3858 w 3858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58" h="2">
                        <a:moveTo>
                          <a:pt x="0" y="2"/>
                        </a:moveTo>
                        <a:lnTo>
                          <a:pt x="3858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4147" name="Group 308"/>
                <p:cNvGrpSpPr>
                  <a:grpSpLocks/>
                </p:cNvGrpSpPr>
                <p:nvPr/>
              </p:nvGrpSpPr>
              <p:grpSpPr bwMode="auto">
                <a:xfrm>
                  <a:off x="1213" y="2633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34148" name="Group 30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25" name="Line 3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26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221" name="Freeform 312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150" name="Group 31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23" name="Line 3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24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4151" name="Group 316"/>
                <p:cNvGrpSpPr>
                  <a:grpSpLocks/>
                </p:cNvGrpSpPr>
                <p:nvPr/>
              </p:nvGrpSpPr>
              <p:grpSpPr bwMode="auto">
                <a:xfrm>
                  <a:off x="2365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34153" name="Group 317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18" name="Line 3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19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214" name="Freeform 320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154" name="Group 3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16" name="Line 3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17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4155" name="Group 324"/>
                <p:cNvGrpSpPr>
                  <a:grpSpLocks/>
                </p:cNvGrpSpPr>
                <p:nvPr/>
              </p:nvGrpSpPr>
              <p:grpSpPr bwMode="auto">
                <a:xfrm>
                  <a:off x="3517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34156" name="Group 32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11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12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207" name="Freeform 328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157" name="Group 32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09" name="Line 3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10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4183" name="Group 332"/>
                <p:cNvGrpSpPr>
                  <a:grpSpLocks/>
                </p:cNvGrpSpPr>
                <p:nvPr/>
              </p:nvGrpSpPr>
              <p:grpSpPr bwMode="auto">
                <a:xfrm>
                  <a:off x="4668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34184" name="Group 333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04" name="Line 3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05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200" name="Freeform 336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185" name="Group 33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4202" name="Line 3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203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34186" name="Rectangle 340"/>
              <p:cNvSpPr>
                <a:spLocks noChangeArrowheads="1"/>
              </p:cNvSpPr>
              <p:nvPr/>
            </p:nvSpPr>
            <p:spPr bwMode="auto">
              <a:xfrm>
                <a:off x="1152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4187" name="Text Box 341"/>
              <p:cNvSpPr txBox="1">
                <a:spLocks noChangeArrowheads="1"/>
              </p:cNvSpPr>
              <p:nvPr/>
            </p:nvSpPr>
            <p:spPr bwMode="auto">
              <a:xfrm>
                <a:off x="1152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4188" name="Rectangle 342"/>
              <p:cNvSpPr>
                <a:spLocks noChangeArrowheads="1"/>
              </p:cNvSpPr>
              <p:nvPr/>
            </p:nvSpPr>
            <p:spPr bwMode="auto">
              <a:xfrm>
                <a:off x="2293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4189" name="Rectangle 343"/>
              <p:cNvSpPr>
                <a:spLocks noChangeArrowheads="1"/>
              </p:cNvSpPr>
              <p:nvPr/>
            </p:nvSpPr>
            <p:spPr bwMode="auto">
              <a:xfrm>
                <a:off x="4604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4190" name="Rectangle 344"/>
              <p:cNvSpPr>
                <a:spLocks noChangeArrowheads="1"/>
              </p:cNvSpPr>
              <p:nvPr/>
            </p:nvSpPr>
            <p:spPr bwMode="auto">
              <a:xfrm>
                <a:off x="3466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4191" name="Text Box 345"/>
              <p:cNvSpPr txBox="1">
                <a:spLocks noChangeArrowheads="1"/>
              </p:cNvSpPr>
              <p:nvPr/>
            </p:nvSpPr>
            <p:spPr bwMode="auto">
              <a:xfrm>
                <a:off x="2316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4192" name="Text Box 346"/>
              <p:cNvSpPr txBox="1">
                <a:spLocks noChangeArrowheads="1"/>
              </p:cNvSpPr>
              <p:nvPr/>
            </p:nvSpPr>
            <p:spPr bwMode="auto">
              <a:xfrm>
                <a:off x="3464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4193" name="Text Box 347"/>
              <p:cNvSpPr txBox="1">
                <a:spLocks noChangeArrowheads="1"/>
              </p:cNvSpPr>
              <p:nvPr/>
            </p:nvSpPr>
            <p:spPr bwMode="auto">
              <a:xfrm>
                <a:off x="4619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34194" name="Group 348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4166" name="Line 349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7" name="Freeform 350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8" name="Line 351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9" name="Freeform 352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0" name="Line 353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1" name="Text Box 354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4172" name="Text Box 355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4173" name="Text Box 356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4174" name="Text Box 357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4175" name="Line 358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6" name="Line 359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7" name="Line 360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8" name="Line 361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9" name="Line 362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0" name="Line 363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1" name="Line 364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2" name="Line 365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7454" name="Rectangle 36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4149" name="Text Box 367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134195" name="Group 368"/>
          <p:cNvGrpSpPr>
            <a:grpSpLocks/>
          </p:cNvGrpSpPr>
          <p:nvPr/>
        </p:nvGrpSpPr>
        <p:grpSpPr bwMode="auto">
          <a:xfrm>
            <a:off x="1828800" y="1608138"/>
            <a:ext cx="5934075" cy="434975"/>
            <a:chOff x="1156" y="1013"/>
            <a:chExt cx="3738" cy="274"/>
          </a:xfrm>
        </p:grpSpPr>
        <p:sp>
          <p:nvSpPr>
            <p:cNvPr id="134162" name="Rectangle 369"/>
            <p:cNvSpPr>
              <a:spLocks noChangeArrowheads="1"/>
            </p:cNvSpPr>
            <p:nvPr/>
          </p:nvSpPr>
          <p:spPr bwMode="auto">
            <a:xfrm>
              <a:off x="115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4163" name="Rectangle 370"/>
            <p:cNvSpPr>
              <a:spLocks noChangeArrowheads="1"/>
            </p:cNvSpPr>
            <p:nvPr/>
          </p:nvSpPr>
          <p:spPr bwMode="auto">
            <a:xfrm>
              <a:off x="229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4164" name="Rectangle 371"/>
            <p:cNvSpPr>
              <a:spLocks noChangeArrowheads="1"/>
            </p:cNvSpPr>
            <p:nvPr/>
          </p:nvSpPr>
          <p:spPr bwMode="auto">
            <a:xfrm>
              <a:off x="3471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4165" name="Rectangle 372"/>
            <p:cNvSpPr>
              <a:spLocks noChangeArrowheads="1"/>
            </p:cNvSpPr>
            <p:nvPr/>
          </p:nvSpPr>
          <p:spPr bwMode="auto">
            <a:xfrm>
              <a:off x="460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</p:grpSp>
      <p:grpSp>
        <p:nvGrpSpPr>
          <p:cNvPr id="134196" name="Group 373"/>
          <p:cNvGrpSpPr>
            <a:grpSpLocks/>
          </p:cNvGrpSpPr>
          <p:nvPr/>
        </p:nvGrpSpPr>
        <p:grpSpPr bwMode="auto">
          <a:xfrm>
            <a:off x="1028700" y="6175375"/>
            <a:ext cx="565150" cy="612775"/>
            <a:chOff x="648" y="3890"/>
            <a:chExt cx="356" cy="386"/>
          </a:xfrm>
        </p:grpSpPr>
        <p:grpSp>
          <p:nvGrpSpPr>
            <p:cNvPr id="134197" name="Group 374"/>
            <p:cNvGrpSpPr>
              <a:grpSpLocks/>
            </p:cNvGrpSpPr>
            <p:nvPr/>
          </p:nvGrpSpPr>
          <p:grpSpPr bwMode="auto">
            <a:xfrm>
              <a:off x="668" y="4026"/>
              <a:ext cx="321" cy="250"/>
              <a:chOff x="668" y="4026"/>
              <a:chExt cx="321" cy="250"/>
            </a:xfrm>
          </p:grpSpPr>
          <p:sp>
            <p:nvSpPr>
              <p:cNvPr id="134160" name="Text Box 375"/>
              <p:cNvSpPr txBox="1">
                <a:spLocks noChangeArrowheads="1"/>
              </p:cNvSpPr>
              <p:nvPr/>
            </p:nvSpPr>
            <p:spPr bwMode="auto">
              <a:xfrm>
                <a:off x="668" y="4026"/>
                <a:ext cx="321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CS</a:t>
                </a:r>
                <a:endParaRPr lang="zh-CN" altLang="en-US" sz="2000">
                  <a:solidFill>
                    <a:srgbClr val="0419E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161" name="Line 376"/>
              <p:cNvSpPr>
                <a:spLocks noChangeShapeType="1"/>
              </p:cNvSpPr>
              <p:nvPr/>
            </p:nvSpPr>
            <p:spPr bwMode="auto">
              <a:xfrm>
                <a:off x="724" y="407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198" name="Group 377"/>
            <p:cNvGrpSpPr>
              <a:grpSpLocks/>
            </p:cNvGrpSpPr>
            <p:nvPr/>
          </p:nvGrpSpPr>
          <p:grpSpPr bwMode="auto">
            <a:xfrm>
              <a:off x="648" y="3890"/>
              <a:ext cx="356" cy="231"/>
              <a:chOff x="648" y="3890"/>
              <a:chExt cx="356" cy="231"/>
            </a:xfrm>
          </p:grpSpPr>
          <p:sp>
            <p:nvSpPr>
              <p:cNvPr id="134158" name="Text Box 378"/>
              <p:cNvSpPr txBox="1">
                <a:spLocks noChangeArrowheads="1"/>
              </p:cNvSpPr>
              <p:nvPr/>
            </p:nvSpPr>
            <p:spPr bwMode="auto">
              <a:xfrm>
                <a:off x="648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rgbClr val="0419E0"/>
                    </a:solidFill>
                    <a:latin typeface="Times New Roman" pitchFamily="18" charset="0"/>
                  </a:rPr>
                  <a:t>WE</a:t>
                </a:r>
                <a:endParaRPr lang="zh-CN" altLang="en-US" sz="1800">
                  <a:solidFill>
                    <a:srgbClr val="0419E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159" name="Line 379"/>
              <p:cNvSpPr>
                <a:spLocks noChangeShapeType="1"/>
              </p:cNvSpPr>
              <p:nvPr/>
            </p:nvSpPr>
            <p:spPr bwMode="auto">
              <a:xfrm>
                <a:off x="682" y="392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81" name="日期占位符 380"/>
          <p:cNvSpPr>
            <a:spLocks noGrp="1"/>
          </p:cNvSpPr>
          <p:nvPr>
            <p:ph type="dt" sz="quarter" idx="10"/>
          </p:nvPr>
        </p:nvSpPr>
        <p:spPr>
          <a:xfrm>
            <a:off x="285720" y="6492899"/>
            <a:ext cx="2057400" cy="365125"/>
          </a:xfrm>
        </p:spPr>
        <p:txBody>
          <a:bodyPr/>
          <a:lstStyle/>
          <a:p>
            <a:pPr>
              <a:defRPr/>
            </a:pPr>
            <a:fld id="{DEEE7A76-F0C8-4F00-856A-FB9B404BE11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2" name="灯片编号占位符 3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65D3D-C0FB-4A76-909D-A96C5EF7423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83" name="页脚占位符 382"/>
          <p:cNvSpPr>
            <a:spLocks noGrp="1"/>
          </p:cNvSpPr>
          <p:nvPr>
            <p:ph type="ftr" sz="quarter" idx="11"/>
          </p:nvPr>
        </p:nvSpPr>
        <p:spPr>
          <a:xfrm>
            <a:off x="3028950" y="6492899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0" y="713"/>
              <a:ext cx="5620" cy="3562"/>
              <a:chOff x="140" y="713"/>
              <a:chExt cx="5620" cy="3562"/>
            </a:xfrm>
          </p:grpSpPr>
          <p:sp>
            <p:nvSpPr>
              <p:cNvPr id="135333" name="Rectangle 4"/>
              <p:cNvSpPr>
                <a:spLocks noChangeArrowheads="1"/>
              </p:cNvSpPr>
              <p:nvPr/>
            </p:nvSpPr>
            <p:spPr bwMode="auto">
              <a:xfrm>
                <a:off x="332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34" name="Rectangle 5"/>
              <p:cNvSpPr>
                <a:spLocks noChangeArrowheads="1"/>
              </p:cNvSpPr>
              <p:nvPr/>
            </p:nvSpPr>
            <p:spPr bwMode="auto">
              <a:xfrm>
                <a:off x="17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5335" name="Text Box 6"/>
              <p:cNvSpPr txBox="1">
                <a:spLocks noChangeArrowheads="1"/>
              </p:cNvSpPr>
              <p:nvPr/>
            </p:nvSpPr>
            <p:spPr bwMode="auto">
              <a:xfrm>
                <a:off x="140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336" name="Rectangle 7"/>
              <p:cNvSpPr>
                <a:spLocks noChangeArrowheads="1"/>
              </p:cNvSpPr>
              <p:nvPr/>
            </p:nvSpPr>
            <p:spPr bwMode="auto">
              <a:xfrm>
                <a:off x="11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5337" name="Rectangle 8"/>
              <p:cNvSpPr>
                <a:spLocks noChangeArrowheads="1"/>
              </p:cNvSpPr>
              <p:nvPr/>
            </p:nvSpPr>
            <p:spPr bwMode="auto">
              <a:xfrm>
                <a:off x="2869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5338" name="Text Box 9"/>
              <p:cNvSpPr txBox="1">
                <a:spLocks noChangeArrowheads="1"/>
              </p:cNvSpPr>
              <p:nvPr/>
            </p:nvSpPr>
            <p:spPr bwMode="auto">
              <a:xfrm>
                <a:off x="2549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339" name="Rectangle 10"/>
              <p:cNvSpPr>
                <a:spLocks noChangeArrowheads="1"/>
              </p:cNvSpPr>
              <p:nvPr/>
            </p:nvSpPr>
            <p:spPr bwMode="auto">
              <a:xfrm>
                <a:off x="22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5340" name="Rectangle 11"/>
              <p:cNvSpPr>
                <a:spLocks noChangeArrowheads="1"/>
              </p:cNvSpPr>
              <p:nvPr/>
            </p:nvSpPr>
            <p:spPr bwMode="auto">
              <a:xfrm>
                <a:off x="404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5341" name="Text Box 12"/>
              <p:cNvSpPr txBox="1">
                <a:spLocks noChangeArrowheads="1"/>
              </p:cNvSpPr>
              <p:nvPr/>
            </p:nvSpPr>
            <p:spPr bwMode="auto">
              <a:xfrm>
                <a:off x="372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342" name="Rectangle 13"/>
              <p:cNvSpPr>
                <a:spLocks noChangeArrowheads="1"/>
              </p:cNvSpPr>
              <p:nvPr/>
            </p:nvSpPr>
            <p:spPr bwMode="auto">
              <a:xfrm>
                <a:off x="34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5343" name="Rectangle 14"/>
              <p:cNvSpPr>
                <a:spLocks noChangeArrowheads="1"/>
              </p:cNvSpPr>
              <p:nvPr/>
            </p:nvSpPr>
            <p:spPr bwMode="auto">
              <a:xfrm>
                <a:off x="5180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5344" name="Text Box 15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345" name="Rectangle 16"/>
              <p:cNvSpPr>
                <a:spLocks noChangeArrowheads="1"/>
              </p:cNvSpPr>
              <p:nvPr/>
            </p:nvSpPr>
            <p:spPr bwMode="auto">
              <a:xfrm>
                <a:off x="46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5346" name="Rectangle 17"/>
              <p:cNvSpPr>
                <a:spLocks noChangeArrowheads="1"/>
              </p:cNvSpPr>
              <p:nvPr/>
            </p:nvSpPr>
            <p:spPr bwMode="auto">
              <a:xfrm>
                <a:off x="17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5347" name="Rectangle 18"/>
              <p:cNvSpPr>
                <a:spLocks noChangeArrowheads="1"/>
              </p:cNvSpPr>
              <p:nvPr/>
            </p:nvSpPr>
            <p:spPr bwMode="auto">
              <a:xfrm>
                <a:off x="11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5348" name="Rectangle 19"/>
              <p:cNvSpPr>
                <a:spLocks noChangeArrowheads="1"/>
              </p:cNvSpPr>
              <p:nvPr/>
            </p:nvSpPr>
            <p:spPr bwMode="auto">
              <a:xfrm>
                <a:off x="2869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5349" name="Rectangle 20"/>
              <p:cNvSpPr>
                <a:spLocks noChangeArrowheads="1"/>
              </p:cNvSpPr>
              <p:nvPr/>
            </p:nvSpPr>
            <p:spPr bwMode="auto">
              <a:xfrm>
                <a:off x="22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5350" name="Rectangle 21"/>
              <p:cNvSpPr>
                <a:spLocks noChangeArrowheads="1"/>
              </p:cNvSpPr>
              <p:nvPr/>
            </p:nvSpPr>
            <p:spPr bwMode="auto">
              <a:xfrm>
                <a:off x="404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5351" name="Rectangle 22"/>
              <p:cNvSpPr>
                <a:spLocks noChangeArrowheads="1"/>
              </p:cNvSpPr>
              <p:nvPr/>
            </p:nvSpPr>
            <p:spPr bwMode="auto">
              <a:xfrm>
                <a:off x="34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5352" name="Rectangle 23"/>
              <p:cNvSpPr>
                <a:spLocks noChangeArrowheads="1"/>
              </p:cNvSpPr>
              <p:nvPr/>
            </p:nvSpPr>
            <p:spPr bwMode="auto">
              <a:xfrm>
                <a:off x="5180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5353" name="Rectangle 24"/>
              <p:cNvSpPr>
                <a:spLocks noChangeArrowheads="1"/>
              </p:cNvSpPr>
              <p:nvPr/>
            </p:nvSpPr>
            <p:spPr bwMode="auto">
              <a:xfrm>
                <a:off x="46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5354" name="Line 25"/>
              <p:cNvSpPr>
                <a:spLocks noChangeShapeType="1"/>
              </p:cNvSpPr>
              <p:nvPr/>
            </p:nvSpPr>
            <p:spPr bwMode="auto">
              <a:xfrm rot="5400000">
                <a:off x="1325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55" name="Line 26"/>
              <p:cNvSpPr>
                <a:spLocks noChangeShapeType="1"/>
              </p:cNvSpPr>
              <p:nvPr/>
            </p:nvSpPr>
            <p:spPr bwMode="auto">
              <a:xfrm rot="5400000">
                <a:off x="1308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56" name="Freeform 27"/>
              <p:cNvSpPr>
                <a:spLocks/>
              </p:cNvSpPr>
              <p:nvPr/>
            </p:nvSpPr>
            <p:spPr bwMode="auto">
              <a:xfrm>
                <a:off x="1260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57" name="Line 28"/>
              <p:cNvSpPr>
                <a:spLocks noChangeShapeType="1"/>
              </p:cNvSpPr>
              <p:nvPr/>
            </p:nvSpPr>
            <p:spPr bwMode="auto">
              <a:xfrm rot="-5400000">
                <a:off x="1133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58" name="Line 29"/>
              <p:cNvSpPr>
                <a:spLocks noChangeShapeType="1"/>
              </p:cNvSpPr>
              <p:nvPr/>
            </p:nvSpPr>
            <p:spPr bwMode="auto">
              <a:xfrm rot="-5400000">
                <a:off x="1212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59" name="Freeform 30"/>
              <p:cNvSpPr>
                <a:spLocks/>
              </p:cNvSpPr>
              <p:nvPr/>
            </p:nvSpPr>
            <p:spPr bwMode="auto">
              <a:xfrm>
                <a:off x="1434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60" name="Freeform 31"/>
              <p:cNvSpPr>
                <a:spLocks/>
              </p:cNvSpPr>
              <p:nvPr/>
            </p:nvSpPr>
            <p:spPr bwMode="auto">
              <a:xfrm>
                <a:off x="1059" y="1209"/>
                <a:ext cx="152" cy="1469"/>
              </a:xfrm>
              <a:custGeom>
                <a:avLst/>
                <a:gdLst>
                  <a:gd name="T0" fmla="*/ 152 w 152"/>
                  <a:gd name="T1" fmla="*/ 1469 h 1469"/>
                  <a:gd name="T2" fmla="*/ 0 w 152"/>
                  <a:gd name="T3" fmla="*/ 1469 h 1469"/>
                  <a:gd name="T4" fmla="*/ 0 w 152"/>
                  <a:gd name="T5" fmla="*/ 0 h 1469"/>
                  <a:gd name="T6" fmla="*/ 95 w 152"/>
                  <a:gd name="T7" fmla="*/ 1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9"/>
                  <a:gd name="T14" fmla="*/ 152 w 152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9">
                    <a:moveTo>
                      <a:pt x="152" y="1469"/>
                    </a:moveTo>
                    <a:lnTo>
                      <a:pt x="0" y="1469"/>
                    </a:lnTo>
                    <a:lnTo>
                      <a:pt x="0" y="0"/>
                    </a:lnTo>
                    <a:lnTo>
                      <a:pt x="95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61" name="Freeform 32"/>
              <p:cNvSpPr>
                <a:spLocks/>
              </p:cNvSpPr>
              <p:nvPr/>
            </p:nvSpPr>
            <p:spPr bwMode="auto">
              <a:xfrm>
                <a:off x="1055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62" name="Line 33"/>
              <p:cNvSpPr>
                <a:spLocks noChangeShapeType="1"/>
              </p:cNvSpPr>
              <p:nvPr/>
            </p:nvSpPr>
            <p:spPr bwMode="auto">
              <a:xfrm rot="5400000">
                <a:off x="1896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63" name="Line 34"/>
              <p:cNvSpPr>
                <a:spLocks noChangeShapeType="1"/>
              </p:cNvSpPr>
              <p:nvPr/>
            </p:nvSpPr>
            <p:spPr bwMode="auto">
              <a:xfrm rot="5400000">
                <a:off x="1879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64" name="Freeform 35"/>
              <p:cNvSpPr>
                <a:spLocks/>
              </p:cNvSpPr>
              <p:nvPr/>
            </p:nvSpPr>
            <p:spPr bwMode="auto">
              <a:xfrm>
                <a:off x="1831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65" name="Line 36"/>
              <p:cNvSpPr>
                <a:spLocks noChangeShapeType="1"/>
              </p:cNvSpPr>
              <p:nvPr/>
            </p:nvSpPr>
            <p:spPr bwMode="auto">
              <a:xfrm rot="-5400000">
                <a:off x="1704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66" name="Line 37"/>
              <p:cNvSpPr>
                <a:spLocks noChangeShapeType="1"/>
              </p:cNvSpPr>
              <p:nvPr/>
            </p:nvSpPr>
            <p:spPr bwMode="auto">
              <a:xfrm rot="-5400000">
                <a:off x="1783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67" name="Freeform 38"/>
              <p:cNvSpPr>
                <a:spLocks/>
              </p:cNvSpPr>
              <p:nvPr/>
            </p:nvSpPr>
            <p:spPr bwMode="auto">
              <a:xfrm>
                <a:off x="2005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68" name="Freeform 39"/>
              <p:cNvSpPr>
                <a:spLocks/>
              </p:cNvSpPr>
              <p:nvPr/>
            </p:nvSpPr>
            <p:spPr bwMode="auto">
              <a:xfrm>
                <a:off x="1611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69" name="Line 40"/>
              <p:cNvSpPr>
                <a:spLocks noChangeShapeType="1"/>
              </p:cNvSpPr>
              <p:nvPr/>
            </p:nvSpPr>
            <p:spPr bwMode="auto">
              <a:xfrm rot="5400000">
                <a:off x="24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0" name="Line 41"/>
              <p:cNvSpPr>
                <a:spLocks noChangeShapeType="1"/>
              </p:cNvSpPr>
              <p:nvPr/>
            </p:nvSpPr>
            <p:spPr bwMode="auto">
              <a:xfrm rot="5400000">
                <a:off x="24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1" name="Freeform 42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2" name="Line 43"/>
              <p:cNvSpPr>
                <a:spLocks noChangeShapeType="1"/>
              </p:cNvSpPr>
              <p:nvPr/>
            </p:nvSpPr>
            <p:spPr bwMode="auto">
              <a:xfrm rot="-5400000">
                <a:off x="22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3" name="Line 44"/>
              <p:cNvSpPr>
                <a:spLocks noChangeShapeType="1"/>
              </p:cNvSpPr>
              <p:nvPr/>
            </p:nvSpPr>
            <p:spPr bwMode="auto">
              <a:xfrm rot="-5400000">
                <a:off x="23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4" name="Freeform 45"/>
              <p:cNvSpPr>
                <a:spLocks/>
              </p:cNvSpPr>
              <p:nvPr/>
            </p:nvSpPr>
            <p:spPr bwMode="auto">
              <a:xfrm>
                <a:off x="2586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75" name="Freeform 46"/>
              <p:cNvSpPr>
                <a:spLocks/>
              </p:cNvSpPr>
              <p:nvPr/>
            </p:nvSpPr>
            <p:spPr bwMode="auto">
              <a:xfrm>
                <a:off x="2207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76" name="Line 47"/>
              <p:cNvSpPr>
                <a:spLocks noChangeShapeType="1"/>
              </p:cNvSpPr>
              <p:nvPr/>
            </p:nvSpPr>
            <p:spPr bwMode="auto">
              <a:xfrm rot="5400000">
                <a:off x="30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7" name="Line 48"/>
              <p:cNvSpPr>
                <a:spLocks noChangeShapeType="1"/>
              </p:cNvSpPr>
              <p:nvPr/>
            </p:nvSpPr>
            <p:spPr bwMode="auto">
              <a:xfrm rot="5400000">
                <a:off x="30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8" name="Freeform 49"/>
              <p:cNvSpPr>
                <a:spLocks/>
              </p:cNvSpPr>
              <p:nvPr/>
            </p:nvSpPr>
            <p:spPr bwMode="auto">
              <a:xfrm>
                <a:off x="29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79" name="Line 50"/>
              <p:cNvSpPr>
                <a:spLocks noChangeShapeType="1"/>
              </p:cNvSpPr>
              <p:nvPr/>
            </p:nvSpPr>
            <p:spPr bwMode="auto">
              <a:xfrm rot="-5400000">
                <a:off x="28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0" name="Line 51"/>
              <p:cNvSpPr>
                <a:spLocks noChangeShapeType="1"/>
              </p:cNvSpPr>
              <p:nvPr/>
            </p:nvSpPr>
            <p:spPr bwMode="auto">
              <a:xfrm rot="-5400000">
                <a:off x="29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1" name="Freeform 52"/>
              <p:cNvSpPr>
                <a:spLocks/>
              </p:cNvSpPr>
              <p:nvPr/>
            </p:nvSpPr>
            <p:spPr bwMode="auto">
              <a:xfrm>
                <a:off x="3162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82" name="Freeform 53"/>
              <p:cNvSpPr>
                <a:spLocks/>
              </p:cNvSpPr>
              <p:nvPr/>
            </p:nvSpPr>
            <p:spPr bwMode="auto">
              <a:xfrm>
                <a:off x="2783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83" name="Line 54"/>
              <p:cNvSpPr>
                <a:spLocks noChangeShapeType="1"/>
              </p:cNvSpPr>
              <p:nvPr/>
            </p:nvSpPr>
            <p:spPr bwMode="auto">
              <a:xfrm rot="5400000">
                <a:off x="362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4" name="Line 55"/>
              <p:cNvSpPr>
                <a:spLocks noChangeShapeType="1"/>
              </p:cNvSpPr>
              <p:nvPr/>
            </p:nvSpPr>
            <p:spPr bwMode="auto">
              <a:xfrm rot="5400000">
                <a:off x="3612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5" name="Freeform 56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6" name="Line 57"/>
              <p:cNvSpPr>
                <a:spLocks noChangeShapeType="1"/>
              </p:cNvSpPr>
              <p:nvPr/>
            </p:nvSpPr>
            <p:spPr bwMode="auto">
              <a:xfrm rot="-5400000">
                <a:off x="343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7" name="Line 58"/>
              <p:cNvSpPr>
                <a:spLocks noChangeShapeType="1"/>
              </p:cNvSpPr>
              <p:nvPr/>
            </p:nvSpPr>
            <p:spPr bwMode="auto">
              <a:xfrm rot="-5400000">
                <a:off x="3516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88" name="Freeform 59"/>
              <p:cNvSpPr>
                <a:spLocks/>
              </p:cNvSpPr>
              <p:nvPr/>
            </p:nvSpPr>
            <p:spPr bwMode="auto">
              <a:xfrm>
                <a:off x="3751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89" name="Freeform 60"/>
              <p:cNvSpPr>
                <a:spLocks/>
              </p:cNvSpPr>
              <p:nvPr/>
            </p:nvSpPr>
            <p:spPr bwMode="auto">
              <a:xfrm>
                <a:off x="3359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90" name="Line 61"/>
              <p:cNvSpPr>
                <a:spLocks noChangeShapeType="1"/>
              </p:cNvSpPr>
              <p:nvPr/>
            </p:nvSpPr>
            <p:spPr bwMode="auto">
              <a:xfrm rot="5400000">
                <a:off x="4205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91" name="Line 62"/>
              <p:cNvSpPr>
                <a:spLocks noChangeShapeType="1"/>
              </p:cNvSpPr>
              <p:nvPr/>
            </p:nvSpPr>
            <p:spPr bwMode="auto">
              <a:xfrm rot="5400000">
                <a:off x="4188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92" name="Freeform 63"/>
              <p:cNvSpPr>
                <a:spLocks/>
              </p:cNvSpPr>
              <p:nvPr/>
            </p:nvSpPr>
            <p:spPr bwMode="auto">
              <a:xfrm>
                <a:off x="4140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93" name="Line 64"/>
              <p:cNvSpPr>
                <a:spLocks noChangeShapeType="1"/>
              </p:cNvSpPr>
              <p:nvPr/>
            </p:nvSpPr>
            <p:spPr bwMode="auto">
              <a:xfrm rot="-5400000">
                <a:off x="4013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94" name="Line 65"/>
              <p:cNvSpPr>
                <a:spLocks noChangeShapeType="1"/>
              </p:cNvSpPr>
              <p:nvPr/>
            </p:nvSpPr>
            <p:spPr bwMode="auto">
              <a:xfrm rot="-5400000">
                <a:off x="4092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395" name="Freeform 66"/>
              <p:cNvSpPr>
                <a:spLocks/>
              </p:cNvSpPr>
              <p:nvPr/>
            </p:nvSpPr>
            <p:spPr bwMode="auto">
              <a:xfrm>
                <a:off x="4336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96" name="Freeform 67"/>
              <p:cNvSpPr>
                <a:spLocks/>
              </p:cNvSpPr>
              <p:nvPr/>
            </p:nvSpPr>
            <p:spPr bwMode="auto">
              <a:xfrm>
                <a:off x="3935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4668" y="2634"/>
                <a:ext cx="192" cy="158"/>
                <a:chOff x="4692" y="2634"/>
                <a:chExt cx="192" cy="158"/>
              </a:xfrm>
            </p:grpSpPr>
            <p:grpSp>
              <p:nvGrpSpPr>
                <p:cNvPr id="5" name="Group 69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35549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50" name="Line 7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5545" name="Freeform 72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73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35547" name="Line 7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48" name="Line 7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5398" name="Freeform 76"/>
              <p:cNvSpPr>
                <a:spLocks/>
              </p:cNvSpPr>
              <p:nvPr/>
            </p:nvSpPr>
            <p:spPr bwMode="auto">
              <a:xfrm>
                <a:off x="4890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399" name="Freeform 77"/>
              <p:cNvSpPr>
                <a:spLocks/>
              </p:cNvSpPr>
              <p:nvPr/>
            </p:nvSpPr>
            <p:spPr bwMode="auto">
              <a:xfrm>
                <a:off x="4511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5235" y="2634"/>
                <a:ext cx="192" cy="158"/>
                <a:chOff x="5259" y="2634"/>
                <a:chExt cx="192" cy="158"/>
              </a:xfrm>
            </p:grpSpPr>
            <p:grpSp>
              <p:nvGrpSpPr>
                <p:cNvPr id="8" name="Group 79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35542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43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5538" name="Freeform 82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83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35540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41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5401" name="Freeform 86"/>
              <p:cNvSpPr>
                <a:spLocks/>
              </p:cNvSpPr>
              <p:nvPr/>
            </p:nvSpPr>
            <p:spPr bwMode="auto">
              <a:xfrm>
                <a:off x="5467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2" name="Freeform 87"/>
              <p:cNvSpPr>
                <a:spLocks/>
              </p:cNvSpPr>
              <p:nvPr/>
            </p:nvSpPr>
            <p:spPr bwMode="auto">
              <a:xfrm>
                <a:off x="5078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3" name="Freeform 88"/>
              <p:cNvSpPr>
                <a:spLocks/>
              </p:cNvSpPr>
              <p:nvPr/>
            </p:nvSpPr>
            <p:spPr bwMode="auto">
              <a:xfrm>
                <a:off x="908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4" name="Line 89"/>
              <p:cNvSpPr>
                <a:spLocks noChangeShapeType="1"/>
              </p:cNvSpPr>
              <p:nvPr/>
            </p:nvSpPr>
            <p:spPr bwMode="auto">
              <a:xfrm>
                <a:off x="12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5" name="Line 90"/>
              <p:cNvSpPr>
                <a:spLocks noChangeShapeType="1"/>
              </p:cNvSpPr>
              <p:nvPr/>
            </p:nvSpPr>
            <p:spPr bwMode="auto">
              <a:xfrm>
                <a:off x="18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6" name="Line 91"/>
              <p:cNvSpPr>
                <a:spLocks noChangeShapeType="1"/>
              </p:cNvSpPr>
              <p:nvPr/>
            </p:nvSpPr>
            <p:spPr bwMode="auto">
              <a:xfrm>
                <a:off x="24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7" name="Line 92"/>
              <p:cNvSpPr>
                <a:spLocks noChangeShapeType="1"/>
              </p:cNvSpPr>
              <p:nvPr/>
            </p:nvSpPr>
            <p:spPr bwMode="auto">
              <a:xfrm>
                <a:off x="30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8" name="Line 93"/>
              <p:cNvSpPr>
                <a:spLocks noChangeShapeType="1"/>
              </p:cNvSpPr>
              <p:nvPr/>
            </p:nvSpPr>
            <p:spPr bwMode="auto">
              <a:xfrm>
                <a:off x="35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09" name="Line 94"/>
              <p:cNvSpPr>
                <a:spLocks noChangeShapeType="1"/>
              </p:cNvSpPr>
              <p:nvPr/>
            </p:nvSpPr>
            <p:spPr bwMode="auto">
              <a:xfrm>
                <a:off x="41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0" name="Line 95"/>
              <p:cNvSpPr>
                <a:spLocks noChangeShapeType="1"/>
              </p:cNvSpPr>
              <p:nvPr/>
            </p:nvSpPr>
            <p:spPr bwMode="auto">
              <a:xfrm>
                <a:off x="47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1" name="Line 96"/>
              <p:cNvSpPr>
                <a:spLocks noChangeShapeType="1"/>
              </p:cNvSpPr>
              <p:nvPr/>
            </p:nvSpPr>
            <p:spPr bwMode="auto">
              <a:xfrm>
                <a:off x="532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2" name="Freeform 97"/>
              <p:cNvSpPr>
                <a:spLocks/>
              </p:cNvSpPr>
              <p:nvPr/>
            </p:nvSpPr>
            <p:spPr bwMode="auto">
              <a:xfrm>
                <a:off x="1305" y="2708"/>
                <a:ext cx="1" cy="166"/>
              </a:xfrm>
              <a:custGeom>
                <a:avLst/>
                <a:gdLst>
                  <a:gd name="T0" fmla="*/ 1 w 1"/>
                  <a:gd name="T1" fmla="*/ 0 h 166"/>
                  <a:gd name="T2" fmla="*/ 0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1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3" name="Freeform 98"/>
              <p:cNvSpPr>
                <a:spLocks/>
              </p:cNvSpPr>
              <p:nvPr/>
            </p:nvSpPr>
            <p:spPr bwMode="auto">
              <a:xfrm>
                <a:off x="1880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4" name="Freeform 99"/>
              <p:cNvSpPr>
                <a:spLocks/>
              </p:cNvSpPr>
              <p:nvPr/>
            </p:nvSpPr>
            <p:spPr bwMode="auto">
              <a:xfrm>
                <a:off x="2454" y="2708"/>
                <a:ext cx="4" cy="166"/>
              </a:xfrm>
              <a:custGeom>
                <a:avLst/>
                <a:gdLst>
                  <a:gd name="T0" fmla="*/ 4 w 4"/>
                  <a:gd name="T1" fmla="*/ 0 h 166"/>
                  <a:gd name="T2" fmla="*/ 0 w 4"/>
                  <a:gd name="T3" fmla="*/ 166 h 166"/>
                  <a:gd name="T4" fmla="*/ 0 60000 65536"/>
                  <a:gd name="T5" fmla="*/ 0 60000 65536"/>
                  <a:gd name="T6" fmla="*/ 0 w 4"/>
                  <a:gd name="T7" fmla="*/ 0 h 166"/>
                  <a:gd name="T8" fmla="*/ 4 w 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66">
                    <a:moveTo>
                      <a:pt x="4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5" name="Freeform 100"/>
              <p:cNvSpPr>
                <a:spLocks/>
              </p:cNvSpPr>
              <p:nvPr/>
            </p:nvSpPr>
            <p:spPr bwMode="auto">
              <a:xfrm>
                <a:off x="3606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6" name="Freeform 101"/>
              <p:cNvSpPr>
                <a:spLocks/>
              </p:cNvSpPr>
              <p:nvPr/>
            </p:nvSpPr>
            <p:spPr bwMode="auto">
              <a:xfrm>
                <a:off x="4760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7" name="Freeform 102"/>
              <p:cNvSpPr>
                <a:spLocks/>
              </p:cNvSpPr>
              <p:nvPr/>
            </p:nvSpPr>
            <p:spPr bwMode="auto">
              <a:xfrm>
                <a:off x="908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8" name="Line 103"/>
              <p:cNvSpPr>
                <a:spLocks noChangeShapeType="1"/>
              </p:cNvSpPr>
              <p:nvPr/>
            </p:nvSpPr>
            <p:spPr bwMode="auto">
              <a:xfrm>
                <a:off x="12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19" name="Line 104"/>
              <p:cNvSpPr>
                <a:spLocks noChangeShapeType="1"/>
              </p:cNvSpPr>
              <p:nvPr/>
            </p:nvSpPr>
            <p:spPr bwMode="auto">
              <a:xfrm>
                <a:off x="18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0" name="Line 105"/>
              <p:cNvSpPr>
                <a:spLocks noChangeShapeType="1"/>
              </p:cNvSpPr>
              <p:nvPr/>
            </p:nvSpPr>
            <p:spPr bwMode="auto">
              <a:xfrm>
                <a:off x="24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1" name="Line 106"/>
              <p:cNvSpPr>
                <a:spLocks noChangeShapeType="1"/>
              </p:cNvSpPr>
              <p:nvPr/>
            </p:nvSpPr>
            <p:spPr bwMode="auto">
              <a:xfrm>
                <a:off x="30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2" name="Line 107"/>
              <p:cNvSpPr>
                <a:spLocks noChangeShapeType="1"/>
              </p:cNvSpPr>
              <p:nvPr/>
            </p:nvSpPr>
            <p:spPr bwMode="auto">
              <a:xfrm>
                <a:off x="35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3" name="Line 108"/>
              <p:cNvSpPr>
                <a:spLocks noChangeShapeType="1"/>
              </p:cNvSpPr>
              <p:nvPr/>
            </p:nvSpPr>
            <p:spPr bwMode="auto">
              <a:xfrm>
                <a:off x="41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4" name="Line 109"/>
              <p:cNvSpPr>
                <a:spLocks noChangeShapeType="1"/>
              </p:cNvSpPr>
              <p:nvPr/>
            </p:nvSpPr>
            <p:spPr bwMode="auto">
              <a:xfrm>
                <a:off x="47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5" name="Line 110"/>
              <p:cNvSpPr>
                <a:spLocks noChangeShapeType="1"/>
              </p:cNvSpPr>
              <p:nvPr/>
            </p:nvSpPr>
            <p:spPr bwMode="auto">
              <a:xfrm>
                <a:off x="532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6" name="Freeform 111"/>
              <p:cNvSpPr>
                <a:spLocks/>
              </p:cNvSpPr>
              <p:nvPr/>
            </p:nvSpPr>
            <p:spPr bwMode="auto">
              <a:xfrm>
                <a:off x="908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7" name="Line 112"/>
              <p:cNvSpPr>
                <a:spLocks noChangeShapeType="1"/>
              </p:cNvSpPr>
              <p:nvPr/>
            </p:nvSpPr>
            <p:spPr bwMode="auto">
              <a:xfrm>
                <a:off x="12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8" name="Line 113"/>
              <p:cNvSpPr>
                <a:spLocks noChangeShapeType="1"/>
              </p:cNvSpPr>
              <p:nvPr/>
            </p:nvSpPr>
            <p:spPr bwMode="auto">
              <a:xfrm>
                <a:off x="18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29" name="Line 114"/>
              <p:cNvSpPr>
                <a:spLocks noChangeShapeType="1"/>
              </p:cNvSpPr>
              <p:nvPr/>
            </p:nvSpPr>
            <p:spPr bwMode="auto">
              <a:xfrm>
                <a:off x="24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0" name="Line 115"/>
              <p:cNvSpPr>
                <a:spLocks noChangeShapeType="1"/>
              </p:cNvSpPr>
              <p:nvPr/>
            </p:nvSpPr>
            <p:spPr bwMode="auto">
              <a:xfrm>
                <a:off x="30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1" name="Line 116"/>
              <p:cNvSpPr>
                <a:spLocks noChangeShapeType="1"/>
              </p:cNvSpPr>
              <p:nvPr/>
            </p:nvSpPr>
            <p:spPr bwMode="auto">
              <a:xfrm>
                <a:off x="35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2" name="Line 117"/>
              <p:cNvSpPr>
                <a:spLocks noChangeShapeType="1"/>
              </p:cNvSpPr>
              <p:nvPr/>
            </p:nvSpPr>
            <p:spPr bwMode="auto">
              <a:xfrm>
                <a:off x="41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3" name="Line 118"/>
              <p:cNvSpPr>
                <a:spLocks noChangeShapeType="1"/>
              </p:cNvSpPr>
              <p:nvPr/>
            </p:nvSpPr>
            <p:spPr bwMode="auto">
              <a:xfrm>
                <a:off x="47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4" name="Line 119"/>
              <p:cNvSpPr>
                <a:spLocks noChangeShapeType="1"/>
              </p:cNvSpPr>
              <p:nvPr/>
            </p:nvSpPr>
            <p:spPr bwMode="auto">
              <a:xfrm>
                <a:off x="532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5" name="Freeform 120"/>
              <p:cNvSpPr>
                <a:spLocks/>
              </p:cNvSpPr>
              <p:nvPr/>
            </p:nvSpPr>
            <p:spPr bwMode="auto">
              <a:xfrm>
                <a:off x="909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6" name="Freeform 121"/>
              <p:cNvSpPr>
                <a:spLocks/>
              </p:cNvSpPr>
              <p:nvPr/>
            </p:nvSpPr>
            <p:spPr bwMode="auto">
              <a:xfrm>
                <a:off x="912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7" name="Rectangle 122"/>
              <p:cNvSpPr>
                <a:spLocks noChangeArrowheads="1"/>
              </p:cNvSpPr>
              <p:nvPr/>
            </p:nvSpPr>
            <p:spPr bwMode="auto">
              <a:xfrm>
                <a:off x="11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38" name="Text Box 123"/>
              <p:cNvSpPr txBox="1">
                <a:spLocks noChangeArrowheads="1"/>
              </p:cNvSpPr>
              <p:nvPr/>
            </p:nvSpPr>
            <p:spPr bwMode="auto">
              <a:xfrm>
                <a:off x="1172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5439" name="Freeform 124"/>
              <p:cNvSpPr>
                <a:spLocks/>
              </p:cNvSpPr>
              <p:nvPr/>
            </p:nvSpPr>
            <p:spPr bwMode="auto">
              <a:xfrm>
                <a:off x="1402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0" name="Freeform 125"/>
              <p:cNvSpPr>
                <a:spLocks/>
              </p:cNvSpPr>
              <p:nvPr/>
            </p:nvSpPr>
            <p:spPr bwMode="auto">
              <a:xfrm>
                <a:off x="1613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1" name="Freeform 126"/>
              <p:cNvSpPr>
                <a:spLocks/>
              </p:cNvSpPr>
              <p:nvPr/>
            </p:nvSpPr>
            <p:spPr bwMode="auto">
              <a:xfrm>
                <a:off x="1967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2" name="Freeform 127"/>
              <p:cNvSpPr>
                <a:spLocks/>
              </p:cNvSpPr>
              <p:nvPr/>
            </p:nvSpPr>
            <p:spPr bwMode="auto">
              <a:xfrm>
                <a:off x="2208" y="1211"/>
                <a:ext cx="155" cy="1467"/>
              </a:xfrm>
              <a:custGeom>
                <a:avLst/>
                <a:gdLst>
                  <a:gd name="T0" fmla="*/ 155 w 155"/>
                  <a:gd name="T1" fmla="*/ 1467 h 1467"/>
                  <a:gd name="T2" fmla="*/ 3 w 155"/>
                  <a:gd name="T3" fmla="*/ 1467 h 1467"/>
                  <a:gd name="T4" fmla="*/ 0 w 155"/>
                  <a:gd name="T5" fmla="*/ 1 h 1467"/>
                  <a:gd name="T6" fmla="*/ 89 w 155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7"/>
                  <a:gd name="T14" fmla="*/ 155 w 155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7">
                    <a:moveTo>
                      <a:pt x="155" y="1467"/>
                    </a:moveTo>
                    <a:lnTo>
                      <a:pt x="3" y="1467"/>
                    </a:lnTo>
                    <a:lnTo>
                      <a:pt x="0" y="1"/>
                    </a:lnTo>
                    <a:lnTo>
                      <a:pt x="8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3" name="Freeform 128"/>
              <p:cNvSpPr>
                <a:spLocks/>
              </p:cNvSpPr>
              <p:nvPr/>
            </p:nvSpPr>
            <p:spPr bwMode="auto">
              <a:xfrm>
                <a:off x="2557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4" name="Freeform 129"/>
              <p:cNvSpPr>
                <a:spLocks/>
              </p:cNvSpPr>
              <p:nvPr/>
            </p:nvSpPr>
            <p:spPr bwMode="auto">
              <a:xfrm>
                <a:off x="2787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77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7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5" name="Freeform 130"/>
              <p:cNvSpPr>
                <a:spLocks/>
              </p:cNvSpPr>
              <p:nvPr/>
            </p:nvSpPr>
            <p:spPr bwMode="auto">
              <a:xfrm>
                <a:off x="3130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6" name="Freeform 131"/>
              <p:cNvSpPr>
                <a:spLocks/>
              </p:cNvSpPr>
              <p:nvPr/>
            </p:nvSpPr>
            <p:spPr bwMode="auto">
              <a:xfrm>
                <a:off x="3360" y="1209"/>
                <a:ext cx="155" cy="1469"/>
              </a:xfrm>
              <a:custGeom>
                <a:avLst/>
                <a:gdLst>
                  <a:gd name="T0" fmla="*/ 155 w 155"/>
                  <a:gd name="T1" fmla="*/ 1469 h 1469"/>
                  <a:gd name="T2" fmla="*/ 3 w 155"/>
                  <a:gd name="T3" fmla="*/ 1469 h 1469"/>
                  <a:gd name="T4" fmla="*/ 0 w 155"/>
                  <a:gd name="T5" fmla="*/ 0 h 1469"/>
                  <a:gd name="T6" fmla="*/ 103 w 155"/>
                  <a:gd name="T7" fmla="*/ 2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9"/>
                  <a:gd name="T14" fmla="*/ 155 w 155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9">
                    <a:moveTo>
                      <a:pt x="155" y="1469"/>
                    </a:moveTo>
                    <a:lnTo>
                      <a:pt x="3" y="1469"/>
                    </a:lnTo>
                    <a:lnTo>
                      <a:pt x="0" y="0"/>
                    </a:lnTo>
                    <a:lnTo>
                      <a:pt x="103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7" name="Freeform 132"/>
              <p:cNvSpPr>
                <a:spLocks/>
              </p:cNvSpPr>
              <p:nvPr/>
            </p:nvSpPr>
            <p:spPr bwMode="auto">
              <a:xfrm>
                <a:off x="3710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8" name="Freeform 133"/>
              <p:cNvSpPr>
                <a:spLocks/>
              </p:cNvSpPr>
              <p:nvPr/>
            </p:nvSpPr>
            <p:spPr bwMode="auto">
              <a:xfrm>
                <a:off x="3939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103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49" name="Freeform 134"/>
              <p:cNvSpPr>
                <a:spLocks/>
              </p:cNvSpPr>
              <p:nvPr/>
            </p:nvSpPr>
            <p:spPr bwMode="auto">
              <a:xfrm>
                <a:off x="4280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0" name="Freeform 135"/>
              <p:cNvSpPr>
                <a:spLocks/>
              </p:cNvSpPr>
              <p:nvPr/>
            </p:nvSpPr>
            <p:spPr bwMode="auto">
              <a:xfrm>
                <a:off x="450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1" name="Freeform 136"/>
              <p:cNvSpPr>
                <a:spLocks/>
              </p:cNvSpPr>
              <p:nvPr/>
            </p:nvSpPr>
            <p:spPr bwMode="auto">
              <a:xfrm>
                <a:off x="486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2" name="Freeform 137"/>
              <p:cNvSpPr>
                <a:spLocks/>
              </p:cNvSpPr>
              <p:nvPr/>
            </p:nvSpPr>
            <p:spPr bwMode="auto">
              <a:xfrm>
                <a:off x="5069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3" name="Freeform 138"/>
              <p:cNvSpPr>
                <a:spLocks/>
              </p:cNvSpPr>
              <p:nvPr/>
            </p:nvSpPr>
            <p:spPr bwMode="auto">
              <a:xfrm>
                <a:off x="5417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4" name="Freeform 139"/>
              <p:cNvSpPr>
                <a:spLocks/>
              </p:cNvSpPr>
              <p:nvPr/>
            </p:nvSpPr>
            <p:spPr bwMode="auto">
              <a:xfrm>
                <a:off x="1055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5" name="Freeform 140"/>
              <p:cNvSpPr>
                <a:spLocks/>
              </p:cNvSpPr>
              <p:nvPr/>
            </p:nvSpPr>
            <p:spPr bwMode="auto">
              <a:xfrm>
                <a:off x="2207" y="2744"/>
                <a:ext cx="729" cy="658"/>
              </a:xfrm>
              <a:custGeom>
                <a:avLst/>
                <a:gdLst>
                  <a:gd name="T0" fmla="*/ 153 w 729"/>
                  <a:gd name="T1" fmla="*/ 0 h 658"/>
                  <a:gd name="T2" fmla="*/ 0 w 729"/>
                  <a:gd name="T3" fmla="*/ 0 h 658"/>
                  <a:gd name="T4" fmla="*/ 0 w 729"/>
                  <a:gd name="T5" fmla="*/ 657 h 658"/>
                  <a:gd name="T6" fmla="*/ 583 w 729"/>
                  <a:gd name="T7" fmla="*/ 658 h 658"/>
                  <a:gd name="T8" fmla="*/ 582 w 729"/>
                  <a:gd name="T9" fmla="*/ 3 h 658"/>
                  <a:gd name="T10" fmla="*/ 729 w 729"/>
                  <a:gd name="T11" fmla="*/ 3 h 6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8"/>
                  <a:gd name="T20" fmla="*/ 729 w 729"/>
                  <a:gd name="T21" fmla="*/ 658 h 6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8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3" y="658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6" name="Freeform 141"/>
              <p:cNvSpPr>
                <a:spLocks/>
              </p:cNvSpPr>
              <p:nvPr/>
            </p:nvSpPr>
            <p:spPr bwMode="auto">
              <a:xfrm>
                <a:off x="3356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7" name="Freeform 142"/>
              <p:cNvSpPr>
                <a:spLocks/>
              </p:cNvSpPr>
              <p:nvPr/>
            </p:nvSpPr>
            <p:spPr bwMode="auto">
              <a:xfrm>
                <a:off x="4508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8" name="Freeform 143"/>
              <p:cNvSpPr>
                <a:spLocks/>
              </p:cNvSpPr>
              <p:nvPr/>
            </p:nvSpPr>
            <p:spPr bwMode="auto">
              <a:xfrm>
                <a:off x="1400" y="2735"/>
                <a:ext cx="708" cy="571"/>
              </a:xfrm>
              <a:custGeom>
                <a:avLst/>
                <a:gdLst>
                  <a:gd name="T0" fmla="*/ 0 w 708"/>
                  <a:gd name="T1" fmla="*/ 0 h 571"/>
                  <a:gd name="T2" fmla="*/ 132 w 708"/>
                  <a:gd name="T3" fmla="*/ 0 h 571"/>
                  <a:gd name="T4" fmla="*/ 133 w 708"/>
                  <a:gd name="T5" fmla="*/ 571 h 571"/>
                  <a:gd name="T6" fmla="*/ 708 w 708"/>
                  <a:gd name="T7" fmla="*/ 570 h 571"/>
                  <a:gd name="T8" fmla="*/ 708 w 708"/>
                  <a:gd name="T9" fmla="*/ 9 h 571"/>
                  <a:gd name="T10" fmla="*/ 573 w 708"/>
                  <a:gd name="T11" fmla="*/ 9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1"/>
                  <a:gd name="T20" fmla="*/ 708 w 708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1">
                    <a:moveTo>
                      <a:pt x="0" y="0"/>
                    </a:moveTo>
                    <a:lnTo>
                      <a:pt x="132" y="0"/>
                    </a:lnTo>
                    <a:lnTo>
                      <a:pt x="133" y="571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59" name="Freeform 144"/>
              <p:cNvSpPr>
                <a:spLocks/>
              </p:cNvSpPr>
              <p:nvPr/>
            </p:nvSpPr>
            <p:spPr bwMode="auto">
              <a:xfrm>
                <a:off x="2552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8 w 726"/>
                  <a:gd name="T3" fmla="*/ 1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8" y="1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0" name="Freeform 145"/>
              <p:cNvSpPr>
                <a:spLocks/>
              </p:cNvSpPr>
              <p:nvPr/>
            </p:nvSpPr>
            <p:spPr bwMode="auto">
              <a:xfrm>
                <a:off x="3704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1" name="Freeform 146"/>
              <p:cNvSpPr>
                <a:spLocks/>
              </p:cNvSpPr>
              <p:nvPr/>
            </p:nvSpPr>
            <p:spPr bwMode="auto">
              <a:xfrm>
                <a:off x="4859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0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0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2" name="Freeform 147"/>
              <p:cNvSpPr>
                <a:spLocks/>
              </p:cNvSpPr>
              <p:nvPr/>
            </p:nvSpPr>
            <p:spPr bwMode="auto">
              <a:xfrm>
                <a:off x="1322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3" name="Freeform 148"/>
              <p:cNvSpPr>
                <a:spLocks/>
              </p:cNvSpPr>
              <p:nvPr/>
            </p:nvSpPr>
            <p:spPr bwMode="auto">
              <a:xfrm>
                <a:off x="2491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4" name="Freeform 149"/>
              <p:cNvSpPr>
                <a:spLocks/>
              </p:cNvSpPr>
              <p:nvPr/>
            </p:nvSpPr>
            <p:spPr bwMode="auto">
              <a:xfrm>
                <a:off x="3643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5" name="Freeform 150"/>
              <p:cNvSpPr>
                <a:spLocks/>
              </p:cNvSpPr>
              <p:nvPr/>
            </p:nvSpPr>
            <p:spPr bwMode="auto">
              <a:xfrm>
                <a:off x="479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6" name="Freeform 151"/>
              <p:cNvSpPr>
                <a:spLocks/>
              </p:cNvSpPr>
              <p:nvPr/>
            </p:nvSpPr>
            <p:spPr bwMode="auto">
              <a:xfrm>
                <a:off x="527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7" name="Freeform 152"/>
              <p:cNvSpPr>
                <a:spLocks/>
              </p:cNvSpPr>
              <p:nvPr/>
            </p:nvSpPr>
            <p:spPr bwMode="auto">
              <a:xfrm>
                <a:off x="4124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8" name="Freeform 153"/>
              <p:cNvSpPr>
                <a:spLocks/>
              </p:cNvSpPr>
              <p:nvPr/>
            </p:nvSpPr>
            <p:spPr bwMode="auto">
              <a:xfrm>
                <a:off x="2972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69" name="Freeform 154"/>
              <p:cNvSpPr>
                <a:spLocks/>
              </p:cNvSpPr>
              <p:nvPr/>
            </p:nvSpPr>
            <p:spPr bwMode="auto">
              <a:xfrm>
                <a:off x="1819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0" name="Freeform 155"/>
              <p:cNvSpPr>
                <a:spLocks/>
              </p:cNvSpPr>
              <p:nvPr/>
            </p:nvSpPr>
            <p:spPr bwMode="auto">
              <a:xfrm>
                <a:off x="956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1" name="Freeform 156"/>
              <p:cNvSpPr>
                <a:spLocks/>
              </p:cNvSpPr>
              <p:nvPr/>
            </p:nvSpPr>
            <p:spPr bwMode="auto">
              <a:xfrm>
                <a:off x="956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2" name="Freeform 157"/>
              <p:cNvSpPr>
                <a:spLocks/>
              </p:cNvSpPr>
              <p:nvPr/>
            </p:nvSpPr>
            <p:spPr bwMode="auto">
              <a:xfrm>
                <a:off x="1322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3" name="Freeform 158"/>
              <p:cNvSpPr>
                <a:spLocks/>
              </p:cNvSpPr>
              <p:nvPr/>
            </p:nvSpPr>
            <p:spPr bwMode="auto">
              <a:xfrm>
                <a:off x="2491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4" name="Freeform 159"/>
              <p:cNvSpPr>
                <a:spLocks/>
              </p:cNvSpPr>
              <p:nvPr/>
            </p:nvSpPr>
            <p:spPr bwMode="auto">
              <a:xfrm>
                <a:off x="3643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5" name="Freeform 160"/>
              <p:cNvSpPr>
                <a:spLocks/>
              </p:cNvSpPr>
              <p:nvPr/>
            </p:nvSpPr>
            <p:spPr bwMode="auto">
              <a:xfrm>
                <a:off x="4791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6" name="Freeform 161"/>
              <p:cNvSpPr>
                <a:spLocks/>
              </p:cNvSpPr>
              <p:nvPr/>
            </p:nvSpPr>
            <p:spPr bwMode="auto">
              <a:xfrm>
                <a:off x="5277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7" name="Line 162"/>
              <p:cNvSpPr>
                <a:spLocks noChangeShapeType="1"/>
              </p:cNvSpPr>
              <p:nvPr/>
            </p:nvSpPr>
            <p:spPr bwMode="auto">
              <a:xfrm>
                <a:off x="412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8" name="Line 163"/>
              <p:cNvSpPr>
                <a:spLocks noChangeShapeType="1"/>
              </p:cNvSpPr>
              <p:nvPr/>
            </p:nvSpPr>
            <p:spPr bwMode="auto">
              <a:xfrm>
                <a:off x="2973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79" name="Line 164"/>
              <p:cNvSpPr>
                <a:spLocks noChangeShapeType="1"/>
              </p:cNvSpPr>
              <p:nvPr/>
            </p:nvSpPr>
            <p:spPr bwMode="auto">
              <a:xfrm>
                <a:off x="1820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0" name="Rectangle 165"/>
              <p:cNvSpPr>
                <a:spLocks noChangeArrowheads="1"/>
              </p:cNvSpPr>
              <p:nvPr/>
            </p:nvSpPr>
            <p:spPr bwMode="auto">
              <a:xfrm>
                <a:off x="2317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1" name="Text Box 166"/>
              <p:cNvSpPr txBox="1">
                <a:spLocks noChangeArrowheads="1"/>
              </p:cNvSpPr>
              <p:nvPr/>
            </p:nvSpPr>
            <p:spPr bwMode="auto">
              <a:xfrm>
                <a:off x="2348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5482" name="Rectangle 167"/>
              <p:cNvSpPr>
                <a:spLocks noChangeArrowheads="1"/>
              </p:cNvSpPr>
              <p:nvPr/>
            </p:nvSpPr>
            <p:spPr bwMode="auto">
              <a:xfrm>
                <a:off x="3469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3" name="Text Box 168"/>
              <p:cNvSpPr txBox="1">
                <a:spLocks noChangeArrowheads="1"/>
              </p:cNvSpPr>
              <p:nvPr/>
            </p:nvSpPr>
            <p:spPr bwMode="auto">
              <a:xfrm>
                <a:off x="3500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5484" name="Rectangle 169"/>
              <p:cNvSpPr>
                <a:spLocks noChangeArrowheads="1"/>
              </p:cNvSpPr>
              <p:nvPr/>
            </p:nvSpPr>
            <p:spPr bwMode="auto">
              <a:xfrm>
                <a:off x="462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5" name="Text Box 170"/>
              <p:cNvSpPr txBox="1">
                <a:spLocks noChangeArrowheads="1"/>
              </p:cNvSpPr>
              <p:nvPr/>
            </p:nvSpPr>
            <p:spPr bwMode="auto">
              <a:xfrm>
                <a:off x="4652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5486" name="Line 171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7" name="Line 172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8" name="Line 173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89" name="Line 174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90" name="Freeform 175"/>
              <p:cNvSpPr>
                <a:spLocks/>
              </p:cNvSpPr>
              <p:nvPr/>
            </p:nvSpPr>
            <p:spPr bwMode="auto">
              <a:xfrm>
                <a:off x="3033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91" name="Freeform 176"/>
              <p:cNvSpPr>
                <a:spLocks/>
              </p:cNvSpPr>
              <p:nvPr/>
            </p:nvSpPr>
            <p:spPr bwMode="auto">
              <a:xfrm>
                <a:off x="4185" y="2691"/>
                <a:ext cx="1" cy="525"/>
              </a:xfrm>
              <a:custGeom>
                <a:avLst/>
                <a:gdLst>
                  <a:gd name="T0" fmla="*/ 0 w 1"/>
                  <a:gd name="T1" fmla="*/ 0 h 525"/>
                  <a:gd name="T2" fmla="*/ 0 w 1"/>
                  <a:gd name="T3" fmla="*/ 525 h 525"/>
                  <a:gd name="T4" fmla="*/ 0 60000 65536"/>
                  <a:gd name="T5" fmla="*/ 0 60000 65536"/>
                  <a:gd name="T6" fmla="*/ 0 w 1"/>
                  <a:gd name="T7" fmla="*/ 0 h 525"/>
                  <a:gd name="T8" fmla="*/ 1 w 1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5">
                    <a:moveTo>
                      <a:pt x="0" y="0"/>
                    </a:moveTo>
                    <a:lnTo>
                      <a:pt x="0" y="5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92" name="Freeform 177"/>
              <p:cNvSpPr>
                <a:spLocks/>
              </p:cNvSpPr>
              <p:nvPr/>
            </p:nvSpPr>
            <p:spPr bwMode="auto">
              <a:xfrm>
                <a:off x="5325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493" name="Text Box 178"/>
              <p:cNvSpPr txBox="1">
                <a:spLocks noChangeArrowheads="1"/>
              </p:cNvSpPr>
              <p:nvPr/>
            </p:nvSpPr>
            <p:spPr bwMode="auto">
              <a:xfrm rot="5400000">
                <a:off x="11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494" name="Text Box 179"/>
              <p:cNvSpPr txBox="1">
                <a:spLocks noChangeArrowheads="1"/>
              </p:cNvSpPr>
              <p:nvPr/>
            </p:nvSpPr>
            <p:spPr bwMode="auto">
              <a:xfrm rot="5400000">
                <a:off x="17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495" name="Text Box 180"/>
              <p:cNvSpPr txBox="1">
                <a:spLocks noChangeArrowheads="1"/>
              </p:cNvSpPr>
              <p:nvPr/>
            </p:nvSpPr>
            <p:spPr bwMode="auto">
              <a:xfrm rot="5400000">
                <a:off x="2345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496" name="Text Box 181"/>
              <p:cNvSpPr txBox="1">
                <a:spLocks noChangeArrowheads="1"/>
              </p:cNvSpPr>
              <p:nvPr/>
            </p:nvSpPr>
            <p:spPr bwMode="auto">
              <a:xfrm rot="5400000">
                <a:off x="2921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497" name="Text Box 182"/>
              <p:cNvSpPr txBox="1">
                <a:spLocks noChangeArrowheads="1"/>
              </p:cNvSpPr>
              <p:nvPr/>
            </p:nvSpPr>
            <p:spPr bwMode="auto">
              <a:xfrm rot="5400000">
                <a:off x="3496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5498" name="Text Box 183"/>
              <p:cNvSpPr txBox="1">
                <a:spLocks noChangeArrowheads="1"/>
              </p:cNvSpPr>
              <p:nvPr/>
            </p:nvSpPr>
            <p:spPr bwMode="auto">
              <a:xfrm rot="5400000">
                <a:off x="40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5499" name="Text Box 184"/>
              <p:cNvSpPr txBox="1">
                <a:spLocks noChangeArrowheads="1"/>
              </p:cNvSpPr>
              <p:nvPr/>
            </p:nvSpPr>
            <p:spPr bwMode="auto">
              <a:xfrm rot="5400000">
                <a:off x="464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5500" name="Text Box 185"/>
              <p:cNvSpPr txBox="1">
                <a:spLocks noChangeArrowheads="1"/>
              </p:cNvSpPr>
              <p:nvPr/>
            </p:nvSpPr>
            <p:spPr bwMode="auto">
              <a:xfrm rot="5400000">
                <a:off x="5244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5501" name="Text Box 186"/>
              <p:cNvSpPr txBox="1">
                <a:spLocks noChangeArrowheads="1"/>
              </p:cNvSpPr>
              <p:nvPr/>
            </p:nvSpPr>
            <p:spPr bwMode="auto">
              <a:xfrm>
                <a:off x="660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5502" name="Text Box 187"/>
              <p:cNvSpPr txBox="1">
                <a:spLocks noChangeArrowheads="1"/>
              </p:cNvSpPr>
              <p:nvPr/>
            </p:nvSpPr>
            <p:spPr bwMode="auto">
              <a:xfrm>
                <a:off x="660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5503" name="Text Box 188"/>
              <p:cNvSpPr txBox="1">
                <a:spLocks noChangeArrowheads="1"/>
              </p:cNvSpPr>
              <p:nvPr/>
            </p:nvSpPr>
            <p:spPr bwMode="auto">
              <a:xfrm>
                <a:off x="624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5504" name="Line 189"/>
              <p:cNvSpPr>
                <a:spLocks noChangeShapeType="1"/>
              </p:cNvSpPr>
              <p:nvPr/>
            </p:nvSpPr>
            <p:spPr bwMode="auto">
              <a:xfrm>
                <a:off x="332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05" name="Text Box 190"/>
              <p:cNvSpPr txBox="1">
                <a:spLocks noChangeArrowheads="1"/>
              </p:cNvSpPr>
              <p:nvPr/>
            </p:nvSpPr>
            <p:spPr bwMode="auto">
              <a:xfrm>
                <a:off x="660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5506" name="Text Box 191"/>
              <p:cNvSpPr txBox="1">
                <a:spLocks noChangeArrowheads="1"/>
              </p:cNvSpPr>
              <p:nvPr/>
            </p:nvSpPr>
            <p:spPr bwMode="auto">
              <a:xfrm>
                <a:off x="624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5507" name="Text Box 192"/>
              <p:cNvSpPr txBox="1">
                <a:spLocks noChangeArrowheads="1"/>
              </p:cNvSpPr>
              <p:nvPr/>
            </p:nvSpPr>
            <p:spPr bwMode="auto">
              <a:xfrm rot="5400000">
                <a:off x="66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508" name="Text Box 193"/>
              <p:cNvSpPr txBox="1">
                <a:spLocks noChangeArrowheads="1"/>
              </p:cNvSpPr>
              <p:nvPr/>
            </p:nvSpPr>
            <p:spPr bwMode="auto">
              <a:xfrm rot="5400000">
                <a:off x="665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509" name="Text Box 194"/>
              <p:cNvSpPr txBox="1">
                <a:spLocks noChangeArrowheads="1"/>
              </p:cNvSpPr>
              <p:nvPr/>
            </p:nvSpPr>
            <p:spPr bwMode="auto">
              <a:xfrm>
                <a:off x="348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35510" name="Text Box 195"/>
              <p:cNvSpPr txBox="1">
                <a:spLocks noChangeArrowheads="1"/>
              </p:cNvSpPr>
              <p:nvPr/>
            </p:nvSpPr>
            <p:spPr bwMode="auto">
              <a:xfrm>
                <a:off x="348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5511" name="Text Box 196"/>
              <p:cNvSpPr txBox="1">
                <a:spLocks noChangeArrowheads="1"/>
              </p:cNvSpPr>
              <p:nvPr/>
            </p:nvSpPr>
            <p:spPr bwMode="auto">
              <a:xfrm>
                <a:off x="348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5512" name="Text Box 197"/>
              <p:cNvSpPr txBox="1">
                <a:spLocks noChangeArrowheads="1"/>
              </p:cNvSpPr>
              <p:nvPr/>
            </p:nvSpPr>
            <p:spPr bwMode="auto">
              <a:xfrm>
                <a:off x="348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5513" name="Text Box 198"/>
              <p:cNvSpPr txBox="1">
                <a:spLocks noChangeArrowheads="1"/>
              </p:cNvSpPr>
              <p:nvPr/>
            </p:nvSpPr>
            <p:spPr bwMode="auto">
              <a:xfrm>
                <a:off x="348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5514" name="Text Box 199"/>
              <p:cNvSpPr txBox="1">
                <a:spLocks noChangeArrowheads="1"/>
              </p:cNvSpPr>
              <p:nvPr/>
            </p:nvSpPr>
            <p:spPr bwMode="auto">
              <a:xfrm>
                <a:off x="375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35515" name="Text Box 200"/>
              <p:cNvSpPr txBox="1">
                <a:spLocks noChangeArrowheads="1"/>
              </p:cNvSpPr>
              <p:nvPr/>
            </p:nvSpPr>
            <p:spPr bwMode="auto">
              <a:xfrm>
                <a:off x="375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5516" name="Text Box 201"/>
              <p:cNvSpPr txBox="1">
                <a:spLocks noChangeArrowheads="1"/>
              </p:cNvSpPr>
              <p:nvPr/>
            </p:nvSpPr>
            <p:spPr bwMode="auto">
              <a:xfrm>
                <a:off x="375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5517" name="Text Box 202"/>
              <p:cNvSpPr txBox="1">
                <a:spLocks noChangeArrowheads="1"/>
              </p:cNvSpPr>
              <p:nvPr/>
            </p:nvSpPr>
            <p:spPr bwMode="auto">
              <a:xfrm>
                <a:off x="375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5518" name="Text Box 203"/>
              <p:cNvSpPr txBox="1">
                <a:spLocks noChangeArrowheads="1"/>
              </p:cNvSpPr>
              <p:nvPr/>
            </p:nvSpPr>
            <p:spPr bwMode="auto">
              <a:xfrm>
                <a:off x="375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5519" name="Text Box 204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5520" name="Text Box 205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5521" name="Text Box 206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5522" name="Text Box 207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5523" name="Line 208"/>
              <p:cNvSpPr>
                <a:spLocks noChangeShapeType="1"/>
              </p:cNvSpPr>
              <p:nvPr/>
            </p:nvSpPr>
            <p:spPr bwMode="auto">
              <a:xfrm>
                <a:off x="140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4" name="Line 209"/>
              <p:cNvSpPr>
                <a:spLocks noChangeShapeType="1"/>
              </p:cNvSpPr>
              <p:nvPr/>
            </p:nvSpPr>
            <p:spPr bwMode="auto">
              <a:xfrm>
                <a:off x="140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5" name="Line 210"/>
              <p:cNvSpPr>
                <a:spLocks noChangeShapeType="1"/>
              </p:cNvSpPr>
              <p:nvPr/>
            </p:nvSpPr>
            <p:spPr bwMode="auto">
              <a:xfrm>
                <a:off x="140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6" name="Line 211"/>
              <p:cNvSpPr>
                <a:spLocks noChangeShapeType="1"/>
              </p:cNvSpPr>
              <p:nvPr/>
            </p:nvSpPr>
            <p:spPr bwMode="auto">
              <a:xfrm>
                <a:off x="140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7" name="Line 212"/>
              <p:cNvSpPr>
                <a:spLocks noChangeShapeType="1"/>
              </p:cNvSpPr>
              <p:nvPr/>
            </p:nvSpPr>
            <p:spPr bwMode="auto">
              <a:xfrm>
                <a:off x="140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8" name="Line 213"/>
              <p:cNvSpPr>
                <a:spLocks noChangeShapeType="1"/>
              </p:cNvSpPr>
              <p:nvPr/>
            </p:nvSpPr>
            <p:spPr bwMode="auto">
              <a:xfrm>
                <a:off x="140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29" name="Line 214"/>
              <p:cNvSpPr>
                <a:spLocks noChangeShapeType="1"/>
              </p:cNvSpPr>
              <p:nvPr/>
            </p:nvSpPr>
            <p:spPr bwMode="auto">
              <a:xfrm>
                <a:off x="140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30" name="Line 215"/>
              <p:cNvSpPr>
                <a:spLocks noChangeShapeType="1"/>
              </p:cNvSpPr>
              <p:nvPr/>
            </p:nvSpPr>
            <p:spPr bwMode="auto">
              <a:xfrm>
                <a:off x="140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31" name="Line 216"/>
              <p:cNvSpPr>
                <a:spLocks noChangeShapeType="1"/>
              </p:cNvSpPr>
              <p:nvPr/>
            </p:nvSpPr>
            <p:spPr bwMode="auto">
              <a:xfrm>
                <a:off x="140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32" name="Line 217"/>
              <p:cNvSpPr>
                <a:spLocks noChangeShapeType="1"/>
              </p:cNvSpPr>
              <p:nvPr/>
            </p:nvSpPr>
            <p:spPr bwMode="auto">
              <a:xfrm>
                <a:off x="140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33" name="Text Box 218"/>
              <p:cNvSpPr txBox="1">
                <a:spLocks noChangeArrowheads="1"/>
              </p:cNvSpPr>
              <p:nvPr/>
            </p:nvSpPr>
            <p:spPr bwMode="auto">
              <a:xfrm>
                <a:off x="648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35534" name="Line 219"/>
              <p:cNvSpPr>
                <a:spLocks noChangeShapeType="1"/>
              </p:cNvSpPr>
              <p:nvPr/>
            </p:nvSpPr>
            <p:spPr bwMode="auto">
              <a:xfrm>
                <a:off x="682" y="39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535" name="Text Box 220"/>
              <p:cNvSpPr txBox="1">
                <a:spLocks noChangeArrowheads="1"/>
              </p:cNvSpPr>
              <p:nvPr/>
            </p:nvSpPr>
            <p:spPr bwMode="auto">
              <a:xfrm>
                <a:off x="668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35536" name="Line 221"/>
              <p:cNvSpPr>
                <a:spLocks noChangeShapeType="1"/>
              </p:cNvSpPr>
              <p:nvPr/>
            </p:nvSpPr>
            <p:spPr bwMode="auto">
              <a:xfrm>
                <a:off x="726" y="407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222"/>
            <p:cNvGrpSpPr>
              <a:grpSpLocks/>
            </p:cNvGrpSpPr>
            <p:nvPr/>
          </p:nvGrpSpPr>
          <p:grpSpPr bwMode="auto">
            <a:xfrm>
              <a:off x="915" y="1649"/>
              <a:ext cx="4166" cy="1237"/>
              <a:chOff x="915" y="1649"/>
              <a:chExt cx="4166" cy="1237"/>
            </a:xfrm>
          </p:grpSpPr>
          <p:grpSp>
            <p:nvGrpSpPr>
              <p:cNvPr id="11" name="Group 223"/>
              <p:cNvGrpSpPr>
                <a:grpSpLocks/>
              </p:cNvGrpSpPr>
              <p:nvPr/>
            </p:nvGrpSpPr>
            <p:grpSpPr bwMode="auto">
              <a:xfrm>
                <a:off x="915" y="2633"/>
                <a:ext cx="3945" cy="253"/>
                <a:chOff x="915" y="2633"/>
                <a:chExt cx="3945" cy="253"/>
              </a:xfrm>
            </p:grpSpPr>
            <p:grpSp>
              <p:nvGrpSpPr>
                <p:cNvPr id="12" name="Group 224"/>
                <p:cNvGrpSpPr>
                  <a:grpSpLocks/>
                </p:cNvGrpSpPr>
                <p:nvPr/>
              </p:nvGrpSpPr>
              <p:grpSpPr bwMode="auto">
                <a:xfrm>
                  <a:off x="915" y="2696"/>
                  <a:ext cx="3858" cy="190"/>
                  <a:chOff x="915" y="2696"/>
                  <a:chExt cx="3858" cy="190"/>
                </a:xfrm>
              </p:grpSpPr>
              <p:sp>
                <p:nvSpPr>
                  <p:cNvPr id="135328" name="Freeform 225"/>
                  <p:cNvSpPr>
                    <a:spLocks/>
                  </p:cNvSpPr>
                  <p:nvPr/>
                </p:nvSpPr>
                <p:spPr bwMode="auto">
                  <a:xfrm>
                    <a:off x="1304" y="2707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29" name="Freeform 226"/>
                  <p:cNvSpPr>
                    <a:spLocks/>
                  </p:cNvSpPr>
                  <p:nvPr/>
                </p:nvSpPr>
                <p:spPr bwMode="auto">
                  <a:xfrm>
                    <a:off x="2457" y="2710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30" name="Freeform 227"/>
                  <p:cNvSpPr>
                    <a:spLocks/>
                  </p:cNvSpPr>
                  <p:nvPr/>
                </p:nvSpPr>
                <p:spPr bwMode="auto">
                  <a:xfrm>
                    <a:off x="3609" y="2710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31" name="Freeform 228"/>
                  <p:cNvSpPr>
                    <a:spLocks/>
                  </p:cNvSpPr>
                  <p:nvPr/>
                </p:nvSpPr>
                <p:spPr bwMode="auto">
                  <a:xfrm>
                    <a:off x="4761" y="2696"/>
                    <a:ext cx="1" cy="178"/>
                  </a:xfrm>
                  <a:custGeom>
                    <a:avLst/>
                    <a:gdLst>
                      <a:gd name="T0" fmla="*/ 0 w 1"/>
                      <a:gd name="T1" fmla="*/ 0 h 178"/>
                      <a:gd name="T2" fmla="*/ 0 w 1"/>
                      <a:gd name="T3" fmla="*/ 178 h 178"/>
                      <a:gd name="T4" fmla="*/ 0 60000 65536"/>
                      <a:gd name="T5" fmla="*/ 0 60000 65536"/>
                      <a:gd name="T6" fmla="*/ 0 w 1"/>
                      <a:gd name="T7" fmla="*/ 0 h 178"/>
                      <a:gd name="T8" fmla="*/ 1 w 1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8">
                        <a:moveTo>
                          <a:pt x="0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32" name="Freeform 229"/>
                  <p:cNvSpPr>
                    <a:spLocks/>
                  </p:cNvSpPr>
                  <p:nvPr/>
                </p:nvSpPr>
                <p:spPr bwMode="auto">
                  <a:xfrm>
                    <a:off x="915" y="2865"/>
                    <a:ext cx="3858" cy="2"/>
                  </a:xfrm>
                  <a:custGeom>
                    <a:avLst/>
                    <a:gdLst>
                      <a:gd name="T0" fmla="*/ 0 w 3858"/>
                      <a:gd name="T1" fmla="*/ 2 h 2"/>
                      <a:gd name="T2" fmla="*/ 3858 w 3858"/>
                      <a:gd name="T3" fmla="*/ 0 h 2"/>
                      <a:gd name="T4" fmla="*/ 0 60000 65536"/>
                      <a:gd name="T5" fmla="*/ 0 60000 65536"/>
                      <a:gd name="T6" fmla="*/ 0 w 3858"/>
                      <a:gd name="T7" fmla="*/ 0 h 2"/>
                      <a:gd name="T8" fmla="*/ 3858 w 3858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58" h="2">
                        <a:moveTo>
                          <a:pt x="0" y="2"/>
                        </a:moveTo>
                        <a:lnTo>
                          <a:pt x="3858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230"/>
                <p:cNvGrpSpPr>
                  <a:grpSpLocks/>
                </p:cNvGrpSpPr>
                <p:nvPr/>
              </p:nvGrpSpPr>
              <p:grpSpPr bwMode="auto">
                <a:xfrm>
                  <a:off x="1213" y="2633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4" name="Group 231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26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27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5322" name="Freeform 234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" name="Group 235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24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25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" name="Group 238"/>
                <p:cNvGrpSpPr>
                  <a:grpSpLocks/>
                </p:cNvGrpSpPr>
                <p:nvPr/>
              </p:nvGrpSpPr>
              <p:grpSpPr bwMode="auto">
                <a:xfrm>
                  <a:off x="2365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17" name="Group 23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19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20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5315" name="Freeform 242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" name="Group 24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17" name="Line 2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18" name="Line 2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9" name="Group 246"/>
                <p:cNvGrpSpPr>
                  <a:grpSpLocks/>
                </p:cNvGrpSpPr>
                <p:nvPr/>
              </p:nvGrpSpPr>
              <p:grpSpPr bwMode="auto">
                <a:xfrm>
                  <a:off x="3517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20" name="Group 247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12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13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5308" name="Freeform 250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Group 25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10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11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" name="Group 254"/>
                <p:cNvGrpSpPr>
                  <a:grpSpLocks/>
                </p:cNvGrpSpPr>
                <p:nvPr/>
              </p:nvGrpSpPr>
              <p:grpSpPr bwMode="auto">
                <a:xfrm>
                  <a:off x="4668" y="2635"/>
                  <a:ext cx="192" cy="158"/>
                  <a:chOff x="1440" y="2928"/>
                  <a:chExt cx="192" cy="158"/>
                </a:xfrm>
              </p:grpSpPr>
              <p:grpSp>
                <p:nvGrpSpPr>
                  <p:cNvPr id="23" name="Group 2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529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05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06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5301" name="Freeform 258"/>
                  <p:cNvSpPr>
                    <a:spLocks/>
                  </p:cNvSpPr>
                  <p:nvPr/>
                </p:nvSpPr>
                <p:spPr bwMode="auto">
                  <a:xfrm>
                    <a:off x="1487" y="300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25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385" y="2983"/>
                    <a:ext cx="158" cy="48"/>
                    <a:chOff x="3459" y="1296"/>
                    <a:chExt cx="243" cy="48"/>
                  </a:xfrm>
                </p:grpSpPr>
                <p:sp>
                  <p:nvSpPr>
                    <p:cNvPr id="135303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1296"/>
                      <a:ext cx="24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304" name="Line 2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34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35287" name="Rectangle 262"/>
              <p:cNvSpPr>
                <a:spLocks noChangeArrowheads="1"/>
              </p:cNvSpPr>
              <p:nvPr/>
            </p:nvSpPr>
            <p:spPr bwMode="auto">
              <a:xfrm>
                <a:off x="1152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5288" name="Text Box 263"/>
              <p:cNvSpPr txBox="1">
                <a:spLocks noChangeArrowheads="1"/>
              </p:cNvSpPr>
              <p:nvPr/>
            </p:nvSpPr>
            <p:spPr bwMode="auto">
              <a:xfrm>
                <a:off x="1152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289" name="Rectangle 264"/>
              <p:cNvSpPr>
                <a:spLocks noChangeArrowheads="1"/>
              </p:cNvSpPr>
              <p:nvPr/>
            </p:nvSpPr>
            <p:spPr bwMode="auto">
              <a:xfrm>
                <a:off x="2293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5290" name="Rectangle 265"/>
              <p:cNvSpPr>
                <a:spLocks noChangeArrowheads="1"/>
              </p:cNvSpPr>
              <p:nvPr/>
            </p:nvSpPr>
            <p:spPr bwMode="auto">
              <a:xfrm>
                <a:off x="4604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5291" name="Rectangle 266"/>
              <p:cNvSpPr>
                <a:spLocks noChangeArrowheads="1"/>
              </p:cNvSpPr>
              <p:nvPr/>
            </p:nvSpPr>
            <p:spPr bwMode="auto">
              <a:xfrm>
                <a:off x="3466" y="2217"/>
                <a:ext cx="288" cy="27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5292" name="Text Box 267"/>
              <p:cNvSpPr txBox="1">
                <a:spLocks noChangeArrowheads="1"/>
              </p:cNvSpPr>
              <p:nvPr/>
            </p:nvSpPr>
            <p:spPr bwMode="auto">
              <a:xfrm>
                <a:off x="2316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293" name="Text Box 268"/>
              <p:cNvSpPr txBox="1">
                <a:spLocks noChangeArrowheads="1"/>
              </p:cNvSpPr>
              <p:nvPr/>
            </p:nvSpPr>
            <p:spPr bwMode="auto">
              <a:xfrm>
                <a:off x="3464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5294" name="Text Box 269"/>
              <p:cNvSpPr txBox="1">
                <a:spLocks noChangeArrowheads="1"/>
              </p:cNvSpPr>
              <p:nvPr/>
            </p:nvSpPr>
            <p:spPr bwMode="auto">
              <a:xfrm>
                <a:off x="4619" y="1649"/>
                <a:ext cx="462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25" name="Group 270"/>
          <p:cNvGrpSpPr>
            <a:grpSpLocks/>
          </p:cNvGrpSpPr>
          <p:nvPr/>
        </p:nvGrpSpPr>
        <p:grpSpPr bwMode="auto">
          <a:xfrm>
            <a:off x="1452563" y="4179888"/>
            <a:ext cx="6262687" cy="401637"/>
            <a:chOff x="915" y="2633"/>
            <a:chExt cx="3945" cy="253"/>
          </a:xfrm>
        </p:grpSpPr>
        <p:grpSp>
          <p:nvGrpSpPr>
            <p:cNvPr id="26" name="Group 271"/>
            <p:cNvGrpSpPr>
              <a:grpSpLocks/>
            </p:cNvGrpSpPr>
            <p:nvPr/>
          </p:nvGrpSpPr>
          <p:grpSpPr bwMode="auto">
            <a:xfrm>
              <a:off x="915" y="2696"/>
              <a:ext cx="3858" cy="190"/>
              <a:chOff x="915" y="2696"/>
              <a:chExt cx="3858" cy="190"/>
            </a:xfrm>
          </p:grpSpPr>
          <p:sp>
            <p:nvSpPr>
              <p:cNvPr id="135279" name="Freeform 272"/>
              <p:cNvSpPr>
                <a:spLocks/>
              </p:cNvSpPr>
              <p:nvPr/>
            </p:nvSpPr>
            <p:spPr bwMode="auto">
              <a:xfrm>
                <a:off x="1304" y="2707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80" name="Freeform 273"/>
              <p:cNvSpPr>
                <a:spLocks/>
              </p:cNvSpPr>
              <p:nvPr/>
            </p:nvSpPr>
            <p:spPr bwMode="auto">
              <a:xfrm>
                <a:off x="2457" y="2710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81" name="Freeform 274"/>
              <p:cNvSpPr>
                <a:spLocks/>
              </p:cNvSpPr>
              <p:nvPr/>
            </p:nvSpPr>
            <p:spPr bwMode="auto">
              <a:xfrm>
                <a:off x="3609" y="2710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82" name="Freeform 275"/>
              <p:cNvSpPr>
                <a:spLocks/>
              </p:cNvSpPr>
              <p:nvPr/>
            </p:nvSpPr>
            <p:spPr bwMode="auto">
              <a:xfrm>
                <a:off x="4761" y="2696"/>
                <a:ext cx="1" cy="178"/>
              </a:xfrm>
              <a:custGeom>
                <a:avLst/>
                <a:gdLst>
                  <a:gd name="T0" fmla="*/ 0 w 1"/>
                  <a:gd name="T1" fmla="*/ 0 h 178"/>
                  <a:gd name="T2" fmla="*/ 0 w 1"/>
                  <a:gd name="T3" fmla="*/ 178 h 178"/>
                  <a:gd name="T4" fmla="*/ 0 60000 65536"/>
                  <a:gd name="T5" fmla="*/ 0 60000 65536"/>
                  <a:gd name="T6" fmla="*/ 0 w 1"/>
                  <a:gd name="T7" fmla="*/ 0 h 178"/>
                  <a:gd name="T8" fmla="*/ 1 w 1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8">
                    <a:moveTo>
                      <a:pt x="0" y="0"/>
                    </a:moveTo>
                    <a:lnTo>
                      <a:pt x="0" y="178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83" name="Freeform 276"/>
              <p:cNvSpPr>
                <a:spLocks/>
              </p:cNvSpPr>
              <p:nvPr/>
            </p:nvSpPr>
            <p:spPr bwMode="auto">
              <a:xfrm>
                <a:off x="915" y="2865"/>
                <a:ext cx="3858" cy="2"/>
              </a:xfrm>
              <a:custGeom>
                <a:avLst/>
                <a:gdLst>
                  <a:gd name="T0" fmla="*/ 0 w 3858"/>
                  <a:gd name="T1" fmla="*/ 2 h 2"/>
                  <a:gd name="T2" fmla="*/ 3858 w 3858"/>
                  <a:gd name="T3" fmla="*/ 0 h 2"/>
                  <a:gd name="T4" fmla="*/ 0 60000 65536"/>
                  <a:gd name="T5" fmla="*/ 0 60000 65536"/>
                  <a:gd name="T6" fmla="*/ 0 w 3858"/>
                  <a:gd name="T7" fmla="*/ 0 h 2"/>
                  <a:gd name="T8" fmla="*/ 3858 w 385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8" h="2">
                    <a:moveTo>
                      <a:pt x="0" y="2"/>
                    </a:moveTo>
                    <a:lnTo>
                      <a:pt x="385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Group 277"/>
            <p:cNvGrpSpPr>
              <a:grpSpLocks/>
            </p:cNvGrpSpPr>
            <p:nvPr/>
          </p:nvGrpSpPr>
          <p:grpSpPr bwMode="auto">
            <a:xfrm>
              <a:off x="1213" y="2633"/>
              <a:ext cx="192" cy="158"/>
              <a:chOff x="1213" y="2633"/>
              <a:chExt cx="192" cy="158"/>
            </a:xfrm>
          </p:grpSpPr>
          <p:grpSp>
            <p:nvGrpSpPr>
              <p:cNvPr id="28" name="Group 278"/>
              <p:cNvGrpSpPr>
                <a:grpSpLocks/>
              </p:cNvGrpSpPr>
              <p:nvPr/>
            </p:nvGrpSpPr>
            <p:grpSpPr bwMode="auto">
              <a:xfrm rot="5400000">
                <a:off x="1302" y="2688"/>
                <a:ext cx="158" cy="48"/>
                <a:chOff x="3459" y="1296"/>
                <a:chExt cx="243" cy="48"/>
              </a:xfrm>
            </p:grpSpPr>
            <p:sp>
              <p:nvSpPr>
                <p:cNvPr id="135277" name="Line 27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78" name="Line 28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73" name="Freeform 281"/>
              <p:cNvSpPr>
                <a:spLocks/>
              </p:cNvSpPr>
              <p:nvPr/>
            </p:nvSpPr>
            <p:spPr bwMode="auto">
              <a:xfrm>
                <a:off x="1260" y="2708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9" name="Group 282"/>
              <p:cNvGrpSpPr>
                <a:grpSpLocks/>
              </p:cNvGrpSpPr>
              <p:nvPr/>
            </p:nvGrpSpPr>
            <p:grpSpPr bwMode="auto">
              <a:xfrm rot="-5400000">
                <a:off x="1158" y="2688"/>
                <a:ext cx="158" cy="48"/>
                <a:chOff x="3459" y="1296"/>
                <a:chExt cx="243" cy="48"/>
              </a:xfrm>
            </p:grpSpPr>
            <p:sp>
              <p:nvSpPr>
                <p:cNvPr id="135275" name="Line 283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76" name="Line 284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285"/>
            <p:cNvGrpSpPr>
              <a:grpSpLocks/>
            </p:cNvGrpSpPr>
            <p:nvPr/>
          </p:nvGrpSpPr>
          <p:grpSpPr bwMode="auto">
            <a:xfrm>
              <a:off x="2365" y="2635"/>
              <a:ext cx="192" cy="158"/>
              <a:chOff x="2365" y="2635"/>
              <a:chExt cx="192" cy="158"/>
            </a:xfrm>
          </p:grpSpPr>
          <p:grpSp>
            <p:nvGrpSpPr>
              <p:cNvPr id="31" name="Group 286"/>
              <p:cNvGrpSpPr>
                <a:grpSpLocks/>
              </p:cNvGrpSpPr>
              <p:nvPr/>
            </p:nvGrpSpPr>
            <p:grpSpPr bwMode="auto">
              <a:xfrm rot="5400000">
                <a:off x="2454" y="2690"/>
                <a:ext cx="158" cy="48"/>
                <a:chOff x="3459" y="1296"/>
                <a:chExt cx="243" cy="48"/>
              </a:xfrm>
            </p:grpSpPr>
            <p:sp>
              <p:nvSpPr>
                <p:cNvPr id="135270" name="Line 287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71" name="Line 288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66" name="Freeform 289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5537" name="Group 290"/>
              <p:cNvGrpSpPr>
                <a:grpSpLocks/>
              </p:cNvGrpSpPr>
              <p:nvPr/>
            </p:nvGrpSpPr>
            <p:grpSpPr bwMode="auto">
              <a:xfrm rot="-5400000">
                <a:off x="2310" y="2690"/>
                <a:ext cx="158" cy="48"/>
                <a:chOff x="3459" y="1296"/>
                <a:chExt cx="243" cy="48"/>
              </a:xfrm>
            </p:grpSpPr>
            <p:sp>
              <p:nvSpPr>
                <p:cNvPr id="135268" name="Line 291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69" name="Line 292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5539" name="Group 293"/>
            <p:cNvGrpSpPr>
              <a:grpSpLocks/>
            </p:cNvGrpSpPr>
            <p:nvPr/>
          </p:nvGrpSpPr>
          <p:grpSpPr bwMode="auto">
            <a:xfrm>
              <a:off x="3517" y="2635"/>
              <a:ext cx="192" cy="158"/>
              <a:chOff x="3517" y="2635"/>
              <a:chExt cx="192" cy="158"/>
            </a:xfrm>
          </p:grpSpPr>
          <p:grpSp>
            <p:nvGrpSpPr>
              <p:cNvPr id="135544" name="Group 294"/>
              <p:cNvGrpSpPr>
                <a:grpSpLocks/>
              </p:cNvGrpSpPr>
              <p:nvPr/>
            </p:nvGrpSpPr>
            <p:grpSpPr bwMode="auto">
              <a:xfrm rot="5400000">
                <a:off x="3606" y="2690"/>
                <a:ext cx="158" cy="48"/>
                <a:chOff x="3459" y="1296"/>
                <a:chExt cx="243" cy="48"/>
              </a:xfrm>
            </p:grpSpPr>
            <p:sp>
              <p:nvSpPr>
                <p:cNvPr id="135263" name="Line 295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64" name="Line 296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59" name="Freeform 297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5546" name="Group 298"/>
              <p:cNvGrpSpPr>
                <a:grpSpLocks/>
              </p:cNvGrpSpPr>
              <p:nvPr/>
            </p:nvGrpSpPr>
            <p:grpSpPr bwMode="auto">
              <a:xfrm rot="-5400000">
                <a:off x="3462" y="2690"/>
                <a:ext cx="158" cy="48"/>
                <a:chOff x="3459" y="1296"/>
                <a:chExt cx="243" cy="48"/>
              </a:xfrm>
            </p:grpSpPr>
            <p:sp>
              <p:nvSpPr>
                <p:cNvPr id="135261" name="Line 29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62" name="Line 30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5551" name="Group 301"/>
            <p:cNvGrpSpPr>
              <a:grpSpLocks/>
            </p:cNvGrpSpPr>
            <p:nvPr/>
          </p:nvGrpSpPr>
          <p:grpSpPr bwMode="auto">
            <a:xfrm>
              <a:off x="4668" y="2635"/>
              <a:ext cx="192" cy="158"/>
              <a:chOff x="4668" y="2635"/>
              <a:chExt cx="192" cy="158"/>
            </a:xfrm>
          </p:grpSpPr>
          <p:grpSp>
            <p:nvGrpSpPr>
              <p:cNvPr id="352" name="Group 302"/>
              <p:cNvGrpSpPr>
                <a:grpSpLocks/>
              </p:cNvGrpSpPr>
              <p:nvPr/>
            </p:nvGrpSpPr>
            <p:grpSpPr bwMode="auto">
              <a:xfrm>
                <a:off x="4812" y="2635"/>
                <a:ext cx="48" cy="158"/>
                <a:chOff x="4812" y="2635"/>
                <a:chExt cx="48" cy="158"/>
              </a:xfrm>
            </p:grpSpPr>
            <p:sp>
              <p:nvSpPr>
                <p:cNvPr id="135256" name="Line 303"/>
                <p:cNvSpPr>
                  <a:spLocks noChangeShapeType="1"/>
                </p:cNvSpPr>
                <p:nvPr/>
              </p:nvSpPr>
              <p:spPr bwMode="auto">
                <a:xfrm rot="5400000">
                  <a:off x="4781" y="2714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57" name="Line 304"/>
                <p:cNvSpPr>
                  <a:spLocks noChangeShapeType="1"/>
                </p:cNvSpPr>
                <p:nvPr/>
              </p:nvSpPr>
              <p:spPr bwMode="auto">
                <a:xfrm rot="5400000">
                  <a:off x="4764" y="271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52" name="Freeform 305"/>
              <p:cNvSpPr>
                <a:spLocks/>
              </p:cNvSpPr>
              <p:nvPr/>
            </p:nvSpPr>
            <p:spPr bwMode="auto">
              <a:xfrm>
                <a:off x="4715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53" name="Group 306"/>
              <p:cNvGrpSpPr>
                <a:grpSpLocks/>
              </p:cNvGrpSpPr>
              <p:nvPr/>
            </p:nvGrpSpPr>
            <p:grpSpPr bwMode="auto">
              <a:xfrm>
                <a:off x="4668" y="2635"/>
                <a:ext cx="48" cy="158"/>
                <a:chOff x="4668" y="2635"/>
                <a:chExt cx="48" cy="158"/>
              </a:xfrm>
            </p:grpSpPr>
            <p:sp>
              <p:nvSpPr>
                <p:cNvPr id="135254" name="Line 307"/>
                <p:cNvSpPr>
                  <a:spLocks noChangeShapeType="1"/>
                </p:cNvSpPr>
                <p:nvPr/>
              </p:nvSpPr>
              <p:spPr bwMode="auto">
                <a:xfrm rot="-5400000">
                  <a:off x="4589" y="2714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255" name="Line 308"/>
                <p:cNvSpPr>
                  <a:spLocks noChangeShapeType="1"/>
                </p:cNvSpPr>
                <p:nvPr/>
              </p:nvSpPr>
              <p:spPr bwMode="auto">
                <a:xfrm rot="-5400000">
                  <a:off x="4668" y="27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54" name="Group 309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5229" name="Line 310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30" name="Freeform 311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31" name="Line 312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32" name="Freeform 313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33" name="Line 314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34" name="Text Box 315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5235" name="Text Box 316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5236" name="Text Box 317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5237" name="Text Box 318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5238" name="Line 319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39" name="Line 320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0" name="Line 321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1" name="Line 322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2" name="Line 323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3" name="Line 324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4" name="Line 325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5" name="Line 326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8439" name="Rectangle 3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5174" name="Text Box 328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355" name="Group 329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356" name="Group 330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357" name="Group 331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35221" name="Rectangle 332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35222" name="Rectangle 333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5223" name="Rectangle 334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35224" name="Rectangle 335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35225" name="Rectangle 336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35226" name="Rectangle 337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35227" name="Rectangle 338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35228" name="Rectangle 339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358" name="Group 340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35212" name="Freeform 341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3" name="Line 342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4" name="Line 343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5" name="Line 344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6" name="Line 345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7" name="Line 346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8" name="Line 347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19" name="Line 348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20" name="Line 349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06" name="Text Box 350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207" name="Text Box 351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208" name="Text Box 352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209" name="Text Box 353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59" name="Group 354"/>
          <p:cNvGrpSpPr>
            <a:grpSpLocks/>
          </p:cNvGrpSpPr>
          <p:nvPr/>
        </p:nvGrpSpPr>
        <p:grpSpPr bwMode="auto">
          <a:xfrm>
            <a:off x="1828800" y="1608138"/>
            <a:ext cx="5934075" cy="434975"/>
            <a:chOff x="1156" y="1013"/>
            <a:chExt cx="3738" cy="274"/>
          </a:xfrm>
        </p:grpSpPr>
        <p:sp>
          <p:nvSpPr>
            <p:cNvPr id="135201" name="Rectangle 355"/>
            <p:cNvSpPr>
              <a:spLocks noChangeArrowheads="1"/>
            </p:cNvSpPr>
            <p:nvPr/>
          </p:nvSpPr>
          <p:spPr bwMode="auto">
            <a:xfrm>
              <a:off x="115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202" name="Rectangle 356"/>
            <p:cNvSpPr>
              <a:spLocks noChangeArrowheads="1"/>
            </p:cNvSpPr>
            <p:nvPr/>
          </p:nvSpPr>
          <p:spPr bwMode="auto">
            <a:xfrm>
              <a:off x="229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5203" name="Rectangle 357"/>
            <p:cNvSpPr>
              <a:spLocks noChangeArrowheads="1"/>
            </p:cNvSpPr>
            <p:nvPr/>
          </p:nvSpPr>
          <p:spPr bwMode="auto">
            <a:xfrm>
              <a:off x="3471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5204" name="Rectangle 358"/>
            <p:cNvSpPr>
              <a:spLocks noChangeArrowheads="1"/>
            </p:cNvSpPr>
            <p:nvPr/>
          </p:nvSpPr>
          <p:spPr bwMode="auto">
            <a:xfrm>
              <a:off x="460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</p:grpSp>
      <p:grpSp>
        <p:nvGrpSpPr>
          <p:cNvPr id="360" name="Group 359"/>
          <p:cNvGrpSpPr>
            <a:grpSpLocks/>
          </p:cNvGrpSpPr>
          <p:nvPr/>
        </p:nvGrpSpPr>
        <p:grpSpPr bwMode="auto">
          <a:xfrm>
            <a:off x="222250" y="1069975"/>
            <a:ext cx="311150" cy="4778375"/>
            <a:chOff x="140" y="674"/>
            <a:chExt cx="196" cy="3010"/>
          </a:xfrm>
        </p:grpSpPr>
        <p:sp>
          <p:nvSpPr>
            <p:cNvPr id="135191" name="Text Box 360"/>
            <p:cNvSpPr txBox="1">
              <a:spLocks noChangeArrowheads="1"/>
            </p:cNvSpPr>
            <p:nvPr/>
          </p:nvSpPr>
          <p:spPr bwMode="auto">
            <a:xfrm>
              <a:off x="140" y="6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2" name="Text Box 361"/>
            <p:cNvSpPr txBox="1">
              <a:spLocks noChangeArrowheads="1"/>
            </p:cNvSpPr>
            <p:nvPr/>
          </p:nvSpPr>
          <p:spPr bwMode="auto">
            <a:xfrm>
              <a:off x="140" y="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3" name="Text Box 362"/>
            <p:cNvSpPr txBox="1">
              <a:spLocks noChangeArrowheads="1"/>
            </p:cNvSpPr>
            <p:nvPr/>
          </p:nvSpPr>
          <p:spPr bwMode="auto">
            <a:xfrm>
              <a:off x="140" y="1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4" name="Text Box 363"/>
            <p:cNvSpPr txBox="1">
              <a:spLocks noChangeArrowheads="1"/>
            </p:cNvSpPr>
            <p:nvPr/>
          </p:nvSpPr>
          <p:spPr bwMode="auto">
            <a:xfrm>
              <a:off x="140" y="14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5" name="Text Box 364"/>
            <p:cNvSpPr txBox="1">
              <a:spLocks noChangeArrowheads="1"/>
            </p:cNvSpPr>
            <p:nvPr/>
          </p:nvSpPr>
          <p:spPr bwMode="auto">
            <a:xfrm>
              <a:off x="140" y="17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6" name="Text Box 365"/>
            <p:cNvSpPr txBox="1">
              <a:spLocks noChangeArrowheads="1"/>
            </p:cNvSpPr>
            <p:nvPr/>
          </p:nvSpPr>
          <p:spPr bwMode="auto">
            <a:xfrm>
              <a:off x="140" y="1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7" name="Text Box 366"/>
            <p:cNvSpPr txBox="1">
              <a:spLocks noChangeArrowheads="1"/>
            </p:cNvSpPr>
            <p:nvPr/>
          </p:nvSpPr>
          <p:spPr bwMode="auto">
            <a:xfrm>
              <a:off x="140" y="26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8" name="Text Box 367"/>
            <p:cNvSpPr txBox="1">
              <a:spLocks noChangeArrowheads="1"/>
            </p:cNvSpPr>
            <p:nvPr/>
          </p:nvSpPr>
          <p:spPr bwMode="auto">
            <a:xfrm>
              <a:off x="140" y="2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199" name="Text Box 368"/>
            <p:cNvSpPr txBox="1">
              <a:spLocks noChangeArrowheads="1"/>
            </p:cNvSpPr>
            <p:nvPr/>
          </p:nvSpPr>
          <p:spPr bwMode="auto">
            <a:xfrm>
              <a:off x="140" y="31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5200" name="Text Box 369"/>
            <p:cNvSpPr txBox="1">
              <a:spLocks noChangeArrowheads="1"/>
            </p:cNvSpPr>
            <p:nvPr/>
          </p:nvSpPr>
          <p:spPr bwMode="auto">
            <a:xfrm>
              <a:off x="140" y="3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61" name="Group 370"/>
          <p:cNvGrpSpPr>
            <a:grpSpLocks/>
          </p:cNvGrpSpPr>
          <p:nvPr/>
        </p:nvGrpSpPr>
        <p:grpSpPr bwMode="auto">
          <a:xfrm>
            <a:off x="1900238" y="1909763"/>
            <a:ext cx="6062662" cy="2339975"/>
            <a:chOff x="1197" y="1203"/>
            <a:chExt cx="3819" cy="1474"/>
          </a:xfrm>
        </p:grpSpPr>
        <p:sp>
          <p:nvSpPr>
            <p:cNvPr id="135183" name="Freeform 371"/>
            <p:cNvSpPr>
              <a:spLocks/>
            </p:cNvSpPr>
            <p:nvPr/>
          </p:nvSpPr>
          <p:spPr bwMode="auto">
            <a:xfrm>
              <a:off x="1422" y="1203"/>
              <a:ext cx="121" cy="1474"/>
            </a:xfrm>
            <a:custGeom>
              <a:avLst/>
              <a:gdLst>
                <a:gd name="T0" fmla="*/ 31 w 145"/>
                <a:gd name="T1" fmla="*/ 0 h 1466"/>
                <a:gd name="T2" fmla="*/ 121 w 145"/>
                <a:gd name="T3" fmla="*/ 0 h 1466"/>
                <a:gd name="T4" fmla="*/ 120 w 145"/>
                <a:gd name="T5" fmla="*/ 1474 h 1466"/>
                <a:gd name="T6" fmla="*/ 0 w 145"/>
                <a:gd name="T7" fmla="*/ 147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84" name="Text Box 372"/>
            <p:cNvSpPr txBox="1">
              <a:spLocks noChangeArrowheads="1"/>
            </p:cNvSpPr>
            <p:nvPr/>
          </p:nvSpPr>
          <p:spPr bwMode="auto">
            <a:xfrm rot="5400000">
              <a:off x="1194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185" name="Freeform 373"/>
            <p:cNvSpPr>
              <a:spLocks/>
            </p:cNvSpPr>
            <p:nvPr/>
          </p:nvSpPr>
          <p:spPr bwMode="auto">
            <a:xfrm>
              <a:off x="2556" y="1205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86" name="Text Box 374"/>
            <p:cNvSpPr txBox="1">
              <a:spLocks noChangeArrowheads="1"/>
            </p:cNvSpPr>
            <p:nvPr/>
          </p:nvSpPr>
          <p:spPr bwMode="auto">
            <a:xfrm rot="5400000">
              <a:off x="2347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187" name="Freeform 375"/>
            <p:cNvSpPr>
              <a:spLocks/>
            </p:cNvSpPr>
            <p:nvPr/>
          </p:nvSpPr>
          <p:spPr bwMode="auto">
            <a:xfrm>
              <a:off x="3711" y="1206"/>
              <a:ext cx="151" cy="1471"/>
            </a:xfrm>
            <a:custGeom>
              <a:avLst/>
              <a:gdLst>
                <a:gd name="T0" fmla="*/ 54 w 151"/>
                <a:gd name="T1" fmla="*/ 0 h 1471"/>
                <a:gd name="T2" fmla="*/ 151 w 151"/>
                <a:gd name="T3" fmla="*/ 0 h 1471"/>
                <a:gd name="T4" fmla="*/ 150 w 151"/>
                <a:gd name="T5" fmla="*/ 1471 h 1471"/>
                <a:gd name="T6" fmla="*/ 0 w 151"/>
                <a:gd name="T7" fmla="*/ 1470 h 1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71"/>
                <a:gd name="T14" fmla="*/ 151 w 151"/>
                <a:gd name="T15" fmla="*/ 1471 h 1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71">
                  <a:moveTo>
                    <a:pt x="54" y="0"/>
                  </a:moveTo>
                  <a:lnTo>
                    <a:pt x="151" y="0"/>
                  </a:lnTo>
                  <a:lnTo>
                    <a:pt x="150" y="1471"/>
                  </a:lnTo>
                  <a:lnTo>
                    <a:pt x="0" y="147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88" name="Text Box 376"/>
            <p:cNvSpPr txBox="1">
              <a:spLocks noChangeArrowheads="1"/>
            </p:cNvSpPr>
            <p:nvPr/>
          </p:nvSpPr>
          <p:spPr bwMode="auto">
            <a:xfrm rot="5400000">
              <a:off x="3493" y="162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5189" name="Freeform 377"/>
            <p:cNvSpPr>
              <a:spLocks/>
            </p:cNvSpPr>
            <p:nvPr/>
          </p:nvSpPr>
          <p:spPr bwMode="auto">
            <a:xfrm>
              <a:off x="4860" y="1211"/>
              <a:ext cx="145" cy="1466"/>
            </a:xfrm>
            <a:custGeom>
              <a:avLst/>
              <a:gdLst>
                <a:gd name="T0" fmla="*/ 42 w 145"/>
                <a:gd name="T1" fmla="*/ 1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42" y="1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90" name="Text Box 378"/>
            <p:cNvSpPr txBox="1">
              <a:spLocks noChangeArrowheads="1"/>
            </p:cNvSpPr>
            <p:nvPr/>
          </p:nvSpPr>
          <p:spPr bwMode="auto">
            <a:xfrm rot="5400000">
              <a:off x="4648" y="162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80" name="日期占位符 37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83DCD5-AC5B-4DFC-B423-CBB201D23BD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1" name="灯片编号占位符 3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97CC8-E113-4277-9BC4-7B940E81C9A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82" name="页脚占位符 3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27050" y="1131888"/>
            <a:ext cx="914400" cy="502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74320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235200" y="13811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82880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54538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31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046538" y="13811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3640138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16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641985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47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911850" y="13811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550545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32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822325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63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7715250" y="13811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7308850" y="1609725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48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74320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182880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4554538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31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640138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16</a:t>
            </a: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641985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47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550545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32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822325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63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7308850" y="3516313"/>
            <a:ext cx="457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48</a:t>
            </a: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 rot="5400000">
            <a:off x="2103437" y="4305301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rot="5400000">
            <a:off x="2076450" y="43021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7" name="Freeform 25"/>
          <p:cNvSpPr>
            <a:spLocks/>
          </p:cNvSpPr>
          <p:nvPr/>
        </p:nvSpPr>
        <p:spPr bwMode="auto">
          <a:xfrm>
            <a:off x="2000250" y="4300538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 rot="-5400000">
            <a:off x="1798637" y="4305301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 rot="-5400000">
            <a:off x="1924050" y="430847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0" name="Freeform 28"/>
          <p:cNvSpPr>
            <a:spLocks/>
          </p:cNvSpPr>
          <p:nvPr/>
        </p:nvSpPr>
        <p:spPr bwMode="auto">
          <a:xfrm>
            <a:off x="2276475" y="3735388"/>
            <a:ext cx="177800" cy="1587"/>
          </a:xfrm>
          <a:custGeom>
            <a:avLst/>
            <a:gdLst>
              <a:gd name="T0" fmla="*/ 0 w 112"/>
              <a:gd name="T1" fmla="*/ 0 h 1"/>
              <a:gd name="T2" fmla="*/ 177800 w 112"/>
              <a:gd name="T3" fmla="*/ 0 h 1"/>
              <a:gd name="T4" fmla="*/ 0 60000 65536"/>
              <a:gd name="T5" fmla="*/ 0 60000 65536"/>
              <a:gd name="T6" fmla="*/ 0 w 112"/>
              <a:gd name="T7" fmla="*/ 0 h 1"/>
              <a:gd name="T8" fmla="*/ 112 w 11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" h="1">
                <a:moveTo>
                  <a:pt x="0" y="0"/>
                </a:moveTo>
                <a:lnTo>
                  <a:pt x="11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21" name="Freeform 29"/>
          <p:cNvSpPr>
            <a:spLocks/>
          </p:cNvSpPr>
          <p:nvPr/>
        </p:nvSpPr>
        <p:spPr bwMode="auto">
          <a:xfrm>
            <a:off x="1681163" y="1919288"/>
            <a:ext cx="241300" cy="2332037"/>
          </a:xfrm>
          <a:custGeom>
            <a:avLst/>
            <a:gdLst>
              <a:gd name="T0" fmla="*/ 241300 w 152"/>
              <a:gd name="T1" fmla="*/ 2332037 h 1469"/>
              <a:gd name="T2" fmla="*/ 0 w 152"/>
              <a:gd name="T3" fmla="*/ 2332037 h 1469"/>
              <a:gd name="T4" fmla="*/ 0 w 152"/>
              <a:gd name="T5" fmla="*/ 0 h 1469"/>
              <a:gd name="T6" fmla="*/ 150812 w 152"/>
              <a:gd name="T7" fmla="*/ 1587 h 1469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469"/>
              <a:gd name="T14" fmla="*/ 152 w 152"/>
              <a:gd name="T15" fmla="*/ 1469 h 1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469">
                <a:moveTo>
                  <a:pt x="152" y="1469"/>
                </a:moveTo>
                <a:lnTo>
                  <a:pt x="0" y="1469"/>
                </a:lnTo>
                <a:lnTo>
                  <a:pt x="0" y="0"/>
                </a:lnTo>
                <a:lnTo>
                  <a:pt x="95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22" name="Freeform 30"/>
          <p:cNvSpPr>
            <a:spLocks/>
          </p:cNvSpPr>
          <p:nvPr/>
        </p:nvSpPr>
        <p:spPr bwMode="auto">
          <a:xfrm>
            <a:off x="1674813" y="3735388"/>
            <a:ext cx="161925" cy="1587"/>
          </a:xfrm>
          <a:custGeom>
            <a:avLst/>
            <a:gdLst>
              <a:gd name="T0" fmla="*/ 161925 w 102"/>
              <a:gd name="T1" fmla="*/ 0 h 1"/>
              <a:gd name="T2" fmla="*/ 0 w 102"/>
              <a:gd name="T3" fmla="*/ 0 h 1"/>
              <a:gd name="T4" fmla="*/ 0 60000 65536"/>
              <a:gd name="T5" fmla="*/ 0 60000 65536"/>
              <a:gd name="T6" fmla="*/ 0 w 102"/>
              <a:gd name="T7" fmla="*/ 0 h 1"/>
              <a:gd name="T8" fmla="*/ 102 w 10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">
                <a:moveTo>
                  <a:pt x="102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 rot="5400000">
            <a:off x="3009900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 rot="5400000">
            <a:off x="2982913" y="43037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5" name="Freeform 33"/>
          <p:cNvSpPr>
            <a:spLocks/>
          </p:cNvSpPr>
          <p:nvPr/>
        </p:nvSpPr>
        <p:spPr bwMode="auto">
          <a:xfrm>
            <a:off x="2906713" y="4302125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6" name="Line 34"/>
          <p:cNvSpPr>
            <a:spLocks noChangeShapeType="1"/>
          </p:cNvSpPr>
          <p:nvPr/>
        </p:nvSpPr>
        <p:spPr bwMode="auto">
          <a:xfrm rot="-5400000">
            <a:off x="2705100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 rot="-5400000">
            <a:off x="2830513" y="431006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8" name="Freeform 36"/>
          <p:cNvSpPr>
            <a:spLocks/>
          </p:cNvSpPr>
          <p:nvPr/>
        </p:nvSpPr>
        <p:spPr bwMode="auto">
          <a:xfrm>
            <a:off x="3182938" y="3735388"/>
            <a:ext cx="163512" cy="1587"/>
          </a:xfrm>
          <a:custGeom>
            <a:avLst/>
            <a:gdLst>
              <a:gd name="T0" fmla="*/ 0 w 103"/>
              <a:gd name="T1" fmla="*/ 0 h 1"/>
              <a:gd name="T2" fmla="*/ 163512 w 103"/>
              <a:gd name="T3" fmla="*/ 0 h 1"/>
              <a:gd name="T4" fmla="*/ 0 60000 65536"/>
              <a:gd name="T5" fmla="*/ 0 60000 65536"/>
              <a:gd name="T6" fmla="*/ 0 w 103"/>
              <a:gd name="T7" fmla="*/ 0 h 1"/>
              <a:gd name="T8" fmla="*/ 103 w 10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" h="1">
                <a:moveTo>
                  <a:pt x="0" y="0"/>
                </a:moveTo>
                <a:lnTo>
                  <a:pt x="10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29" name="Freeform 37"/>
          <p:cNvSpPr>
            <a:spLocks/>
          </p:cNvSpPr>
          <p:nvPr/>
        </p:nvSpPr>
        <p:spPr bwMode="auto">
          <a:xfrm>
            <a:off x="2557463" y="3733800"/>
            <a:ext cx="179387" cy="1588"/>
          </a:xfrm>
          <a:custGeom>
            <a:avLst/>
            <a:gdLst>
              <a:gd name="T0" fmla="*/ 179387 w 113"/>
              <a:gd name="T1" fmla="*/ 1588 h 1"/>
              <a:gd name="T2" fmla="*/ 0 w 113"/>
              <a:gd name="T3" fmla="*/ 0 h 1"/>
              <a:gd name="T4" fmla="*/ 0 60000 65536"/>
              <a:gd name="T5" fmla="*/ 0 60000 65536"/>
              <a:gd name="T6" fmla="*/ 0 w 113"/>
              <a:gd name="T7" fmla="*/ 0 h 1"/>
              <a:gd name="T8" fmla="*/ 113 w 11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3" h="1">
                <a:moveTo>
                  <a:pt x="113" y="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30" name="Line 38"/>
          <p:cNvSpPr>
            <a:spLocks noChangeShapeType="1"/>
          </p:cNvSpPr>
          <p:nvPr/>
        </p:nvSpPr>
        <p:spPr bwMode="auto">
          <a:xfrm rot="5400000">
            <a:off x="39322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 rot="5400000">
            <a:off x="3905250" y="43037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2" name="Freeform 40"/>
          <p:cNvSpPr>
            <a:spLocks/>
          </p:cNvSpPr>
          <p:nvPr/>
        </p:nvSpPr>
        <p:spPr bwMode="auto">
          <a:xfrm>
            <a:off x="3829050" y="4302125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 rot="-5400000">
            <a:off x="36274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 rot="-5400000">
            <a:off x="3752850" y="431006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5" name="Freeform 43"/>
          <p:cNvSpPr>
            <a:spLocks/>
          </p:cNvSpPr>
          <p:nvPr/>
        </p:nvSpPr>
        <p:spPr bwMode="auto">
          <a:xfrm>
            <a:off x="4105275" y="3735388"/>
            <a:ext cx="173038" cy="1587"/>
          </a:xfrm>
          <a:custGeom>
            <a:avLst/>
            <a:gdLst>
              <a:gd name="T0" fmla="*/ 0 w 109"/>
              <a:gd name="T1" fmla="*/ 0 h 1"/>
              <a:gd name="T2" fmla="*/ 173038 w 109"/>
              <a:gd name="T3" fmla="*/ 0 h 1"/>
              <a:gd name="T4" fmla="*/ 0 60000 65536"/>
              <a:gd name="T5" fmla="*/ 0 60000 65536"/>
              <a:gd name="T6" fmla="*/ 0 w 109"/>
              <a:gd name="T7" fmla="*/ 0 h 1"/>
              <a:gd name="T8" fmla="*/ 109 w 10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" h="1">
                <a:moveTo>
                  <a:pt x="0" y="0"/>
                </a:moveTo>
                <a:lnTo>
                  <a:pt x="10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36" name="Freeform 44"/>
          <p:cNvSpPr>
            <a:spLocks/>
          </p:cNvSpPr>
          <p:nvPr/>
        </p:nvSpPr>
        <p:spPr bwMode="auto">
          <a:xfrm>
            <a:off x="3503613" y="3735388"/>
            <a:ext cx="141287" cy="1587"/>
          </a:xfrm>
          <a:custGeom>
            <a:avLst/>
            <a:gdLst>
              <a:gd name="T0" fmla="*/ 141287 w 89"/>
              <a:gd name="T1" fmla="*/ 0 h 1"/>
              <a:gd name="T2" fmla="*/ 0 w 89"/>
              <a:gd name="T3" fmla="*/ 0 h 1"/>
              <a:gd name="T4" fmla="*/ 0 60000 65536"/>
              <a:gd name="T5" fmla="*/ 0 60000 65536"/>
              <a:gd name="T6" fmla="*/ 0 w 89"/>
              <a:gd name="T7" fmla="*/ 0 h 1"/>
              <a:gd name="T8" fmla="*/ 89 w 8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" h="1">
                <a:moveTo>
                  <a:pt x="89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37" name="Line 45"/>
          <p:cNvSpPr>
            <a:spLocks noChangeShapeType="1"/>
          </p:cNvSpPr>
          <p:nvPr/>
        </p:nvSpPr>
        <p:spPr bwMode="auto">
          <a:xfrm rot="5400000">
            <a:off x="48466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8" name="Line 46"/>
          <p:cNvSpPr>
            <a:spLocks noChangeShapeType="1"/>
          </p:cNvSpPr>
          <p:nvPr/>
        </p:nvSpPr>
        <p:spPr bwMode="auto">
          <a:xfrm rot="5400000">
            <a:off x="4819650" y="43037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9" name="Freeform 47"/>
          <p:cNvSpPr>
            <a:spLocks/>
          </p:cNvSpPr>
          <p:nvPr/>
        </p:nvSpPr>
        <p:spPr bwMode="auto">
          <a:xfrm>
            <a:off x="4743450" y="4302125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 rot="-5400000">
            <a:off x="45418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1" name="Line 49"/>
          <p:cNvSpPr>
            <a:spLocks noChangeShapeType="1"/>
          </p:cNvSpPr>
          <p:nvPr/>
        </p:nvSpPr>
        <p:spPr bwMode="auto">
          <a:xfrm rot="-5400000">
            <a:off x="4667250" y="431006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2" name="Freeform 50"/>
          <p:cNvSpPr>
            <a:spLocks/>
          </p:cNvSpPr>
          <p:nvPr/>
        </p:nvSpPr>
        <p:spPr bwMode="auto">
          <a:xfrm>
            <a:off x="5019675" y="3735388"/>
            <a:ext cx="182563" cy="1587"/>
          </a:xfrm>
          <a:custGeom>
            <a:avLst/>
            <a:gdLst>
              <a:gd name="T0" fmla="*/ 0 w 115"/>
              <a:gd name="T1" fmla="*/ 0 h 1"/>
              <a:gd name="T2" fmla="*/ 182563 w 115"/>
              <a:gd name="T3" fmla="*/ 0 h 1"/>
              <a:gd name="T4" fmla="*/ 0 60000 65536"/>
              <a:gd name="T5" fmla="*/ 0 60000 65536"/>
              <a:gd name="T6" fmla="*/ 0 w 115"/>
              <a:gd name="T7" fmla="*/ 0 h 1"/>
              <a:gd name="T8" fmla="*/ 115 w 11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" h="1">
                <a:moveTo>
                  <a:pt x="0" y="0"/>
                </a:moveTo>
                <a:lnTo>
                  <a:pt x="115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43" name="Freeform 51"/>
          <p:cNvSpPr>
            <a:spLocks/>
          </p:cNvSpPr>
          <p:nvPr/>
        </p:nvSpPr>
        <p:spPr bwMode="auto">
          <a:xfrm>
            <a:off x="4418013" y="3735388"/>
            <a:ext cx="142875" cy="1587"/>
          </a:xfrm>
          <a:custGeom>
            <a:avLst/>
            <a:gdLst>
              <a:gd name="T0" fmla="*/ 142875 w 90"/>
              <a:gd name="T1" fmla="*/ 0 h 1"/>
              <a:gd name="T2" fmla="*/ 0 w 90"/>
              <a:gd name="T3" fmla="*/ 0 h 1"/>
              <a:gd name="T4" fmla="*/ 0 60000 65536"/>
              <a:gd name="T5" fmla="*/ 0 60000 65536"/>
              <a:gd name="T6" fmla="*/ 0 w 90"/>
              <a:gd name="T7" fmla="*/ 0 h 1"/>
              <a:gd name="T8" fmla="*/ 90 w 9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" h="1">
                <a:moveTo>
                  <a:pt x="9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44" name="Line 52"/>
          <p:cNvSpPr>
            <a:spLocks noChangeShapeType="1"/>
          </p:cNvSpPr>
          <p:nvPr/>
        </p:nvSpPr>
        <p:spPr bwMode="auto">
          <a:xfrm rot="5400000">
            <a:off x="57610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5" name="Line 53"/>
          <p:cNvSpPr>
            <a:spLocks noChangeShapeType="1"/>
          </p:cNvSpPr>
          <p:nvPr/>
        </p:nvSpPr>
        <p:spPr bwMode="auto">
          <a:xfrm rot="5400000">
            <a:off x="5734050" y="43037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6" name="Freeform 54"/>
          <p:cNvSpPr>
            <a:spLocks/>
          </p:cNvSpPr>
          <p:nvPr/>
        </p:nvSpPr>
        <p:spPr bwMode="auto">
          <a:xfrm>
            <a:off x="5657850" y="4302125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7" name="Line 55"/>
          <p:cNvSpPr>
            <a:spLocks noChangeShapeType="1"/>
          </p:cNvSpPr>
          <p:nvPr/>
        </p:nvSpPr>
        <p:spPr bwMode="auto">
          <a:xfrm rot="-5400000">
            <a:off x="5456237" y="4306888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8" name="Line 56"/>
          <p:cNvSpPr>
            <a:spLocks noChangeShapeType="1"/>
          </p:cNvSpPr>
          <p:nvPr/>
        </p:nvSpPr>
        <p:spPr bwMode="auto">
          <a:xfrm rot="-5400000">
            <a:off x="5581650" y="431006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9" name="Freeform 57"/>
          <p:cNvSpPr>
            <a:spLocks/>
          </p:cNvSpPr>
          <p:nvPr/>
        </p:nvSpPr>
        <p:spPr bwMode="auto">
          <a:xfrm>
            <a:off x="5954713" y="3733800"/>
            <a:ext cx="158750" cy="1588"/>
          </a:xfrm>
          <a:custGeom>
            <a:avLst/>
            <a:gdLst>
              <a:gd name="T0" fmla="*/ 0 w 100"/>
              <a:gd name="T1" fmla="*/ 0 h 1"/>
              <a:gd name="T2" fmla="*/ 158750 w 100"/>
              <a:gd name="T3" fmla="*/ 1588 h 1"/>
              <a:gd name="T4" fmla="*/ 0 60000 65536"/>
              <a:gd name="T5" fmla="*/ 0 60000 65536"/>
              <a:gd name="T6" fmla="*/ 0 w 100"/>
              <a:gd name="T7" fmla="*/ 0 h 1"/>
              <a:gd name="T8" fmla="*/ 100 w 10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" h="1">
                <a:moveTo>
                  <a:pt x="0" y="0"/>
                </a:moveTo>
                <a:lnTo>
                  <a:pt x="100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50" name="Freeform 58"/>
          <p:cNvSpPr>
            <a:spLocks/>
          </p:cNvSpPr>
          <p:nvPr/>
        </p:nvSpPr>
        <p:spPr bwMode="auto">
          <a:xfrm>
            <a:off x="5332413" y="3735388"/>
            <a:ext cx="171450" cy="1587"/>
          </a:xfrm>
          <a:custGeom>
            <a:avLst/>
            <a:gdLst>
              <a:gd name="T0" fmla="*/ 171450 w 108"/>
              <a:gd name="T1" fmla="*/ 0 h 1"/>
              <a:gd name="T2" fmla="*/ 0 w 108"/>
              <a:gd name="T3" fmla="*/ 0 h 1"/>
              <a:gd name="T4" fmla="*/ 0 60000 65536"/>
              <a:gd name="T5" fmla="*/ 0 60000 65536"/>
              <a:gd name="T6" fmla="*/ 0 w 108"/>
              <a:gd name="T7" fmla="*/ 0 h 1"/>
              <a:gd name="T8" fmla="*/ 108 w 1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" h="1">
                <a:moveTo>
                  <a:pt x="108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51" name="Line 59"/>
          <p:cNvSpPr>
            <a:spLocks noChangeShapeType="1"/>
          </p:cNvSpPr>
          <p:nvPr/>
        </p:nvSpPr>
        <p:spPr bwMode="auto">
          <a:xfrm rot="5400000">
            <a:off x="6675437" y="4283076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2" name="Line 60"/>
          <p:cNvSpPr>
            <a:spLocks noChangeShapeType="1"/>
          </p:cNvSpPr>
          <p:nvPr/>
        </p:nvSpPr>
        <p:spPr bwMode="auto">
          <a:xfrm rot="5400000">
            <a:off x="6648450" y="42799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3" name="Freeform 61"/>
          <p:cNvSpPr>
            <a:spLocks/>
          </p:cNvSpPr>
          <p:nvPr/>
        </p:nvSpPr>
        <p:spPr bwMode="auto">
          <a:xfrm>
            <a:off x="6572250" y="4278313"/>
            <a:ext cx="152400" cy="3175"/>
          </a:xfrm>
          <a:custGeom>
            <a:avLst/>
            <a:gdLst>
              <a:gd name="T0" fmla="*/ 0 w 96"/>
              <a:gd name="T1" fmla="*/ 3175 h 2"/>
              <a:gd name="T2" fmla="*/ 152400 w 96"/>
              <a:gd name="T3" fmla="*/ 0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2"/>
                </a:moveTo>
                <a:lnTo>
                  <a:pt x="9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4" name="Line 62"/>
          <p:cNvSpPr>
            <a:spLocks noChangeShapeType="1"/>
          </p:cNvSpPr>
          <p:nvPr/>
        </p:nvSpPr>
        <p:spPr bwMode="auto">
          <a:xfrm rot="-5400000">
            <a:off x="6370637" y="4283076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5" name="Line 63"/>
          <p:cNvSpPr>
            <a:spLocks noChangeShapeType="1"/>
          </p:cNvSpPr>
          <p:nvPr/>
        </p:nvSpPr>
        <p:spPr bwMode="auto">
          <a:xfrm rot="-5400000">
            <a:off x="6496050" y="428625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6" name="Freeform 64"/>
          <p:cNvSpPr>
            <a:spLocks/>
          </p:cNvSpPr>
          <p:nvPr/>
        </p:nvSpPr>
        <p:spPr bwMode="auto">
          <a:xfrm>
            <a:off x="6883400" y="3732213"/>
            <a:ext cx="142875" cy="3175"/>
          </a:xfrm>
          <a:custGeom>
            <a:avLst/>
            <a:gdLst>
              <a:gd name="T0" fmla="*/ 0 w 90"/>
              <a:gd name="T1" fmla="*/ 0 h 2"/>
              <a:gd name="T2" fmla="*/ 142875 w 90"/>
              <a:gd name="T3" fmla="*/ 3175 h 2"/>
              <a:gd name="T4" fmla="*/ 0 60000 65536"/>
              <a:gd name="T5" fmla="*/ 0 60000 65536"/>
              <a:gd name="T6" fmla="*/ 0 w 90"/>
              <a:gd name="T7" fmla="*/ 0 h 2"/>
              <a:gd name="T8" fmla="*/ 90 w 90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" h="2">
                <a:moveTo>
                  <a:pt x="0" y="0"/>
                </a:moveTo>
                <a:lnTo>
                  <a:pt x="90" y="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57" name="Freeform 65"/>
          <p:cNvSpPr>
            <a:spLocks/>
          </p:cNvSpPr>
          <p:nvPr/>
        </p:nvSpPr>
        <p:spPr bwMode="auto">
          <a:xfrm>
            <a:off x="6246813" y="3735388"/>
            <a:ext cx="165100" cy="1587"/>
          </a:xfrm>
          <a:custGeom>
            <a:avLst/>
            <a:gdLst>
              <a:gd name="T0" fmla="*/ 165100 w 104"/>
              <a:gd name="T1" fmla="*/ 0 h 1"/>
              <a:gd name="T2" fmla="*/ 0 w 104"/>
              <a:gd name="T3" fmla="*/ 0 h 1"/>
              <a:gd name="T4" fmla="*/ 0 60000 65536"/>
              <a:gd name="T5" fmla="*/ 0 60000 65536"/>
              <a:gd name="T6" fmla="*/ 0 w 104"/>
              <a:gd name="T7" fmla="*/ 0 h 1"/>
              <a:gd name="T8" fmla="*/ 104 w 10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" h="1">
                <a:moveTo>
                  <a:pt x="104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10450" y="4181475"/>
            <a:ext cx="304800" cy="250825"/>
            <a:chOff x="4692" y="2634"/>
            <a:chExt cx="192" cy="158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836" y="2634"/>
              <a:ext cx="48" cy="158"/>
              <a:chOff x="4836" y="2634"/>
              <a:chExt cx="48" cy="158"/>
            </a:xfrm>
          </p:grpSpPr>
          <p:sp>
            <p:nvSpPr>
              <p:cNvPr id="136573" name="Line 68"/>
              <p:cNvSpPr>
                <a:spLocks noChangeShapeType="1"/>
              </p:cNvSpPr>
              <p:nvPr/>
            </p:nvSpPr>
            <p:spPr bwMode="auto">
              <a:xfrm rot="5400000">
                <a:off x="480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74" name="Line 69"/>
              <p:cNvSpPr>
                <a:spLocks noChangeShapeType="1"/>
              </p:cNvSpPr>
              <p:nvPr/>
            </p:nvSpPr>
            <p:spPr bwMode="auto">
              <a:xfrm rot="5400000">
                <a:off x="4788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69" name="Freeform 70"/>
            <p:cNvSpPr>
              <a:spLocks/>
            </p:cNvSpPr>
            <p:nvPr/>
          </p:nvSpPr>
          <p:spPr bwMode="auto">
            <a:xfrm>
              <a:off x="4740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4692" y="2634"/>
              <a:ext cx="48" cy="158"/>
              <a:chOff x="4692" y="2634"/>
              <a:chExt cx="48" cy="158"/>
            </a:xfrm>
          </p:grpSpPr>
          <p:sp>
            <p:nvSpPr>
              <p:cNvPr id="136571" name="Line 72"/>
              <p:cNvSpPr>
                <a:spLocks noChangeShapeType="1"/>
              </p:cNvSpPr>
              <p:nvPr/>
            </p:nvSpPr>
            <p:spPr bwMode="auto">
              <a:xfrm rot="-5400000">
                <a:off x="461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72" name="Line 73"/>
              <p:cNvSpPr>
                <a:spLocks noChangeShapeType="1"/>
              </p:cNvSpPr>
              <p:nvPr/>
            </p:nvSpPr>
            <p:spPr bwMode="auto">
              <a:xfrm rot="-5400000">
                <a:off x="4692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6259" name="Freeform 74"/>
          <p:cNvSpPr>
            <a:spLocks/>
          </p:cNvSpPr>
          <p:nvPr/>
        </p:nvSpPr>
        <p:spPr bwMode="auto">
          <a:xfrm>
            <a:off x="7762875" y="3735388"/>
            <a:ext cx="169863" cy="1587"/>
          </a:xfrm>
          <a:custGeom>
            <a:avLst/>
            <a:gdLst>
              <a:gd name="T0" fmla="*/ 0 w 107"/>
              <a:gd name="T1" fmla="*/ 0 h 1"/>
              <a:gd name="T2" fmla="*/ 169863 w 107"/>
              <a:gd name="T3" fmla="*/ 0 h 1"/>
              <a:gd name="T4" fmla="*/ 0 60000 65536"/>
              <a:gd name="T5" fmla="*/ 0 60000 65536"/>
              <a:gd name="T6" fmla="*/ 0 w 107"/>
              <a:gd name="T7" fmla="*/ 0 h 1"/>
              <a:gd name="T8" fmla="*/ 107 w 10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" h="1">
                <a:moveTo>
                  <a:pt x="0" y="0"/>
                </a:moveTo>
                <a:lnTo>
                  <a:pt x="10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0" name="Freeform 75"/>
          <p:cNvSpPr>
            <a:spLocks/>
          </p:cNvSpPr>
          <p:nvPr/>
        </p:nvSpPr>
        <p:spPr bwMode="auto">
          <a:xfrm>
            <a:off x="7161213" y="3735388"/>
            <a:ext cx="152400" cy="1587"/>
          </a:xfrm>
          <a:custGeom>
            <a:avLst/>
            <a:gdLst>
              <a:gd name="T0" fmla="*/ 152400 w 96"/>
              <a:gd name="T1" fmla="*/ 0 h 1"/>
              <a:gd name="T2" fmla="*/ 0 w 96"/>
              <a:gd name="T3" fmla="*/ 0 h 1"/>
              <a:gd name="T4" fmla="*/ 0 60000 65536"/>
              <a:gd name="T5" fmla="*/ 0 60000 65536"/>
              <a:gd name="T6" fmla="*/ 0 w 96"/>
              <a:gd name="T7" fmla="*/ 0 h 1"/>
              <a:gd name="T8" fmla="*/ 96 w 9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1">
                <a:moveTo>
                  <a:pt x="9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8310563" y="4181475"/>
            <a:ext cx="304800" cy="250825"/>
            <a:chOff x="5259" y="2634"/>
            <a:chExt cx="192" cy="158"/>
          </a:xfrm>
        </p:grpSpPr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5403" y="2634"/>
              <a:ext cx="48" cy="158"/>
              <a:chOff x="5403" y="2634"/>
              <a:chExt cx="48" cy="158"/>
            </a:xfrm>
          </p:grpSpPr>
          <p:sp>
            <p:nvSpPr>
              <p:cNvPr id="136566" name="Line 78"/>
              <p:cNvSpPr>
                <a:spLocks noChangeShapeType="1"/>
              </p:cNvSpPr>
              <p:nvPr/>
            </p:nvSpPr>
            <p:spPr bwMode="auto">
              <a:xfrm rot="5400000">
                <a:off x="5372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67" name="Line 79"/>
              <p:cNvSpPr>
                <a:spLocks noChangeShapeType="1"/>
              </p:cNvSpPr>
              <p:nvPr/>
            </p:nvSpPr>
            <p:spPr bwMode="auto">
              <a:xfrm rot="5400000">
                <a:off x="5355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62" name="Freeform 80"/>
            <p:cNvSpPr>
              <a:spLocks/>
            </p:cNvSpPr>
            <p:nvPr/>
          </p:nvSpPr>
          <p:spPr bwMode="auto">
            <a:xfrm>
              <a:off x="5307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5259" y="2634"/>
              <a:ext cx="48" cy="158"/>
              <a:chOff x="5259" y="2634"/>
              <a:chExt cx="48" cy="158"/>
            </a:xfrm>
          </p:grpSpPr>
          <p:sp>
            <p:nvSpPr>
              <p:cNvPr id="136564" name="Line 82"/>
              <p:cNvSpPr>
                <a:spLocks noChangeShapeType="1"/>
              </p:cNvSpPr>
              <p:nvPr/>
            </p:nvSpPr>
            <p:spPr bwMode="auto">
              <a:xfrm rot="-5400000">
                <a:off x="5180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65" name="Line 83"/>
              <p:cNvSpPr>
                <a:spLocks noChangeShapeType="1"/>
              </p:cNvSpPr>
              <p:nvPr/>
            </p:nvSpPr>
            <p:spPr bwMode="auto">
              <a:xfrm rot="-5400000">
                <a:off x="5259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6262" name="Freeform 84"/>
          <p:cNvSpPr>
            <a:spLocks/>
          </p:cNvSpPr>
          <p:nvPr/>
        </p:nvSpPr>
        <p:spPr bwMode="auto">
          <a:xfrm>
            <a:off x="8678863" y="3732213"/>
            <a:ext cx="152400" cy="3175"/>
          </a:xfrm>
          <a:custGeom>
            <a:avLst/>
            <a:gdLst>
              <a:gd name="T0" fmla="*/ 0 w 96"/>
              <a:gd name="T1" fmla="*/ 0 h 2"/>
              <a:gd name="T2" fmla="*/ 152400 w 96"/>
              <a:gd name="T3" fmla="*/ 3175 h 2"/>
              <a:gd name="T4" fmla="*/ 0 60000 65536"/>
              <a:gd name="T5" fmla="*/ 0 60000 65536"/>
              <a:gd name="T6" fmla="*/ 0 w 96"/>
              <a:gd name="T7" fmla="*/ 0 h 2"/>
              <a:gd name="T8" fmla="*/ 96 w 9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">
                <a:moveTo>
                  <a:pt x="0" y="0"/>
                </a:moveTo>
                <a:lnTo>
                  <a:pt x="96" y="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3" name="Freeform 85"/>
          <p:cNvSpPr>
            <a:spLocks/>
          </p:cNvSpPr>
          <p:nvPr/>
        </p:nvSpPr>
        <p:spPr bwMode="auto">
          <a:xfrm>
            <a:off x="8061325" y="3735388"/>
            <a:ext cx="160338" cy="1587"/>
          </a:xfrm>
          <a:custGeom>
            <a:avLst/>
            <a:gdLst>
              <a:gd name="T0" fmla="*/ 160338 w 101"/>
              <a:gd name="T1" fmla="*/ 0 h 1"/>
              <a:gd name="T2" fmla="*/ 0 w 101"/>
              <a:gd name="T3" fmla="*/ 0 h 1"/>
              <a:gd name="T4" fmla="*/ 0 60000 65536"/>
              <a:gd name="T5" fmla="*/ 0 60000 65536"/>
              <a:gd name="T6" fmla="*/ 0 w 101"/>
              <a:gd name="T7" fmla="*/ 0 h 1"/>
              <a:gd name="T8" fmla="*/ 101 w 10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" h="1">
                <a:moveTo>
                  <a:pt x="101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4" name="Freeform 86"/>
          <p:cNvSpPr>
            <a:spLocks/>
          </p:cNvSpPr>
          <p:nvPr/>
        </p:nvSpPr>
        <p:spPr bwMode="auto">
          <a:xfrm>
            <a:off x="1441450" y="1358900"/>
            <a:ext cx="7015163" cy="1588"/>
          </a:xfrm>
          <a:custGeom>
            <a:avLst/>
            <a:gdLst>
              <a:gd name="T0" fmla="*/ 0 w 4419"/>
              <a:gd name="T1" fmla="*/ 1588 h 1"/>
              <a:gd name="T2" fmla="*/ 7015163 w 4419"/>
              <a:gd name="T3" fmla="*/ 0 h 1"/>
              <a:gd name="T4" fmla="*/ 0 60000 65536"/>
              <a:gd name="T5" fmla="*/ 0 60000 65536"/>
              <a:gd name="T6" fmla="*/ 0 w 4419"/>
              <a:gd name="T7" fmla="*/ 0 h 1"/>
              <a:gd name="T8" fmla="*/ 4419 w 441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19" h="1">
                <a:moveTo>
                  <a:pt x="0" y="1"/>
                </a:moveTo>
                <a:lnTo>
                  <a:pt x="44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5" name="Line 87"/>
          <p:cNvSpPr>
            <a:spLocks noChangeShapeType="1"/>
          </p:cNvSpPr>
          <p:nvPr/>
        </p:nvSpPr>
        <p:spPr bwMode="auto">
          <a:xfrm>
            <a:off x="20510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6" name="Line 88"/>
          <p:cNvSpPr>
            <a:spLocks noChangeShapeType="1"/>
          </p:cNvSpPr>
          <p:nvPr/>
        </p:nvSpPr>
        <p:spPr bwMode="auto">
          <a:xfrm>
            <a:off x="29654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7" name="Line 89"/>
          <p:cNvSpPr>
            <a:spLocks noChangeShapeType="1"/>
          </p:cNvSpPr>
          <p:nvPr/>
        </p:nvSpPr>
        <p:spPr bwMode="auto">
          <a:xfrm>
            <a:off x="38798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8" name="Line 90"/>
          <p:cNvSpPr>
            <a:spLocks noChangeShapeType="1"/>
          </p:cNvSpPr>
          <p:nvPr/>
        </p:nvSpPr>
        <p:spPr bwMode="auto">
          <a:xfrm>
            <a:off x="47942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69" name="Line 91"/>
          <p:cNvSpPr>
            <a:spLocks noChangeShapeType="1"/>
          </p:cNvSpPr>
          <p:nvPr/>
        </p:nvSpPr>
        <p:spPr bwMode="auto">
          <a:xfrm>
            <a:off x="57086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0" name="Line 92"/>
          <p:cNvSpPr>
            <a:spLocks noChangeShapeType="1"/>
          </p:cNvSpPr>
          <p:nvPr/>
        </p:nvSpPr>
        <p:spPr bwMode="auto">
          <a:xfrm>
            <a:off x="66230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1" name="Line 93"/>
          <p:cNvSpPr>
            <a:spLocks noChangeShapeType="1"/>
          </p:cNvSpPr>
          <p:nvPr/>
        </p:nvSpPr>
        <p:spPr bwMode="auto">
          <a:xfrm>
            <a:off x="75374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2" name="Line 94"/>
          <p:cNvSpPr>
            <a:spLocks noChangeShapeType="1"/>
          </p:cNvSpPr>
          <p:nvPr/>
        </p:nvSpPr>
        <p:spPr bwMode="auto">
          <a:xfrm>
            <a:off x="8451850" y="1360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3" name="Freeform 95"/>
          <p:cNvSpPr>
            <a:spLocks/>
          </p:cNvSpPr>
          <p:nvPr/>
        </p:nvSpPr>
        <p:spPr bwMode="auto">
          <a:xfrm>
            <a:off x="2071688" y="4298950"/>
            <a:ext cx="1587" cy="263525"/>
          </a:xfrm>
          <a:custGeom>
            <a:avLst/>
            <a:gdLst>
              <a:gd name="T0" fmla="*/ 1587 w 1"/>
              <a:gd name="T1" fmla="*/ 0 h 166"/>
              <a:gd name="T2" fmla="*/ 0 w 1"/>
              <a:gd name="T3" fmla="*/ 263525 h 166"/>
              <a:gd name="T4" fmla="*/ 0 60000 65536"/>
              <a:gd name="T5" fmla="*/ 0 60000 65536"/>
              <a:gd name="T6" fmla="*/ 0 w 1"/>
              <a:gd name="T7" fmla="*/ 0 h 166"/>
              <a:gd name="T8" fmla="*/ 1 w 1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6">
                <a:moveTo>
                  <a:pt x="1" y="0"/>
                </a:moveTo>
                <a:lnTo>
                  <a:pt x="0" y="1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4" name="Freeform 96"/>
          <p:cNvSpPr>
            <a:spLocks/>
          </p:cNvSpPr>
          <p:nvPr/>
        </p:nvSpPr>
        <p:spPr bwMode="auto">
          <a:xfrm>
            <a:off x="2984500" y="4298950"/>
            <a:ext cx="74613" cy="795338"/>
          </a:xfrm>
          <a:custGeom>
            <a:avLst/>
            <a:gdLst>
              <a:gd name="T0" fmla="*/ 0 w 1"/>
              <a:gd name="T1" fmla="*/ 0 h 406"/>
              <a:gd name="T2" fmla="*/ 0 w 1"/>
              <a:gd name="T3" fmla="*/ 795338 h 406"/>
              <a:gd name="T4" fmla="*/ 0 60000 65536"/>
              <a:gd name="T5" fmla="*/ 0 60000 65536"/>
              <a:gd name="T6" fmla="*/ 0 w 1"/>
              <a:gd name="T7" fmla="*/ 0 h 406"/>
              <a:gd name="T8" fmla="*/ 1 w 1"/>
              <a:gd name="T9" fmla="*/ 406 h 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06">
                <a:moveTo>
                  <a:pt x="0" y="0"/>
                </a:moveTo>
                <a:lnTo>
                  <a:pt x="0" y="40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5" name="Freeform 97"/>
          <p:cNvSpPr>
            <a:spLocks/>
          </p:cNvSpPr>
          <p:nvPr/>
        </p:nvSpPr>
        <p:spPr bwMode="auto">
          <a:xfrm>
            <a:off x="3895725" y="4298950"/>
            <a:ext cx="6350" cy="263525"/>
          </a:xfrm>
          <a:custGeom>
            <a:avLst/>
            <a:gdLst>
              <a:gd name="T0" fmla="*/ 6350 w 4"/>
              <a:gd name="T1" fmla="*/ 0 h 166"/>
              <a:gd name="T2" fmla="*/ 0 w 4"/>
              <a:gd name="T3" fmla="*/ 263525 h 166"/>
              <a:gd name="T4" fmla="*/ 0 60000 65536"/>
              <a:gd name="T5" fmla="*/ 0 60000 65536"/>
              <a:gd name="T6" fmla="*/ 0 w 4"/>
              <a:gd name="T7" fmla="*/ 0 h 166"/>
              <a:gd name="T8" fmla="*/ 4 w 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66">
                <a:moveTo>
                  <a:pt x="4" y="0"/>
                </a:moveTo>
                <a:lnTo>
                  <a:pt x="0" y="1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6" name="Freeform 98"/>
          <p:cNvSpPr>
            <a:spLocks/>
          </p:cNvSpPr>
          <p:nvPr/>
        </p:nvSpPr>
        <p:spPr bwMode="auto">
          <a:xfrm>
            <a:off x="5724525" y="4298950"/>
            <a:ext cx="3175" cy="277813"/>
          </a:xfrm>
          <a:custGeom>
            <a:avLst/>
            <a:gdLst>
              <a:gd name="T0" fmla="*/ 3175 w 2"/>
              <a:gd name="T1" fmla="*/ 0 h 175"/>
              <a:gd name="T2" fmla="*/ 0 w 2"/>
              <a:gd name="T3" fmla="*/ 277813 h 175"/>
              <a:gd name="T4" fmla="*/ 0 60000 65536"/>
              <a:gd name="T5" fmla="*/ 0 60000 65536"/>
              <a:gd name="T6" fmla="*/ 0 w 2"/>
              <a:gd name="T7" fmla="*/ 0 h 175"/>
              <a:gd name="T8" fmla="*/ 2 w 2"/>
              <a:gd name="T9" fmla="*/ 175 h 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175">
                <a:moveTo>
                  <a:pt x="2" y="0"/>
                </a:moveTo>
                <a:lnTo>
                  <a:pt x="0" y="17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7" name="Freeform 99"/>
          <p:cNvSpPr>
            <a:spLocks/>
          </p:cNvSpPr>
          <p:nvPr/>
        </p:nvSpPr>
        <p:spPr bwMode="auto">
          <a:xfrm>
            <a:off x="7556500" y="4281488"/>
            <a:ext cx="1588" cy="279400"/>
          </a:xfrm>
          <a:custGeom>
            <a:avLst/>
            <a:gdLst>
              <a:gd name="T0" fmla="*/ 0 w 1"/>
              <a:gd name="T1" fmla="*/ 0 h 176"/>
              <a:gd name="T2" fmla="*/ 0 w 1"/>
              <a:gd name="T3" fmla="*/ 279400 h 176"/>
              <a:gd name="T4" fmla="*/ 0 60000 65536"/>
              <a:gd name="T5" fmla="*/ 0 60000 65536"/>
              <a:gd name="T6" fmla="*/ 0 w 1"/>
              <a:gd name="T7" fmla="*/ 0 h 176"/>
              <a:gd name="T8" fmla="*/ 1 w 1"/>
              <a:gd name="T9" fmla="*/ 176 h 1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6">
                <a:moveTo>
                  <a:pt x="0" y="0"/>
                </a:moveTo>
                <a:lnTo>
                  <a:pt x="0" y="1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8" name="Freeform 100"/>
          <p:cNvSpPr>
            <a:spLocks/>
          </p:cNvSpPr>
          <p:nvPr/>
        </p:nvSpPr>
        <p:spPr bwMode="auto">
          <a:xfrm>
            <a:off x="1441450" y="2349500"/>
            <a:ext cx="7019925" cy="1588"/>
          </a:xfrm>
          <a:custGeom>
            <a:avLst/>
            <a:gdLst>
              <a:gd name="T0" fmla="*/ 0 w 4422"/>
              <a:gd name="T1" fmla="*/ 1588 h 1"/>
              <a:gd name="T2" fmla="*/ 7019925 w 4422"/>
              <a:gd name="T3" fmla="*/ 0 h 1"/>
              <a:gd name="T4" fmla="*/ 0 60000 65536"/>
              <a:gd name="T5" fmla="*/ 0 60000 65536"/>
              <a:gd name="T6" fmla="*/ 0 w 4422"/>
              <a:gd name="T7" fmla="*/ 0 h 1"/>
              <a:gd name="T8" fmla="*/ 4422 w 442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2" h="1">
                <a:moveTo>
                  <a:pt x="0" y="1"/>
                </a:moveTo>
                <a:lnTo>
                  <a:pt x="442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79" name="Line 101"/>
          <p:cNvSpPr>
            <a:spLocks noChangeShapeType="1"/>
          </p:cNvSpPr>
          <p:nvPr/>
        </p:nvSpPr>
        <p:spPr bwMode="auto">
          <a:xfrm>
            <a:off x="20510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0" name="Line 102"/>
          <p:cNvSpPr>
            <a:spLocks noChangeShapeType="1"/>
          </p:cNvSpPr>
          <p:nvPr/>
        </p:nvSpPr>
        <p:spPr bwMode="auto">
          <a:xfrm>
            <a:off x="29654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1" name="Line 103"/>
          <p:cNvSpPr>
            <a:spLocks noChangeShapeType="1"/>
          </p:cNvSpPr>
          <p:nvPr/>
        </p:nvSpPr>
        <p:spPr bwMode="auto">
          <a:xfrm>
            <a:off x="38798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2" name="Line 104"/>
          <p:cNvSpPr>
            <a:spLocks noChangeShapeType="1"/>
          </p:cNvSpPr>
          <p:nvPr/>
        </p:nvSpPr>
        <p:spPr bwMode="auto">
          <a:xfrm>
            <a:off x="47942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3" name="Line 105"/>
          <p:cNvSpPr>
            <a:spLocks noChangeShapeType="1"/>
          </p:cNvSpPr>
          <p:nvPr/>
        </p:nvSpPr>
        <p:spPr bwMode="auto">
          <a:xfrm>
            <a:off x="57086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4" name="Line 106"/>
          <p:cNvSpPr>
            <a:spLocks noChangeShapeType="1"/>
          </p:cNvSpPr>
          <p:nvPr/>
        </p:nvSpPr>
        <p:spPr bwMode="auto">
          <a:xfrm>
            <a:off x="66230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5" name="Line 107"/>
          <p:cNvSpPr>
            <a:spLocks noChangeShapeType="1"/>
          </p:cNvSpPr>
          <p:nvPr/>
        </p:nvSpPr>
        <p:spPr bwMode="auto">
          <a:xfrm>
            <a:off x="75374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6" name="Line 108"/>
          <p:cNvSpPr>
            <a:spLocks noChangeShapeType="1"/>
          </p:cNvSpPr>
          <p:nvPr/>
        </p:nvSpPr>
        <p:spPr bwMode="auto">
          <a:xfrm>
            <a:off x="8451850" y="235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7" name="Freeform 109"/>
          <p:cNvSpPr>
            <a:spLocks/>
          </p:cNvSpPr>
          <p:nvPr/>
        </p:nvSpPr>
        <p:spPr bwMode="auto">
          <a:xfrm>
            <a:off x="1441450" y="3263900"/>
            <a:ext cx="7013575" cy="1588"/>
          </a:xfrm>
          <a:custGeom>
            <a:avLst/>
            <a:gdLst>
              <a:gd name="T0" fmla="*/ 0 w 4418"/>
              <a:gd name="T1" fmla="*/ 1588 h 1"/>
              <a:gd name="T2" fmla="*/ 7013575 w 4418"/>
              <a:gd name="T3" fmla="*/ 0 h 1"/>
              <a:gd name="T4" fmla="*/ 0 60000 65536"/>
              <a:gd name="T5" fmla="*/ 0 60000 65536"/>
              <a:gd name="T6" fmla="*/ 0 w 4418"/>
              <a:gd name="T7" fmla="*/ 0 h 1"/>
              <a:gd name="T8" fmla="*/ 4418 w 441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18" h="1">
                <a:moveTo>
                  <a:pt x="0" y="1"/>
                </a:moveTo>
                <a:lnTo>
                  <a:pt x="441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8" name="Line 110"/>
          <p:cNvSpPr>
            <a:spLocks noChangeShapeType="1"/>
          </p:cNvSpPr>
          <p:nvPr/>
        </p:nvSpPr>
        <p:spPr bwMode="auto">
          <a:xfrm>
            <a:off x="20510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89" name="Line 111"/>
          <p:cNvSpPr>
            <a:spLocks noChangeShapeType="1"/>
          </p:cNvSpPr>
          <p:nvPr/>
        </p:nvSpPr>
        <p:spPr bwMode="auto">
          <a:xfrm>
            <a:off x="29654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0" name="Line 112"/>
          <p:cNvSpPr>
            <a:spLocks noChangeShapeType="1"/>
          </p:cNvSpPr>
          <p:nvPr/>
        </p:nvSpPr>
        <p:spPr bwMode="auto">
          <a:xfrm>
            <a:off x="38798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1" name="Line 113"/>
          <p:cNvSpPr>
            <a:spLocks noChangeShapeType="1"/>
          </p:cNvSpPr>
          <p:nvPr/>
        </p:nvSpPr>
        <p:spPr bwMode="auto">
          <a:xfrm>
            <a:off x="47942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2" name="Line 114"/>
          <p:cNvSpPr>
            <a:spLocks noChangeShapeType="1"/>
          </p:cNvSpPr>
          <p:nvPr/>
        </p:nvSpPr>
        <p:spPr bwMode="auto">
          <a:xfrm>
            <a:off x="57086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3" name="Line 115"/>
          <p:cNvSpPr>
            <a:spLocks noChangeShapeType="1"/>
          </p:cNvSpPr>
          <p:nvPr/>
        </p:nvSpPr>
        <p:spPr bwMode="auto">
          <a:xfrm>
            <a:off x="66230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4" name="Line 116"/>
          <p:cNvSpPr>
            <a:spLocks noChangeShapeType="1"/>
          </p:cNvSpPr>
          <p:nvPr/>
        </p:nvSpPr>
        <p:spPr bwMode="auto">
          <a:xfrm>
            <a:off x="75374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5" name="Line 117"/>
          <p:cNvSpPr>
            <a:spLocks noChangeShapeType="1"/>
          </p:cNvSpPr>
          <p:nvPr/>
        </p:nvSpPr>
        <p:spPr bwMode="auto">
          <a:xfrm>
            <a:off x="8451850" y="32654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6" name="Freeform 118"/>
          <p:cNvSpPr>
            <a:spLocks/>
          </p:cNvSpPr>
          <p:nvPr/>
        </p:nvSpPr>
        <p:spPr bwMode="auto">
          <a:xfrm>
            <a:off x="1443038" y="4570413"/>
            <a:ext cx="6127750" cy="1587"/>
          </a:xfrm>
          <a:custGeom>
            <a:avLst/>
            <a:gdLst>
              <a:gd name="T0" fmla="*/ 0 w 3860"/>
              <a:gd name="T1" fmla="*/ 1587 h 1"/>
              <a:gd name="T2" fmla="*/ 6127750 w 3860"/>
              <a:gd name="T3" fmla="*/ 0 h 1"/>
              <a:gd name="T4" fmla="*/ 0 60000 65536"/>
              <a:gd name="T5" fmla="*/ 0 60000 65536"/>
              <a:gd name="T6" fmla="*/ 0 w 3860"/>
              <a:gd name="T7" fmla="*/ 0 h 1"/>
              <a:gd name="T8" fmla="*/ 3860 w 38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60" h="1">
                <a:moveTo>
                  <a:pt x="0" y="1"/>
                </a:moveTo>
                <a:lnTo>
                  <a:pt x="386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7" name="Freeform 119"/>
          <p:cNvSpPr>
            <a:spLocks/>
          </p:cNvSpPr>
          <p:nvPr/>
        </p:nvSpPr>
        <p:spPr bwMode="auto">
          <a:xfrm>
            <a:off x="1447800" y="5094288"/>
            <a:ext cx="7013575" cy="1587"/>
          </a:xfrm>
          <a:custGeom>
            <a:avLst/>
            <a:gdLst>
              <a:gd name="T0" fmla="*/ 0 w 4418"/>
              <a:gd name="T1" fmla="*/ 1587 h 1"/>
              <a:gd name="T2" fmla="*/ 7013575 w 4418"/>
              <a:gd name="T3" fmla="*/ 0 h 1"/>
              <a:gd name="T4" fmla="*/ 0 60000 65536"/>
              <a:gd name="T5" fmla="*/ 0 60000 65536"/>
              <a:gd name="T6" fmla="*/ 0 w 4418"/>
              <a:gd name="T7" fmla="*/ 0 h 1"/>
              <a:gd name="T8" fmla="*/ 4418 w 441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18" h="1">
                <a:moveTo>
                  <a:pt x="0" y="1"/>
                </a:moveTo>
                <a:lnTo>
                  <a:pt x="441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298" name="Rectangle 120"/>
          <p:cNvSpPr>
            <a:spLocks noChangeArrowheads="1"/>
          </p:cNvSpPr>
          <p:nvPr/>
        </p:nvSpPr>
        <p:spPr bwMode="auto">
          <a:xfrm>
            <a:off x="1811338" y="5627688"/>
            <a:ext cx="1306512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99" name="Text Box 121"/>
          <p:cNvSpPr txBox="1">
            <a:spLocks noChangeArrowheads="1"/>
          </p:cNvSpPr>
          <p:nvPr/>
        </p:nvSpPr>
        <p:spPr bwMode="auto">
          <a:xfrm>
            <a:off x="1860550" y="56769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读写电路</a:t>
            </a:r>
          </a:p>
        </p:txBody>
      </p:sp>
      <p:sp>
        <p:nvSpPr>
          <p:cNvPr id="136300" name="Freeform 122"/>
          <p:cNvSpPr>
            <a:spLocks/>
          </p:cNvSpPr>
          <p:nvPr/>
        </p:nvSpPr>
        <p:spPr bwMode="auto">
          <a:xfrm>
            <a:off x="2225675" y="1922463"/>
            <a:ext cx="230188" cy="2327275"/>
          </a:xfrm>
          <a:custGeom>
            <a:avLst/>
            <a:gdLst>
              <a:gd name="T0" fmla="*/ 58738 w 145"/>
              <a:gd name="T1" fmla="*/ 0 h 1466"/>
              <a:gd name="T2" fmla="*/ 230188 w 145"/>
              <a:gd name="T3" fmla="*/ 0 h 1466"/>
              <a:gd name="T4" fmla="*/ 228600 w 145"/>
              <a:gd name="T5" fmla="*/ 2327275 h 1466"/>
              <a:gd name="T6" fmla="*/ 0 w 145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1466"/>
              <a:gd name="T14" fmla="*/ 145 w 145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1466">
                <a:moveTo>
                  <a:pt x="37" y="0"/>
                </a:moveTo>
                <a:lnTo>
                  <a:pt x="145" y="0"/>
                </a:lnTo>
                <a:lnTo>
                  <a:pt x="144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1" name="Freeform 123"/>
          <p:cNvSpPr>
            <a:spLocks/>
          </p:cNvSpPr>
          <p:nvPr/>
        </p:nvSpPr>
        <p:spPr bwMode="auto">
          <a:xfrm>
            <a:off x="2560638" y="1922463"/>
            <a:ext cx="268287" cy="2332037"/>
          </a:xfrm>
          <a:custGeom>
            <a:avLst/>
            <a:gdLst>
              <a:gd name="T0" fmla="*/ 268287 w 169"/>
              <a:gd name="T1" fmla="*/ 2330450 h 1469"/>
              <a:gd name="T2" fmla="*/ 0 w 169"/>
              <a:gd name="T3" fmla="*/ 2332037 h 1469"/>
              <a:gd name="T4" fmla="*/ 1587 w 169"/>
              <a:gd name="T5" fmla="*/ 0 h 1469"/>
              <a:gd name="T6" fmla="*/ 166687 w 169"/>
              <a:gd name="T7" fmla="*/ 0 h 1469"/>
              <a:gd name="T8" fmla="*/ 0 60000 65536"/>
              <a:gd name="T9" fmla="*/ 0 60000 65536"/>
              <a:gd name="T10" fmla="*/ 0 60000 65536"/>
              <a:gd name="T11" fmla="*/ 0 60000 65536"/>
              <a:gd name="T12" fmla="*/ 0 w 169"/>
              <a:gd name="T13" fmla="*/ 0 h 1469"/>
              <a:gd name="T14" fmla="*/ 169 w 169"/>
              <a:gd name="T15" fmla="*/ 1469 h 1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" h="1469">
                <a:moveTo>
                  <a:pt x="169" y="1468"/>
                </a:moveTo>
                <a:lnTo>
                  <a:pt x="0" y="1469"/>
                </a:lnTo>
                <a:lnTo>
                  <a:pt x="1" y="0"/>
                </a:lnTo>
                <a:lnTo>
                  <a:pt x="105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2" name="Freeform 124"/>
          <p:cNvSpPr>
            <a:spLocks/>
          </p:cNvSpPr>
          <p:nvPr/>
        </p:nvSpPr>
        <p:spPr bwMode="auto">
          <a:xfrm>
            <a:off x="3122613" y="1922463"/>
            <a:ext cx="223837" cy="2327275"/>
          </a:xfrm>
          <a:custGeom>
            <a:avLst/>
            <a:gdLst>
              <a:gd name="T0" fmla="*/ 60325 w 141"/>
              <a:gd name="T1" fmla="*/ 0 h 1466"/>
              <a:gd name="T2" fmla="*/ 223837 w 141"/>
              <a:gd name="T3" fmla="*/ 0 h 1466"/>
              <a:gd name="T4" fmla="*/ 222250 w 141"/>
              <a:gd name="T5" fmla="*/ 2327275 h 1466"/>
              <a:gd name="T6" fmla="*/ 0 w 141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1466"/>
              <a:gd name="T14" fmla="*/ 141 w 141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1466">
                <a:moveTo>
                  <a:pt x="38" y="0"/>
                </a:moveTo>
                <a:lnTo>
                  <a:pt x="141" y="0"/>
                </a:lnTo>
                <a:lnTo>
                  <a:pt x="140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3" name="Freeform 125"/>
          <p:cNvSpPr>
            <a:spLocks/>
          </p:cNvSpPr>
          <p:nvPr/>
        </p:nvSpPr>
        <p:spPr bwMode="auto">
          <a:xfrm>
            <a:off x="3505200" y="1922463"/>
            <a:ext cx="246063" cy="2328862"/>
          </a:xfrm>
          <a:custGeom>
            <a:avLst/>
            <a:gdLst>
              <a:gd name="T0" fmla="*/ 246063 w 155"/>
              <a:gd name="T1" fmla="*/ 2328862 h 1467"/>
              <a:gd name="T2" fmla="*/ 4763 w 155"/>
              <a:gd name="T3" fmla="*/ 2328862 h 1467"/>
              <a:gd name="T4" fmla="*/ 0 w 155"/>
              <a:gd name="T5" fmla="*/ 1587 h 1467"/>
              <a:gd name="T6" fmla="*/ 141288 w 155"/>
              <a:gd name="T7" fmla="*/ 0 h 1467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1467"/>
              <a:gd name="T14" fmla="*/ 155 w 155"/>
              <a:gd name="T15" fmla="*/ 1467 h 14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1467">
                <a:moveTo>
                  <a:pt x="155" y="1467"/>
                </a:moveTo>
                <a:lnTo>
                  <a:pt x="3" y="1467"/>
                </a:lnTo>
                <a:lnTo>
                  <a:pt x="0" y="1"/>
                </a:lnTo>
                <a:lnTo>
                  <a:pt x="8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4" name="Freeform 126"/>
          <p:cNvSpPr>
            <a:spLocks/>
          </p:cNvSpPr>
          <p:nvPr/>
        </p:nvSpPr>
        <p:spPr bwMode="auto">
          <a:xfrm>
            <a:off x="4059238" y="1922463"/>
            <a:ext cx="225425" cy="2327275"/>
          </a:xfrm>
          <a:custGeom>
            <a:avLst/>
            <a:gdLst>
              <a:gd name="T0" fmla="*/ 53975 w 142"/>
              <a:gd name="T1" fmla="*/ 0 h 1466"/>
              <a:gd name="T2" fmla="*/ 225425 w 142"/>
              <a:gd name="T3" fmla="*/ 0 h 1466"/>
              <a:gd name="T4" fmla="*/ 223838 w 142"/>
              <a:gd name="T5" fmla="*/ 2327275 h 1466"/>
              <a:gd name="T6" fmla="*/ 0 w 142"/>
              <a:gd name="T7" fmla="*/ 2324100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466"/>
              <a:gd name="T14" fmla="*/ 142 w 142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466">
                <a:moveTo>
                  <a:pt x="34" y="0"/>
                </a:moveTo>
                <a:lnTo>
                  <a:pt x="142" y="0"/>
                </a:lnTo>
                <a:lnTo>
                  <a:pt x="141" y="1466"/>
                </a:lnTo>
                <a:lnTo>
                  <a:pt x="0" y="14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5" name="Freeform 127"/>
          <p:cNvSpPr>
            <a:spLocks/>
          </p:cNvSpPr>
          <p:nvPr/>
        </p:nvSpPr>
        <p:spPr bwMode="auto">
          <a:xfrm>
            <a:off x="4424363" y="1922463"/>
            <a:ext cx="241300" cy="2328862"/>
          </a:xfrm>
          <a:custGeom>
            <a:avLst/>
            <a:gdLst>
              <a:gd name="T0" fmla="*/ 241300 w 152"/>
              <a:gd name="T1" fmla="*/ 2328862 h 1467"/>
              <a:gd name="T2" fmla="*/ 0 w 152"/>
              <a:gd name="T3" fmla="*/ 2328862 h 1467"/>
              <a:gd name="T4" fmla="*/ 0 w 152"/>
              <a:gd name="T5" fmla="*/ 1587 h 1467"/>
              <a:gd name="T6" fmla="*/ 122237 w 152"/>
              <a:gd name="T7" fmla="*/ 0 h 1467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467"/>
              <a:gd name="T14" fmla="*/ 152 w 152"/>
              <a:gd name="T15" fmla="*/ 1467 h 14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467">
                <a:moveTo>
                  <a:pt x="152" y="1467"/>
                </a:moveTo>
                <a:lnTo>
                  <a:pt x="0" y="1467"/>
                </a:lnTo>
                <a:lnTo>
                  <a:pt x="0" y="1"/>
                </a:lnTo>
                <a:lnTo>
                  <a:pt x="7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6" name="Freeform 128"/>
          <p:cNvSpPr>
            <a:spLocks/>
          </p:cNvSpPr>
          <p:nvPr/>
        </p:nvSpPr>
        <p:spPr bwMode="auto">
          <a:xfrm>
            <a:off x="4968875" y="1922463"/>
            <a:ext cx="230188" cy="2327275"/>
          </a:xfrm>
          <a:custGeom>
            <a:avLst/>
            <a:gdLst>
              <a:gd name="T0" fmla="*/ 58738 w 145"/>
              <a:gd name="T1" fmla="*/ 0 h 1466"/>
              <a:gd name="T2" fmla="*/ 230188 w 145"/>
              <a:gd name="T3" fmla="*/ 0 h 1466"/>
              <a:gd name="T4" fmla="*/ 228600 w 145"/>
              <a:gd name="T5" fmla="*/ 2327275 h 1466"/>
              <a:gd name="T6" fmla="*/ 0 w 145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1466"/>
              <a:gd name="T14" fmla="*/ 145 w 145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1466">
                <a:moveTo>
                  <a:pt x="37" y="0"/>
                </a:moveTo>
                <a:lnTo>
                  <a:pt x="145" y="0"/>
                </a:lnTo>
                <a:lnTo>
                  <a:pt x="144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7" name="Freeform 129"/>
          <p:cNvSpPr>
            <a:spLocks/>
          </p:cNvSpPr>
          <p:nvPr/>
        </p:nvSpPr>
        <p:spPr bwMode="auto">
          <a:xfrm>
            <a:off x="5334000" y="1919288"/>
            <a:ext cx="246063" cy="2332037"/>
          </a:xfrm>
          <a:custGeom>
            <a:avLst/>
            <a:gdLst>
              <a:gd name="T0" fmla="*/ 246063 w 155"/>
              <a:gd name="T1" fmla="*/ 2332037 h 1469"/>
              <a:gd name="T2" fmla="*/ 4763 w 155"/>
              <a:gd name="T3" fmla="*/ 2332037 h 1469"/>
              <a:gd name="T4" fmla="*/ 0 w 155"/>
              <a:gd name="T5" fmla="*/ 0 h 1469"/>
              <a:gd name="T6" fmla="*/ 163513 w 155"/>
              <a:gd name="T7" fmla="*/ 3175 h 1469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1469"/>
              <a:gd name="T14" fmla="*/ 155 w 155"/>
              <a:gd name="T15" fmla="*/ 1469 h 1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1469">
                <a:moveTo>
                  <a:pt x="155" y="1469"/>
                </a:moveTo>
                <a:lnTo>
                  <a:pt x="3" y="1469"/>
                </a:lnTo>
                <a:lnTo>
                  <a:pt x="0" y="0"/>
                </a:lnTo>
                <a:lnTo>
                  <a:pt x="103" y="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8" name="Freeform 130"/>
          <p:cNvSpPr>
            <a:spLocks/>
          </p:cNvSpPr>
          <p:nvPr/>
        </p:nvSpPr>
        <p:spPr bwMode="auto">
          <a:xfrm>
            <a:off x="5889625" y="1922463"/>
            <a:ext cx="223838" cy="2327275"/>
          </a:xfrm>
          <a:custGeom>
            <a:avLst/>
            <a:gdLst>
              <a:gd name="T0" fmla="*/ 66675 w 141"/>
              <a:gd name="T1" fmla="*/ 0 h 1466"/>
              <a:gd name="T2" fmla="*/ 223838 w 141"/>
              <a:gd name="T3" fmla="*/ 0 h 1466"/>
              <a:gd name="T4" fmla="*/ 222250 w 141"/>
              <a:gd name="T5" fmla="*/ 2327275 h 1466"/>
              <a:gd name="T6" fmla="*/ 0 w 141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1466"/>
              <a:gd name="T14" fmla="*/ 141 w 141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1466">
                <a:moveTo>
                  <a:pt x="42" y="0"/>
                </a:moveTo>
                <a:lnTo>
                  <a:pt x="141" y="0"/>
                </a:lnTo>
                <a:lnTo>
                  <a:pt x="140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09" name="Freeform 131"/>
          <p:cNvSpPr>
            <a:spLocks/>
          </p:cNvSpPr>
          <p:nvPr/>
        </p:nvSpPr>
        <p:spPr bwMode="auto">
          <a:xfrm>
            <a:off x="6253163" y="1922463"/>
            <a:ext cx="241300" cy="2328862"/>
          </a:xfrm>
          <a:custGeom>
            <a:avLst/>
            <a:gdLst>
              <a:gd name="T0" fmla="*/ 241300 w 152"/>
              <a:gd name="T1" fmla="*/ 2328862 h 1467"/>
              <a:gd name="T2" fmla="*/ 0 w 152"/>
              <a:gd name="T3" fmla="*/ 2328862 h 1467"/>
              <a:gd name="T4" fmla="*/ 0 w 152"/>
              <a:gd name="T5" fmla="*/ 1587 h 1467"/>
              <a:gd name="T6" fmla="*/ 163512 w 152"/>
              <a:gd name="T7" fmla="*/ 0 h 1467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467"/>
              <a:gd name="T14" fmla="*/ 152 w 152"/>
              <a:gd name="T15" fmla="*/ 1467 h 14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467">
                <a:moveTo>
                  <a:pt x="152" y="1467"/>
                </a:moveTo>
                <a:lnTo>
                  <a:pt x="0" y="1467"/>
                </a:lnTo>
                <a:lnTo>
                  <a:pt x="0" y="1"/>
                </a:lnTo>
                <a:lnTo>
                  <a:pt x="10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0" name="Freeform 132"/>
          <p:cNvSpPr>
            <a:spLocks/>
          </p:cNvSpPr>
          <p:nvPr/>
        </p:nvSpPr>
        <p:spPr bwMode="auto">
          <a:xfrm>
            <a:off x="6794500" y="1922463"/>
            <a:ext cx="233363" cy="2327275"/>
          </a:xfrm>
          <a:custGeom>
            <a:avLst/>
            <a:gdLst>
              <a:gd name="T0" fmla="*/ 80963 w 147"/>
              <a:gd name="T1" fmla="*/ 0 h 1466"/>
              <a:gd name="T2" fmla="*/ 233363 w 147"/>
              <a:gd name="T3" fmla="*/ 0 h 1466"/>
              <a:gd name="T4" fmla="*/ 231775 w 147"/>
              <a:gd name="T5" fmla="*/ 2327275 h 1466"/>
              <a:gd name="T6" fmla="*/ 0 w 147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7"/>
              <a:gd name="T13" fmla="*/ 0 h 1466"/>
              <a:gd name="T14" fmla="*/ 147 w 147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" h="1466">
                <a:moveTo>
                  <a:pt x="51" y="0"/>
                </a:moveTo>
                <a:lnTo>
                  <a:pt x="147" y="0"/>
                </a:lnTo>
                <a:lnTo>
                  <a:pt x="146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1" name="Freeform 133"/>
          <p:cNvSpPr>
            <a:spLocks/>
          </p:cNvSpPr>
          <p:nvPr/>
        </p:nvSpPr>
        <p:spPr bwMode="auto">
          <a:xfrm>
            <a:off x="7158038" y="1922463"/>
            <a:ext cx="250825" cy="2328862"/>
          </a:xfrm>
          <a:custGeom>
            <a:avLst/>
            <a:gdLst>
              <a:gd name="T0" fmla="*/ 250825 w 158"/>
              <a:gd name="T1" fmla="*/ 2328862 h 1467"/>
              <a:gd name="T2" fmla="*/ 0 w 158"/>
              <a:gd name="T3" fmla="*/ 2328862 h 1467"/>
              <a:gd name="T4" fmla="*/ 0 w 158"/>
              <a:gd name="T5" fmla="*/ 0 h 1467"/>
              <a:gd name="T6" fmla="*/ 150812 w 158"/>
              <a:gd name="T7" fmla="*/ 0 h 1467"/>
              <a:gd name="T8" fmla="*/ 0 60000 65536"/>
              <a:gd name="T9" fmla="*/ 0 60000 65536"/>
              <a:gd name="T10" fmla="*/ 0 60000 65536"/>
              <a:gd name="T11" fmla="*/ 0 60000 65536"/>
              <a:gd name="T12" fmla="*/ 0 w 158"/>
              <a:gd name="T13" fmla="*/ 0 h 1467"/>
              <a:gd name="T14" fmla="*/ 158 w 158"/>
              <a:gd name="T15" fmla="*/ 1467 h 14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" h="1467">
                <a:moveTo>
                  <a:pt x="158" y="1467"/>
                </a:moveTo>
                <a:lnTo>
                  <a:pt x="0" y="1467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2" name="Freeform 134"/>
          <p:cNvSpPr>
            <a:spLocks/>
          </p:cNvSpPr>
          <p:nvPr/>
        </p:nvSpPr>
        <p:spPr bwMode="auto">
          <a:xfrm>
            <a:off x="7716838" y="1922463"/>
            <a:ext cx="225425" cy="2327275"/>
          </a:xfrm>
          <a:custGeom>
            <a:avLst/>
            <a:gdLst>
              <a:gd name="T0" fmla="*/ 53975 w 142"/>
              <a:gd name="T1" fmla="*/ 0 h 1466"/>
              <a:gd name="T2" fmla="*/ 225425 w 142"/>
              <a:gd name="T3" fmla="*/ 0 h 1466"/>
              <a:gd name="T4" fmla="*/ 223838 w 142"/>
              <a:gd name="T5" fmla="*/ 2327275 h 1466"/>
              <a:gd name="T6" fmla="*/ 0 w 142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466"/>
              <a:gd name="T14" fmla="*/ 142 w 142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466">
                <a:moveTo>
                  <a:pt x="34" y="0"/>
                </a:moveTo>
                <a:lnTo>
                  <a:pt x="142" y="0"/>
                </a:lnTo>
                <a:lnTo>
                  <a:pt x="141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3" name="Freeform 135"/>
          <p:cNvSpPr>
            <a:spLocks/>
          </p:cNvSpPr>
          <p:nvPr/>
        </p:nvSpPr>
        <p:spPr bwMode="auto">
          <a:xfrm>
            <a:off x="8047038" y="1922463"/>
            <a:ext cx="252412" cy="2332037"/>
          </a:xfrm>
          <a:custGeom>
            <a:avLst/>
            <a:gdLst>
              <a:gd name="T0" fmla="*/ 252412 w 159"/>
              <a:gd name="T1" fmla="*/ 2328862 h 1469"/>
              <a:gd name="T2" fmla="*/ 0 w 159"/>
              <a:gd name="T3" fmla="*/ 2332037 h 1469"/>
              <a:gd name="T4" fmla="*/ 1587 w 159"/>
              <a:gd name="T5" fmla="*/ 0 h 1469"/>
              <a:gd name="T6" fmla="*/ 165100 w 159"/>
              <a:gd name="T7" fmla="*/ 0 h 1469"/>
              <a:gd name="T8" fmla="*/ 0 60000 65536"/>
              <a:gd name="T9" fmla="*/ 0 60000 65536"/>
              <a:gd name="T10" fmla="*/ 0 60000 65536"/>
              <a:gd name="T11" fmla="*/ 0 60000 65536"/>
              <a:gd name="T12" fmla="*/ 0 w 159"/>
              <a:gd name="T13" fmla="*/ 0 h 1469"/>
              <a:gd name="T14" fmla="*/ 159 w 159"/>
              <a:gd name="T15" fmla="*/ 1469 h 1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" h="1469">
                <a:moveTo>
                  <a:pt x="159" y="1467"/>
                </a:moveTo>
                <a:lnTo>
                  <a:pt x="0" y="1469"/>
                </a:lnTo>
                <a:lnTo>
                  <a:pt x="1" y="0"/>
                </a:lnTo>
                <a:lnTo>
                  <a:pt x="10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4" name="Freeform 136"/>
          <p:cNvSpPr>
            <a:spLocks/>
          </p:cNvSpPr>
          <p:nvPr/>
        </p:nvSpPr>
        <p:spPr bwMode="auto">
          <a:xfrm>
            <a:off x="8599488" y="1922463"/>
            <a:ext cx="233362" cy="2327275"/>
          </a:xfrm>
          <a:custGeom>
            <a:avLst/>
            <a:gdLst>
              <a:gd name="T0" fmla="*/ 74612 w 147"/>
              <a:gd name="T1" fmla="*/ 0 h 1466"/>
              <a:gd name="T2" fmla="*/ 233362 w 147"/>
              <a:gd name="T3" fmla="*/ 0 h 1466"/>
              <a:gd name="T4" fmla="*/ 231775 w 147"/>
              <a:gd name="T5" fmla="*/ 2327275 h 1466"/>
              <a:gd name="T6" fmla="*/ 0 w 147"/>
              <a:gd name="T7" fmla="*/ 2327275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47"/>
              <a:gd name="T13" fmla="*/ 0 h 1466"/>
              <a:gd name="T14" fmla="*/ 147 w 147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" h="1466">
                <a:moveTo>
                  <a:pt x="47" y="0"/>
                </a:moveTo>
                <a:lnTo>
                  <a:pt x="147" y="0"/>
                </a:lnTo>
                <a:lnTo>
                  <a:pt x="146" y="1466"/>
                </a:lnTo>
                <a:lnTo>
                  <a:pt x="0" y="14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5" name="Freeform 137"/>
          <p:cNvSpPr>
            <a:spLocks/>
          </p:cNvSpPr>
          <p:nvPr/>
        </p:nvSpPr>
        <p:spPr bwMode="auto">
          <a:xfrm>
            <a:off x="1674813" y="4346575"/>
            <a:ext cx="1158875" cy="1047750"/>
          </a:xfrm>
          <a:custGeom>
            <a:avLst/>
            <a:gdLst>
              <a:gd name="T0" fmla="*/ 254000 w 730"/>
              <a:gd name="T1" fmla="*/ 6350 h 660"/>
              <a:gd name="T2" fmla="*/ 0 w 730"/>
              <a:gd name="T3" fmla="*/ 4762 h 660"/>
              <a:gd name="T4" fmla="*/ 0 w 730"/>
              <a:gd name="T5" fmla="*/ 1047750 h 660"/>
              <a:gd name="T6" fmla="*/ 885825 w 730"/>
              <a:gd name="T7" fmla="*/ 1042988 h 660"/>
              <a:gd name="T8" fmla="*/ 885825 w 730"/>
              <a:gd name="T9" fmla="*/ 0 h 660"/>
              <a:gd name="T10" fmla="*/ 1158875 w 730"/>
              <a:gd name="T11" fmla="*/ 1588 h 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0"/>
              <a:gd name="T19" fmla="*/ 0 h 660"/>
              <a:gd name="T20" fmla="*/ 730 w 730"/>
              <a:gd name="T21" fmla="*/ 660 h 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0" h="660">
                <a:moveTo>
                  <a:pt x="160" y="4"/>
                </a:moveTo>
                <a:lnTo>
                  <a:pt x="0" y="3"/>
                </a:lnTo>
                <a:lnTo>
                  <a:pt x="0" y="660"/>
                </a:lnTo>
                <a:lnTo>
                  <a:pt x="558" y="657"/>
                </a:lnTo>
                <a:lnTo>
                  <a:pt x="558" y="0"/>
                </a:lnTo>
                <a:lnTo>
                  <a:pt x="730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6" name="Freeform 138"/>
          <p:cNvSpPr>
            <a:spLocks/>
          </p:cNvSpPr>
          <p:nvPr/>
        </p:nvSpPr>
        <p:spPr bwMode="auto">
          <a:xfrm>
            <a:off x="3503613" y="4356100"/>
            <a:ext cx="1157287" cy="1044575"/>
          </a:xfrm>
          <a:custGeom>
            <a:avLst/>
            <a:gdLst>
              <a:gd name="T0" fmla="*/ 242887 w 729"/>
              <a:gd name="T1" fmla="*/ 0 h 658"/>
              <a:gd name="T2" fmla="*/ 0 w 729"/>
              <a:gd name="T3" fmla="*/ 0 h 658"/>
              <a:gd name="T4" fmla="*/ 0 w 729"/>
              <a:gd name="T5" fmla="*/ 1042988 h 658"/>
              <a:gd name="T6" fmla="*/ 925512 w 729"/>
              <a:gd name="T7" fmla="*/ 1044575 h 658"/>
              <a:gd name="T8" fmla="*/ 923925 w 729"/>
              <a:gd name="T9" fmla="*/ 4762 h 658"/>
              <a:gd name="T10" fmla="*/ 1157287 w 729"/>
              <a:gd name="T11" fmla="*/ 4762 h 6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9"/>
              <a:gd name="T19" fmla="*/ 0 h 658"/>
              <a:gd name="T20" fmla="*/ 729 w 729"/>
              <a:gd name="T21" fmla="*/ 658 h 6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9" h="658">
                <a:moveTo>
                  <a:pt x="153" y="0"/>
                </a:moveTo>
                <a:lnTo>
                  <a:pt x="0" y="0"/>
                </a:lnTo>
                <a:lnTo>
                  <a:pt x="0" y="657"/>
                </a:lnTo>
                <a:lnTo>
                  <a:pt x="583" y="658"/>
                </a:lnTo>
                <a:lnTo>
                  <a:pt x="582" y="3"/>
                </a:lnTo>
                <a:lnTo>
                  <a:pt x="729" y="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7" name="Freeform 139"/>
          <p:cNvSpPr>
            <a:spLocks/>
          </p:cNvSpPr>
          <p:nvPr/>
        </p:nvSpPr>
        <p:spPr bwMode="auto">
          <a:xfrm>
            <a:off x="5327650" y="4356100"/>
            <a:ext cx="1157288" cy="1042988"/>
          </a:xfrm>
          <a:custGeom>
            <a:avLst/>
            <a:gdLst>
              <a:gd name="T0" fmla="*/ 250825 w 729"/>
              <a:gd name="T1" fmla="*/ 0 h 657"/>
              <a:gd name="T2" fmla="*/ 0 w 729"/>
              <a:gd name="T3" fmla="*/ 0 h 657"/>
              <a:gd name="T4" fmla="*/ 0 w 729"/>
              <a:gd name="T5" fmla="*/ 1042988 h 657"/>
              <a:gd name="T6" fmla="*/ 919163 w 729"/>
              <a:gd name="T7" fmla="*/ 1038225 h 657"/>
              <a:gd name="T8" fmla="*/ 923925 w 729"/>
              <a:gd name="T9" fmla="*/ 4763 h 657"/>
              <a:gd name="T10" fmla="*/ 1157288 w 729"/>
              <a:gd name="T11" fmla="*/ 4763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9"/>
              <a:gd name="T19" fmla="*/ 0 h 657"/>
              <a:gd name="T20" fmla="*/ 729 w 729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9" h="657">
                <a:moveTo>
                  <a:pt x="158" y="0"/>
                </a:moveTo>
                <a:lnTo>
                  <a:pt x="0" y="0"/>
                </a:lnTo>
                <a:lnTo>
                  <a:pt x="0" y="657"/>
                </a:lnTo>
                <a:lnTo>
                  <a:pt x="579" y="654"/>
                </a:lnTo>
                <a:lnTo>
                  <a:pt x="582" y="3"/>
                </a:lnTo>
                <a:lnTo>
                  <a:pt x="729" y="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8" name="Freeform 140"/>
          <p:cNvSpPr>
            <a:spLocks/>
          </p:cNvSpPr>
          <p:nvPr/>
        </p:nvSpPr>
        <p:spPr bwMode="auto">
          <a:xfrm>
            <a:off x="7156450" y="4356100"/>
            <a:ext cx="1157288" cy="1042988"/>
          </a:xfrm>
          <a:custGeom>
            <a:avLst/>
            <a:gdLst>
              <a:gd name="T0" fmla="*/ 255588 w 729"/>
              <a:gd name="T1" fmla="*/ 3175 h 657"/>
              <a:gd name="T2" fmla="*/ 0 w 729"/>
              <a:gd name="T3" fmla="*/ 0 h 657"/>
              <a:gd name="T4" fmla="*/ 0 w 729"/>
              <a:gd name="T5" fmla="*/ 1042988 h 657"/>
              <a:gd name="T6" fmla="*/ 919163 w 729"/>
              <a:gd name="T7" fmla="*/ 1038225 h 657"/>
              <a:gd name="T8" fmla="*/ 923925 w 729"/>
              <a:gd name="T9" fmla="*/ 4763 h 657"/>
              <a:gd name="T10" fmla="*/ 1157288 w 729"/>
              <a:gd name="T11" fmla="*/ 4763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9"/>
              <a:gd name="T19" fmla="*/ 0 h 657"/>
              <a:gd name="T20" fmla="*/ 729 w 729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9" h="657">
                <a:moveTo>
                  <a:pt x="161" y="2"/>
                </a:moveTo>
                <a:lnTo>
                  <a:pt x="0" y="0"/>
                </a:lnTo>
                <a:lnTo>
                  <a:pt x="0" y="657"/>
                </a:lnTo>
                <a:lnTo>
                  <a:pt x="579" y="654"/>
                </a:lnTo>
                <a:lnTo>
                  <a:pt x="582" y="3"/>
                </a:lnTo>
                <a:lnTo>
                  <a:pt x="729" y="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19" name="Freeform 141"/>
          <p:cNvSpPr>
            <a:spLocks/>
          </p:cNvSpPr>
          <p:nvPr/>
        </p:nvSpPr>
        <p:spPr bwMode="auto">
          <a:xfrm>
            <a:off x="2222500" y="4341813"/>
            <a:ext cx="1123950" cy="906462"/>
          </a:xfrm>
          <a:custGeom>
            <a:avLst/>
            <a:gdLst>
              <a:gd name="T0" fmla="*/ 0 w 708"/>
              <a:gd name="T1" fmla="*/ 0 h 571"/>
              <a:gd name="T2" fmla="*/ 209550 w 708"/>
              <a:gd name="T3" fmla="*/ 0 h 571"/>
              <a:gd name="T4" fmla="*/ 211138 w 708"/>
              <a:gd name="T5" fmla="*/ 906462 h 571"/>
              <a:gd name="T6" fmla="*/ 1123950 w 708"/>
              <a:gd name="T7" fmla="*/ 904875 h 571"/>
              <a:gd name="T8" fmla="*/ 1123950 w 708"/>
              <a:gd name="T9" fmla="*/ 14287 h 571"/>
              <a:gd name="T10" fmla="*/ 909638 w 708"/>
              <a:gd name="T11" fmla="*/ 14287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8"/>
              <a:gd name="T19" fmla="*/ 0 h 571"/>
              <a:gd name="T20" fmla="*/ 708 w 708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8" h="571">
                <a:moveTo>
                  <a:pt x="0" y="0"/>
                </a:moveTo>
                <a:lnTo>
                  <a:pt x="132" y="0"/>
                </a:lnTo>
                <a:lnTo>
                  <a:pt x="133" y="571"/>
                </a:lnTo>
                <a:lnTo>
                  <a:pt x="708" y="570"/>
                </a:lnTo>
                <a:lnTo>
                  <a:pt x="708" y="9"/>
                </a:lnTo>
                <a:lnTo>
                  <a:pt x="573" y="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0" name="Freeform 142"/>
          <p:cNvSpPr>
            <a:spLocks/>
          </p:cNvSpPr>
          <p:nvPr/>
        </p:nvSpPr>
        <p:spPr bwMode="auto">
          <a:xfrm>
            <a:off x="4051300" y="4341813"/>
            <a:ext cx="1152525" cy="900112"/>
          </a:xfrm>
          <a:custGeom>
            <a:avLst/>
            <a:gdLst>
              <a:gd name="T0" fmla="*/ 0 w 726"/>
              <a:gd name="T1" fmla="*/ 0 h 567"/>
              <a:gd name="T2" fmla="*/ 234950 w 726"/>
              <a:gd name="T3" fmla="*/ 1587 h 567"/>
              <a:gd name="T4" fmla="*/ 233363 w 726"/>
              <a:gd name="T5" fmla="*/ 900112 h 567"/>
              <a:gd name="T6" fmla="*/ 1152525 w 726"/>
              <a:gd name="T7" fmla="*/ 900112 h 567"/>
              <a:gd name="T8" fmla="*/ 1152525 w 726"/>
              <a:gd name="T9" fmla="*/ 9525 h 567"/>
              <a:gd name="T10" fmla="*/ 919163 w 726"/>
              <a:gd name="T11" fmla="*/ 9525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567"/>
              <a:gd name="T20" fmla="*/ 726 w 726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567">
                <a:moveTo>
                  <a:pt x="0" y="0"/>
                </a:moveTo>
                <a:lnTo>
                  <a:pt x="148" y="1"/>
                </a:lnTo>
                <a:lnTo>
                  <a:pt x="147" y="567"/>
                </a:lnTo>
                <a:lnTo>
                  <a:pt x="726" y="567"/>
                </a:lnTo>
                <a:lnTo>
                  <a:pt x="726" y="6"/>
                </a:lnTo>
                <a:lnTo>
                  <a:pt x="579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1" name="Freeform 143"/>
          <p:cNvSpPr>
            <a:spLocks/>
          </p:cNvSpPr>
          <p:nvPr/>
        </p:nvSpPr>
        <p:spPr bwMode="auto">
          <a:xfrm>
            <a:off x="5880100" y="4346575"/>
            <a:ext cx="1133475" cy="900113"/>
          </a:xfrm>
          <a:custGeom>
            <a:avLst/>
            <a:gdLst>
              <a:gd name="T0" fmla="*/ 0 w 714"/>
              <a:gd name="T1" fmla="*/ 0 h 567"/>
              <a:gd name="T2" fmla="*/ 215900 w 714"/>
              <a:gd name="T3" fmla="*/ 1588 h 567"/>
              <a:gd name="T4" fmla="*/ 214313 w 714"/>
              <a:gd name="T5" fmla="*/ 900113 h 567"/>
              <a:gd name="T6" fmla="*/ 1133475 w 714"/>
              <a:gd name="T7" fmla="*/ 900113 h 567"/>
              <a:gd name="T8" fmla="*/ 1133475 w 714"/>
              <a:gd name="T9" fmla="*/ 9525 h 567"/>
              <a:gd name="T10" fmla="*/ 914400 w 714"/>
              <a:gd name="T11" fmla="*/ 7938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4"/>
              <a:gd name="T19" fmla="*/ 0 h 567"/>
              <a:gd name="T20" fmla="*/ 714 w 714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4" h="567">
                <a:moveTo>
                  <a:pt x="0" y="0"/>
                </a:moveTo>
                <a:lnTo>
                  <a:pt x="136" y="1"/>
                </a:lnTo>
                <a:lnTo>
                  <a:pt x="135" y="567"/>
                </a:lnTo>
                <a:lnTo>
                  <a:pt x="714" y="567"/>
                </a:lnTo>
                <a:lnTo>
                  <a:pt x="714" y="6"/>
                </a:lnTo>
                <a:lnTo>
                  <a:pt x="576" y="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2" name="Freeform 144"/>
          <p:cNvSpPr>
            <a:spLocks/>
          </p:cNvSpPr>
          <p:nvPr/>
        </p:nvSpPr>
        <p:spPr bwMode="auto">
          <a:xfrm>
            <a:off x="7713663" y="4346575"/>
            <a:ext cx="1128712" cy="900113"/>
          </a:xfrm>
          <a:custGeom>
            <a:avLst/>
            <a:gdLst>
              <a:gd name="T0" fmla="*/ 0 w 711"/>
              <a:gd name="T1" fmla="*/ 0 h 567"/>
              <a:gd name="T2" fmla="*/ 206375 w 711"/>
              <a:gd name="T3" fmla="*/ 1588 h 567"/>
              <a:gd name="T4" fmla="*/ 209550 w 711"/>
              <a:gd name="T5" fmla="*/ 900113 h 567"/>
              <a:gd name="T6" fmla="*/ 1128712 w 711"/>
              <a:gd name="T7" fmla="*/ 900113 h 567"/>
              <a:gd name="T8" fmla="*/ 1128712 w 711"/>
              <a:gd name="T9" fmla="*/ 9525 h 567"/>
              <a:gd name="T10" fmla="*/ 895350 w 711"/>
              <a:gd name="T11" fmla="*/ 9525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1"/>
              <a:gd name="T19" fmla="*/ 0 h 567"/>
              <a:gd name="T20" fmla="*/ 711 w 711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1" h="567">
                <a:moveTo>
                  <a:pt x="0" y="0"/>
                </a:moveTo>
                <a:lnTo>
                  <a:pt x="130" y="1"/>
                </a:lnTo>
                <a:lnTo>
                  <a:pt x="132" y="567"/>
                </a:lnTo>
                <a:lnTo>
                  <a:pt x="711" y="567"/>
                </a:lnTo>
                <a:lnTo>
                  <a:pt x="711" y="6"/>
                </a:lnTo>
                <a:lnTo>
                  <a:pt x="564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3" name="Freeform 145"/>
          <p:cNvSpPr>
            <a:spLocks/>
          </p:cNvSpPr>
          <p:nvPr/>
        </p:nvSpPr>
        <p:spPr bwMode="auto">
          <a:xfrm>
            <a:off x="2098675" y="5394325"/>
            <a:ext cx="1588" cy="238125"/>
          </a:xfrm>
          <a:custGeom>
            <a:avLst/>
            <a:gdLst>
              <a:gd name="T0" fmla="*/ 0 w 1"/>
              <a:gd name="T1" fmla="*/ 0 h 150"/>
              <a:gd name="T2" fmla="*/ 0 w 1"/>
              <a:gd name="T3" fmla="*/ 238125 h 150"/>
              <a:gd name="T4" fmla="*/ 0 60000 65536"/>
              <a:gd name="T5" fmla="*/ 0 60000 65536"/>
              <a:gd name="T6" fmla="*/ 0 w 1"/>
              <a:gd name="T7" fmla="*/ 0 h 150"/>
              <a:gd name="T8" fmla="*/ 1 w 1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">
                <a:moveTo>
                  <a:pt x="0" y="0"/>
                </a:moveTo>
                <a:lnTo>
                  <a:pt x="0" y="15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4" name="Freeform 146"/>
          <p:cNvSpPr>
            <a:spLocks/>
          </p:cNvSpPr>
          <p:nvPr/>
        </p:nvSpPr>
        <p:spPr bwMode="auto">
          <a:xfrm>
            <a:off x="3954463" y="5399088"/>
            <a:ext cx="1587" cy="238125"/>
          </a:xfrm>
          <a:custGeom>
            <a:avLst/>
            <a:gdLst>
              <a:gd name="T0" fmla="*/ 0 w 1"/>
              <a:gd name="T1" fmla="*/ 0 h 150"/>
              <a:gd name="T2" fmla="*/ 0 w 1"/>
              <a:gd name="T3" fmla="*/ 238125 h 150"/>
              <a:gd name="T4" fmla="*/ 0 60000 65536"/>
              <a:gd name="T5" fmla="*/ 0 60000 65536"/>
              <a:gd name="T6" fmla="*/ 0 w 1"/>
              <a:gd name="T7" fmla="*/ 0 h 150"/>
              <a:gd name="T8" fmla="*/ 1 w 1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">
                <a:moveTo>
                  <a:pt x="0" y="0"/>
                </a:moveTo>
                <a:lnTo>
                  <a:pt x="0" y="15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5" name="Freeform 147"/>
          <p:cNvSpPr>
            <a:spLocks/>
          </p:cNvSpPr>
          <p:nvPr/>
        </p:nvSpPr>
        <p:spPr bwMode="auto">
          <a:xfrm>
            <a:off x="5783263" y="5399088"/>
            <a:ext cx="1587" cy="238125"/>
          </a:xfrm>
          <a:custGeom>
            <a:avLst/>
            <a:gdLst>
              <a:gd name="T0" fmla="*/ 0 w 1"/>
              <a:gd name="T1" fmla="*/ 0 h 150"/>
              <a:gd name="T2" fmla="*/ 0 w 1"/>
              <a:gd name="T3" fmla="*/ 238125 h 150"/>
              <a:gd name="T4" fmla="*/ 0 60000 65536"/>
              <a:gd name="T5" fmla="*/ 0 60000 65536"/>
              <a:gd name="T6" fmla="*/ 0 w 1"/>
              <a:gd name="T7" fmla="*/ 0 h 150"/>
              <a:gd name="T8" fmla="*/ 1 w 1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">
                <a:moveTo>
                  <a:pt x="0" y="0"/>
                </a:moveTo>
                <a:lnTo>
                  <a:pt x="0" y="15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6" name="Freeform 148"/>
          <p:cNvSpPr>
            <a:spLocks/>
          </p:cNvSpPr>
          <p:nvPr/>
        </p:nvSpPr>
        <p:spPr bwMode="auto">
          <a:xfrm>
            <a:off x="7612063" y="5399088"/>
            <a:ext cx="1587" cy="238125"/>
          </a:xfrm>
          <a:custGeom>
            <a:avLst/>
            <a:gdLst>
              <a:gd name="T0" fmla="*/ 0 w 1"/>
              <a:gd name="T1" fmla="*/ 0 h 150"/>
              <a:gd name="T2" fmla="*/ 0 w 1"/>
              <a:gd name="T3" fmla="*/ 238125 h 150"/>
              <a:gd name="T4" fmla="*/ 0 60000 65536"/>
              <a:gd name="T5" fmla="*/ 0 60000 65536"/>
              <a:gd name="T6" fmla="*/ 0 w 1"/>
              <a:gd name="T7" fmla="*/ 0 h 150"/>
              <a:gd name="T8" fmla="*/ 1 w 1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0">
                <a:moveTo>
                  <a:pt x="0" y="0"/>
                </a:moveTo>
                <a:lnTo>
                  <a:pt x="0" y="15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7" name="Freeform 149"/>
          <p:cNvSpPr>
            <a:spLocks/>
          </p:cNvSpPr>
          <p:nvPr/>
        </p:nvSpPr>
        <p:spPr bwMode="auto">
          <a:xfrm>
            <a:off x="8375650" y="5246688"/>
            <a:ext cx="1588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390525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0" y="2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8" name="Freeform 150"/>
          <p:cNvSpPr>
            <a:spLocks/>
          </p:cNvSpPr>
          <p:nvPr/>
        </p:nvSpPr>
        <p:spPr bwMode="auto">
          <a:xfrm>
            <a:off x="6546850" y="5246688"/>
            <a:ext cx="1588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390525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0" y="2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29" name="Freeform 151"/>
          <p:cNvSpPr>
            <a:spLocks/>
          </p:cNvSpPr>
          <p:nvPr/>
        </p:nvSpPr>
        <p:spPr bwMode="auto">
          <a:xfrm>
            <a:off x="4718050" y="5246688"/>
            <a:ext cx="1588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390525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0" y="2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0" name="Freeform 152"/>
          <p:cNvSpPr>
            <a:spLocks/>
          </p:cNvSpPr>
          <p:nvPr/>
        </p:nvSpPr>
        <p:spPr bwMode="auto">
          <a:xfrm>
            <a:off x="2887663" y="5246688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390525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0" y="2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1" name="Freeform 153"/>
          <p:cNvSpPr>
            <a:spLocks/>
          </p:cNvSpPr>
          <p:nvPr/>
        </p:nvSpPr>
        <p:spPr bwMode="auto">
          <a:xfrm>
            <a:off x="1517650" y="6389688"/>
            <a:ext cx="6853238" cy="1587"/>
          </a:xfrm>
          <a:custGeom>
            <a:avLst/>
            <a:gdLst>
              <a:gd name="T0" fmla="*/ 0 w 4317"/>
              <a:gd name="T1" fmla="*/ 0 h 1"/>
              <a:gd name="T2" fmla="*/ 6853238 w 4317"/>
              <a:gd name="T3" fmla="*/ 0 h 1"/>
              <a:gd name="T4" fmla="*/ 0 60000 65536"/>
              <a:gd name="T5" fmla="*/ 0 60000 65536"/>
              <a:gd name="T6" fmla="*/ 0 w 4317"/>
              <a:gd name="T7" fmla="*/ 0 h 1"/>
              <a:gd name="T8" fmla="*/ 4317 w 4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7" h="1">
                <a:moveTo>
                  <a:pt x="0" y="0"/>
                </a:moveTo>
                <a:lnTo>
                  <a:pt x="431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2" name="Freeform 154"/>
          <p:cNvSpPr>
            <a:spLocks/>
          </p:cNvSpPr>
          <p:nvPr/>
        </p:nvSpPr>
        <p:spPr bwMode="auto">
          <a:xfrm>
            <a:off x="1517650" y="6542088"/>
            <a:ext cx="6091238" cy="1587"/>
          </a:xfrm>
          <a:custGeom>
            <a:avLst/>
            <a:gdLst>
              <a:gd name="T0" fmla="*/ 0 w 3837"/>
              <a:gd name="T1" fmla="*/ 0 h 1"/>
              <a:gd name="T2" fmla="*/ 6091238 w 3837"/>
              <a:gd name="T3" fmla="*/ 0 h 1"/>
              <a:gd name="T4" fmla="*/ 0 60000 65536"/>
              <a:gd name="T5" fmla="*/ 0 60000 65536"/>
              <a:gd name="T6" fmla="*/ 0 w 3837"/>
              <a:gd name="T7" fmla="*/ 0 h 1"/>
              <a:gd name="T8" fmla="*/ 3837 w 383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37" h="1">
                <a:moveTo>
                  <a:pt x="0" y="0"/>
                </a:moveTo>
                <a:lnTo>
                  <a:pt x="383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3" name="Freeform 155"/>
          <p:cNvSpPr>
            <a:spLocks/>
          </p:cNvSpPr>
          <p:nvPr/>
        </p:nvSpPr>
        <p:spPr bwMode="auto">
          <a:xfrm>
            <a:off x="2098675" y="6161088"/>
            <a:ext cx="1588" cy="385762"/>
          </a:xfrm>
          <a:custGeom>
            <a:avLst/>
            <a:gdLst>
              <a:gd name="T0" fmla="*/ 0 w 1"/>
              <a:gd name="T1" fmla="*/ 0 h 243"/>
              <a:gd name="T2" fmla="*/ 0 w 1"/>
              <a:gd name="T3" fmla="*/ 385762 h 243"/>
              <a:gd name="T4" fmla="*/ 0 60000 65536"/>
              <a:gd name="T5" fmla="*/ 0 60000 65536"/>
              <a:gd name="T6" fmla="*/ 0 w 1"/>
              <a:gd name="T7" fmla="*/ 0 h 243"/>
              <a:gd name="T8" fmla="*/ 1 w 1"/>
              <a:gd name="T9" fmla="*/ 243 h 2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3">
                <a:moveTo>
                  <a:pt x="0" y="0"/>
                </a:moveTo>
                <a:lnTo>
                  <a:pt x="0" y="24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4" name="Freeform 156"/>
          <p:cNvSpPr>
            <a:spLocks/>
          </p:cNvSpPr>
          <p:nvPr/>
        </p:nvSpPr>
        <p:spPr bwMode="auto">
          <a:xfrm>
            <a:off x="3954463" y="6161088"/>
            <a:ext cx="1587" cy="385762"/>
          </a:xfrm>
          <a:custGeom>
            <a:avLst/>
            <a:gdLst>
              <a:gd name="T0" fmla="*/ 0 w 1"/>
              <a:gd name="T1" fmla="*/ 0 h 243"/>
              <a:gd name="T2" fmla="*/ 0 w 1"/>
              <a:gd name="T3" fmla="*/ 385762 h 243"/>
              <a:gd name="T4" fmla="*/ 0 60000 65536"/>
              <a:gd name="T5" fmla="*/ 0 60000 65536"/>
              <a:gd name="T6" fmla="*/ 0 w 1"/>
              <a:gd name="T7" fmla="*/ 0 h 243"/>
              <a:gd name="T8" fmla="*/ 1 w 1"/>
              <a:gd name="T9" fmla="*/ 243 h 2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3">
                <a:moveTo>
                  <a:pt x="0" y="0"/>
                </a:moveTo>
                <a:lnTo>
                  <a:pt x="0" y="24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5" name="Freeform 157"/>
          <p:cNvSpPr>
            <a:spLocks/>
          </p:cNvSpPr>
          <p:nvPr/>
        </p:nvSpPr>
        <p:spPr bwMode="auto">
          <a:xfrm>
            <a:off x="5783263" y="6161088"/>
            <a:ext cx="1587" cy="385762"/>
          </a:xfrm>
          <a:custGeom>
            <a:avLst/>
            <a:gdLst>
              <a:gd name="T0" fmla="*/ 0 w 1"/>
              <a:gd name="T1" fmla="*/ 0 h 243"/>
              <a:gd name="T2" fmla="*/ 0 w 1"/>
              <a:gd name="T3" fmla="*/ 385762 h 243"/>
              <a:gd name="T4" fmla="*/ 0 60000 65536"/>
              <a:gd name="T5" fmla="*/ 0 60000 65536"/>
              <a:gd name="T6" fmla="*/ 0 w 1"/>
              <a:gd name="T7" fmla="*/ 0 h 243"/>
              <a:gd name="T8" fmla="*/ 1 w 1"/>
              <a:gd name="T9" fmla="*/ 243 h 2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3">
                <a:moveTo>
                  <a:pt x="0" y="0"/>
                </a:moveTo>
                <a:lnTo>
                  <a:pt x="0" y="24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6" name="Freeform 158"/>
          <p:cNvSpPr>
            <a:spLocks/>
          </p:cNvSpPr>
          <p:nvPr/>
        </p:nvSpPr>
        <p:spPr bwMode="auto">
          <a:xfrm>
            <a:off x="7605713" y="6161088"/>
            <a:ext cx="6350" cy="392112"/>
          </a:xfrm>
          <a:custGeom>
            <a:avLst/>
            <a:gdLst>
              <a:gd name="T0" fmla="*/ 6350 w 4"/>
              <a:gd name="T1" fmla="*/ 0 h 247"/>
              <a:gd name="T2" fmla="*/ 0 w 4"/>
              <a:gd name="T3" fmla="*/ 392112 h 247"/>
              <a:gd name="T4" fmla="*/ 0 60000 65536"/>
              <a:gd name="T5" fmla="*/ 0 60000 65536"/>
              <a:gd name="T6" fmla="*/ 0 w 4"/>
              <a:gd name="T7" fmla="*/ 0 h 247"/>
              <a:gd name="T8" fmla="*/ 4 w 4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247">
                <a:moveTo>
                  <a:pt x="4" y="0"/>
                </a:moveTo>
                <a:lnTo>
                  <a:pt x="0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7" name="Freeform 159"/>
          <p:cNvSpPr>
            <a:spLocks/>
          </p:cNvSpPr>
          <p:nvPr/>
        </p:nvSpPr>
        <p:spPr bwMode="auto">
          <a:xfrm>
            <a:off x="8377238" y="6161088"/>
            <a:ext cx="1587" cy="239712"/>
          </a:xfrm>
          <a:custGeom>
            <a:avLst/>
            <a:gdLst>
              <a:gd name="T0" fmla="*/ 0 w 1"/>
              <a:gd name="T1" fmla="*/ 0 h 151"/>
              <a:gd name="T2" fmla="*/ 0 w 1"/>
              <a:gd name="T3" fmla="*/ 239712 h 151"/>
              <a:gd name="T4" fmla="*/ 0 60000 65536"/>
              <a:gd name="T5" fmla="*/ 0 60000 65536"/>
              <a:gd name="T6" fmla="*/ 0 w 1"/>
              <a:gd name="T7" fmla="*/ 0 h 151"/>
              <a:gd name="T8" fmla="*/ 1 w 1"/>
              <a:gd name="T9" fmla="*/ 151 h 1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1">
                <a:moveTo>
                  <a:pt x="0" y="0"/>
                </a:moveTo>
                <a:lnTo>
                  <a:pt x="0" y="15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8" name="Line 160"/>
          <p:cNvSpPr>
            <a:spLocks noChangeShapeType="1"/>
          </p:cNvSpPr>
          <p:nvPr/>
        </p:nvSpPr>
        <p:spPr bwMode="auto">
          <a:xfrm>
            <a:off x="6546850" y="616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39" name="Line 161"/>
          <p:cNvSpPr>
            <a:spLocks noChangeShapeType="1"/>
          </p:cNvSpPr>
          <p:nvPr/>
        </p:nvSpPr>
        <p:spPr bwMode="auto">
          <a:xfrm>
            <a:off x="4719638" y="616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40" name="Line 162"/>
          <p:cNvSpPr>
            <a:spLocks noChangeShapeType="1"/>
          </p:cNvSpPr>
          <p:nvPr/>
        </p:nvSpPr>
        <p:spPr bwMode="auto">
          <a:xfrm>
            <a:off x="2889250" y="61610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41" name="Rectangle 163"/>
          <p:cNvSpPr>
            <a:spLocks noChangeArrowheads="1"/>
          </p:cNvSpPr>
          <p:nvPr/>
        </p:nvSpPr>
        <p:spPr bwMode="auto">
          <a:xfrm>
            <a:off x="3678238" y="5627688"/>
            <a:ext cx="1306512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42" name="Text Box 164"/>
          <p:cNvSpPr txBox="1">
            <a:spLocks noChangeArrowheads="1"/>
          </p:cNvSpPr>
          <p:nvPr/>
        </p:nvSpPr>
        <p:spPr bwMode="auto">
          <a:xfrm>
            <a:off x="3727450" y="56769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读写电路</a:t>
            </a:r>
          </a:p>
        </p:txBody>
      </p:sp>
      <p:sp>
        <p:nvSpPr>
          <p:cNvPr id="136343" name="Rectangle 165"/>
          <p:cNvSpPr>
            <a:spLocks noChangeArrowheads="1"/>
          </p:cNvSpPr>
          <p:nvPr/>
        </p:nvSpPr>
        <p:spPr bwMode="auto">
          <a:xfrm>
            <a:off x="5507038" y="5627688"/>
            <a:ext cx="1306512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44" name="Text Box 166"/>
          <p:cNvSpPr txBox="1">
            <a:spLocks noChangeArrowheads="1"/>
          </p:cNvSpPr>
          <p:nvPr/>
        </p:nvSpPr>
        <p:spPr bwMode="auto">
          <a:xfrm>
            <a:off x="5556250" y="56769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读写电路</a:t>
            </a:r>
          </a:p>
        </p:txBody>
      </p:sp>
      <p:sp>
        <p:nvSpPr>
          <p:cNvPr id="136345" name="Rectangle 167"/>
          <p:cNvSpPr>
            <a:spLocks noChangeArrowheads="1"/>
          </p:cNvSpPr>
          <p:nvPr/>
        </p:nvSpPr>
        <p:spPr bwMode="auto">
          <a:xfrm>
            <a:off x="7335838" y="5627688"/>
            <a:ext cx="1306512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46" name="Text Box 168"/>
          <p:cNvSpPr txBox="1">
            <a:spLocks noChangeArrowheads="1"/>
          </p:cNvSpPr>
          <p:nvPr/>
        </p:nvSpPr>
        <p:spPr bwMode="auto">
          <a:xfrm>
            <a:off x="7385050" y="56769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读写电路</a:t>
            </a:r>
          </a:p>
        </p:txBody>
      </p:sp>
      <p:sp>
        <p:nvSpPr>
          <p:cNvPr id="136347" name="Line 169"/>
          <p:cNvSpPr>
            <a:spLocks noChangeShapeType="1"/>
          </p:cNvSpPr>
          <p:nvPr/>
        </p:nvSpPr>
        <p:spPr bwMode="auto">
          <a:xfrm>
            <a:off x="3117850" y="5932488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sm" len="sm"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48" name="Line 170"/>
          <p:cNvSpPr>
            <a:spLocks noChangeShapeType="1"/>
          </p:cNvSpPr>
          <p:nvPr/>
        </p:nvSpPr>
        <p:spPr bwMode="auto">
          <a:xfrm>
            <a:off x="4991100" y="5932488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sm" len="sm"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49" name="Line 171"/>
          <p:cNvSpPr>
            <a:spLocks noChangeShapeType="1"/>
          </p:cNvSpPr>
          <p:nvPr/>
        </p:nvSpPr>
        <p:spPr bwMode="auto">
          <a:xfrm>
            <a:off x="6815138" y="593248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sm" len="sm"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50" name="Line 172"/>
          <p:cNvSpPr>
            <a:spLocks noChangeShapeType="1"/>
          </p:cNvSpPr>
          <p:nvPr/>
        </p:nvSpPr>
        <p:spPr bwMode="auto">
          <a:xfrm>
            <a:off x="8604250" y="5932488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sm" len="sm"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51" name="Freeform 173"/>
          <p:cNvSpPr>
            <a:spLocks/>
          </p:cNvSpPr>
          <p:nvPr/>
        </p:nvSpPr>
        <p:spPr bwMode="auto">
          <a:xfrm>
            <a:off x="4814888" y="4298950"/>
            <a:ext cx="74612" cy="795338"/>
          </a:xfrm>
          <a:custGeom>
            <a:avLst/>
            <a:gdLst>
              <a:gd name="T0" fmla="*/ 0 w 1"/>
              <a:gd name="T1" fmla="*/ 0 h 406"/>
              <a:gd name="T2" fmla="*/ 0 w 1"/>
              <a:gd name="T3" fmla="*/ 795338 h 406"/>
              <a:gd name="T4" fmla="*/ 0 60000 65536"/>
              <a:gd name="T5" fmla="*/ 0 60000 65536"/>
              <a:gd name="T6" fmla="*/ 0 w 1"/>
              <a:gd name="T7" fmla="*/ 0 h 406"/>
              <a:gd name="T8" fmla="*/ 1 w 1"/>
              <a:gd name="T9" fmla="*/ 406 h 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06">
                <a:moveTo>
                  <a:pt x="0" y="0"/>
                </a:moveTo>
                <a:lnTo>
                  <a:pt x="0" y="40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52" name="Freeform 174"/>
          <p:cNvSpPr>
            <a:spLocks/>
          </p:cNvSpPr>
          <p:nvPr/>
        </p:nvSpPr>
        <p:spPr bwMode="auto">
          <a:xfrm>
            <a:off x="6643688" y="4271963"/>
            <a:ext cx="1587" cy="833437"/>
          </a:xfrm>
          <a:custGeom>
            <a:avLst/>
            <a:gdLst>
              <a:gd name="T0" fmla="*/ 0 w 1"/>
              <a:gd name="T1" fmla="*/ 0 h 525"/>
              <a:gd name="T2" fmla="*/ 0 w 1"/>
              <a:gd name="T3" fmla="*/ 833437 h 525"/>
              <a:gd name="T4" fmla="*/ 0 60000 65536"/>
              <a:gd name="T5" fmla="*/ 0 60000 65536"/>
              <a:gd name="T6" fmla="*/ 0 w 1"/>
              <a:gd name="T7" fmla="*/ 0 h 525"/>
              <a:gd name="T8" fmla="*/ 1 w 1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5">
                <a:moveTo>
                  <a:pt x="0" y="0"/>
                </a:moveTo>
                <a:lnTo>
                  <a:pt x="0" y="52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oval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53" name="Freeform 175"/>
          <p:cNvSpPr>
            <a:spLocks/>
          </p:cNvSpPr>
          <p:nvPr/>
        </p:nvSpPr>
        <p:spPr bwMode="auto">
          <a:xfrm>
            <a:off x="8453438" y="4298950"/>
            <a:ext cx="74612" cy="795338"/>
          </a:xfrm>
          <a:custGeom>
            <a:avLst/>
            <a:gdLst>
              <a:gd name="T0" fmla="*/ 0 w 1"/>
              <a:gd name="T1" fmla="*/ 0 h 406"/>
              <a:gd name="T2" fmla="*/ 0 w 1"/>
              <a:gd name="T3" fmla="*/ 795338 h 406"/>
              <a:gd name="T4" fmla="*/ 0 60000 65536"/>
              <a:gd name="T5" fmla="*/ 0 60000 65536"/>
              <a:gd name="T6" fmla="*/ 0 w 1"/>
              <a:gd name="T7" fmla="*/ 0 h 406"/>
              <a:gd name="T8" fmla="*/ 1 w 1"/>
              <a:gd name="T9" fmla="*/ 406 h 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06">
                <a:moveTo>
                  <a:pt x="0" y="0"/>
                </a:moveTo>
                <a:lnTo>
                  <a:pt x="0" y="40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54" name="Text Box 176"/>
          <p:cNvSpPr txBox="1">
            <a:spLocks noChangeArrowheads="1"/>
          </p:cNvSpPr>
          <p:nvPr/>
        </p:nvSpPr>
        <p:spPr bwMode="auto">
          <a:xfrm rot="5400000">
            <a:off x="1893094" y="260429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55" name="Text Box 177"/>
          <p:cNvSpPr txBox="1">
            <a:spLocks noChangeArrowheads="1"/>
          </p:cNvSpPr>
          <p:nvPr/>
        </p:nvSpPr>
        <p:spPr bwMode="auto">
          <a:xfrm rot="5400000">
            <a:off x="2807494" y="260429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56" name="Text Box 178"/>
          <p:cNvSpPr txBox="1">
            <a:spLocks noChangeArrowheads="1"/>
          </p:cNvSpPr>
          <p:nvPr/>
        </p:nvSpPr>
        <p:spPr bwMode="auto">
          <a:xfrm rot="5400000">
            <a:off x="3721894" y="260429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57" name="Text Box 179"/>
          <p:cNvSpPr txBox="1">
            <a:spLocks noChangeArrowheads="1"/>
          </p:cNvSpPr>
          <p:nvPr/>
        </p:nvSpPr>
        <p:spPr bwMode="auto">
          <a:xfrm rot="5400000">
            <a:off x="4636294" y="258524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58" name="Text Box 180"/>
          <p:cNvSpPr txBox="1">
            <a:spLocks noChangeArrowheads="1"/>
          </p:cNvSpPr>
          <p:nvPr/>
        </p:nvSpPr>
        <p:spPr bwMode="auto">
          <a:xfrm rot="5400000">
            <a:off x="5549107" y="2583656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6359" name="Text Box 181"/>
          <p:cNvSpPr txBox="1">
            <a:spLocks noChangeArrowheads="1"/>
          </p:cNvSpPr>
          <p:nvPr/>
        </p:nvSpPr>
        <p:spPr bwMode="auto">
          <a:xfrm rot="5400000">
            <a:off x="6465094" y="258524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6360" name="Text Box 182"/>
          <p:cNvSpPr txBox="1">
            <a:spLocks noChangeArrowheads="1"/>
          </p:cNvSpPr>
          <p:nvPr/>
        </p:nvSpPr>
        <p:spPr bwMode="auto">
          <a:xfrm rot="5400000">
            <a:off x="7379494" y="258524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6361" name="Text Box 183"/>
          <p:cNvSpPr txBox="1">
            <a:spLocks noChangeArrowheads="1"/>
          </p:cNvSpPr>
          <p:nvPr/>
        </p:nvSpPr>
        <p:spPr bwMode="auto">
          <a:xfrm rot="5400000">
            <a:off x="8324057" y="258524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6362" name="Text Box 184"/>
          <p:cNvSpPr txBox="1">
            <a:spLocks noChangeArrowheads="1"/>
          </p:cNvSpPr>
          <p:nvPr/>
        </p:nvSpPr>
        <p:spPr bwMode="auto">
          <a:xfrm>
            <a:off x="1047750" y="1255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36363" name="Text Box 185"/>
          <p:cNvSpPr txBox="1">
            <a:spLocks noChangeArrowheads="1"/>
          </p:cNvSpPr>
          <p:nvPr/>
        </p:nvSpPr>
        <p:spPr bwMode="auto">
          <a:xfrm>
            <a:off x="1047750" y="2195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36364" name="Text Box 186"/>
          <p:cNvSpPr txBox="1">
            <a:spLocks noChangeArrowheads="1"/>
          </p:cNvSpPr>
          <p:nvPr/>
        </p:nvSpPr>
        <p:spPr bwMode="auto">
          <a:xfrm>
            <a:off x="990600" y="31099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63</a:t>
            </a:r>
          </a:p>
        </p:txBody>
      </p:sp>
      <p:sp>
        <p:nvSpPr>
          <p:cNvPr id="136365" name="Line 187"/>
          <p:cNvSpPr>
            <a:spLocks noChangeShapeType="1"/>
          </p:cNvSpPr>
          <p:nvPr/>
        </p:nvSpPr>
        <p:spPr bwMode="auto">
          <a:xfrm>
            <a:off x="527050" y="40274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66" name="Text Box 188"/>
          <p:cNvSpPr txBox="1">
            <a:spLocks noChangeArrowheads="1"/>
          </p:cNvSpPr>
          <p:nvPr/>
        </p:nvSpPr>
        <p:spPr bwMode="auto">
          <a:xfrm>
            <a:off x="1047750" y="432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36367" name="Text Box 189"/>
          <p:cNvSpPr txBox="1">
            <a:spLocks noChangeArrowheads="1"/>
          </p:cNvSpPr>
          <p:nvPr/>
        </p:nvSpPr>
        <p:spPr bwMode="auto">
          <a:xfrm>
            <a:off x="990600" y="50149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15</a:t>
            </a:r>
          </a:p>
        </p:txBody>
      </p:sp>
      <p:sp>
        <p:nvSpPr>
          <p:cNvPr id="136368" name="Text Box 190"/>
          <p:cNvSpPr txBox="1">
            <a:spLocks noChangeArrowheads="1"/>
          </p:cNvSpPr>
          <p:nvPr/>
        </p:nvSpPr>
        <p:spPr bwMode="auto">
          <a:xfrm rot="5400000">
            <a:off x="1054894" y="258524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69" name="Text Box 191"/>
          <p:cNvSpPr txBox="1">
            <a:spLocks noChangeArrowheads="1"/>
          </p:cNvSpPr>
          <p:nvPr/>
        </p:nvSpPr>
        <p:spPr bwMode="auto">
          <a:xfrm rot="5400000">
            <a:off x="1054894" y="456644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…</a:t>
            </a:r>
          </a:p>
        </p:txBody>
      </p:sp>
      <p:sp>
        <p:nvSpPr>
          <p:cNvPr id="136370" name="Text Box 192"/>
          <p:cNvSpPr txBox="1">
            <a:spLocks noChangeArrowheads="1"/>
          </p:cNvSpPr>
          <p:nvPr/>
        </p:nvSpPr>
        <p:spPr bwMode="auto">
          <a:xfrm>
            <a:off x="552450" y="1611313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行</a:t>
            </a:r>
          </a:p>
        </p:txBody>
      </p:sp>
      <p:sp>
        <p:nvSpPr>
          <p:cNvPr id="136371" name="Text Box 193"/>
          <p:cNvSpPr txBox="1">
            <a:spLocks noChangeArrowheads="1"/>
          </p:cNvSpPr>
          <p:nvPr/>
        </p:nvSpPr>
        <p:spPr bwMode="auto">
          <a:xfrm>
            <a:off x="552450" y="2005013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地</a:t>
            </a:r>
          </a:p>
        </p:txBody>
      </p:sp>
      <p:sp>
        <p:nvSpPr>
          <p:cNvPr id="136372" name="Text Box 194"/>
          <p:cNvSpPr txBox="1">
            <a:spLocks noChangeArrowheads="1"/>
          </p:cNvSpPr>
          <p:nvPr/>
        </p:nvSpPr>
        <p:spPr bwMode="auto">
          <a:xfrm>
            <a:off x="552450" y="2398713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址</a:t>
            </a:r>
          </a:p>
        </p:txBody>
      </p:sp>
      <p:sp>
        <p:nvSpPr>
          <p:cNvPr id="136373" name="Text Box 195"/>
          <p:cNvSpPr txBox="1">
            <a:spLocks noChangeArrowheads="1"/>
          </p:cNvSpPr>
          <p:nvPr/>
        </p:nvSpPr>
        <p:spPr bwMode="auto">
          <a:xfrm>
            <a:off x="552450" y="2790825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译</a:t>
            </a:r>
          </a:p>
        </p:txBody>
      </p:sp>
      <p:sp>
        <p:nvSpPr>
          <p:cNvPr id="136374" name="Text Box 196"/>
          <p:cNvSpPr txBox="1">
            <a:spLocks noChangeArrowheads="1"/>
          </p:cNvSpPr>
          <p:nvPr/>
        </p:nvSpPr>
        <p:spPr bwMode="auto">
          <a:xfrm>
            <a:off x="552450" y="3184525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码</a:t>
            </a:r>
          </a:p>
        </p:txBody>
      </p:sp>
      <p:sp>
        <p:nvSpPr>
          <p:cNvPr id="136375" name="Text Box 197"/>
          <p:cNvSpPr txBox="1">
            <a:spLocks noChangeArrowheads="1"/>
          </p:cNvSpPr>
          <p:nvPr/>
        </p:nvSpPr>
        <p:spPr bwMode="auto">
          <a:xfrm>
            <a:off x="595313" y="4183063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列</a:t>
            </a:r>
          </a:p>
        </p:txBody>
      </p:sp>
      <p:sp>
        <p:nvSpPr>
          <p:cNvPr id="136376" name="Text Box 198"/>
          <p:cNvSpPr txBox="1">
            <a:spLocks noChangeArrowheads="1"/>
          </p:cNvSpPr>
          <p:nvPr/>
        </p:nvSpPr>
        <p:spPr bwMode="auto">
          <a:xfrm>
            <a:off x="595313" y="4576763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地</a:t>
            </a:r>
          </a:p>
        </p:txBody>
      </p:sp>
      <p:sp>
        <p:nvSpPr>
          <p:cNvPr id="136377" name="Text Box 199"/>
          <p:cNvSpPr txBox="1">
            <a:spLocks noChangeArrowheads="1"/>
          </p:cNvSpPr>
          <p:nvPr/>
        </p:nvSpPr>
        <p:spPr bwMode="auto">
          <a:xfrm>
            <a:off x="595313" y="4970463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址</a:t>
            </a:r>
          </a:p>
        </p:txBody>
      </p:sp>
      <p:sp>
        <p:nvSpPr>
          <p:cNvPr id="136378" name="Text Box 200"/>
          <p:cNvSpPr txBox="1">
            <a:spLocks noChangeArrowheads="1"/>
          </p:cNvSpPr>
          <p:nvPr/>
        </p:nvSpPr>
        <p:spPr bwMode="auto">
          <a:xfrm>
            <a:off x="595313" y="5362575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译</a:t>
            </a:r>
          </a:p>
        </p:txBody>
      </p:sp>
      <p:sp>
        <p:nvSpPr>
          <p:cNvPr id="136379" name="Text Box 201"/>
          <p:cNvSpPr txBox="1">
            <a:spLocks noChangeArrowheads="1"/>
          </p:cNvSpPr>
          <p:nvPr/>
        </p:nvSpPr>
        <p:spPr bwMode="auto">
          <a:xfrm>
            <a:off x="595313" y="5756275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码</a:t>
            </a:r>
          </a:p>
        </p:txBody>
      </p:sp>
      <p:sp>
        <p:nvSpPr>
          <p:cNvPr id="136380" name="Text Box 202"/>
          <p:cNvSpPr txBox="1">
            <a:spLocks noChangeArrowheads="1"/>
          </p:cNvSpPr>
          <p:nvPr/>
        </p:nvSpPr>
        <p:spPr bwMode="auto">
          <a:xfrm>
            <a:off x="3086100" y="5599113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I/O</a:t>
            </a:r>
            <a:r>
              <a:rPr lang="en-US" altLang="zh-CN" sz="16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6381" name="Text Box 203"/>
          <p:cNvSpPr txBox="1">
            <a:spLocks noChangeArrowheads="1"/>
          </p:cNvSpPr>
          <p:nvPr/>
        </p:nvSpPr>
        <p:spPr bwMode="auto">
          <a:xfrm>
            <a:off x="4927600" y="5599113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I/O</a:t>
            </a:r>
            <a:r>
              <a:rPr lang="en-US" altLang="zh-CN" sz="16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6382" name="Text Box 204"/>
          <p:cNvSpPr txBox="1">
            <a:spLocks noChangeArrowheads="1"/>
          </p:cNvSpPr>
          <p:nvPr/>
        </p:nvSpPr>
        <p:spPr bwMode="auto">
          <a:xfrm>
            <a:off x="6756400" y="5599113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I/O</a:t>
            </a:r>
            <a:r>
              <a:rPr lang="en-US" altLang="zh-CN" sz="16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36383" name="Text Box 205"/>
          <p:cNvSpPr txBox="1">
            <a:spLocks noChangeArrowheads="1"/>
          </p:cNvSpPr>
          <p:nvPr/>
        </p:nvSpPr>
        <p:spPr bwMode="auto">
          <a:xfrm>
            <a:off x="8594725" y="5599113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I/O</a:t>
            </a:r>
            <a:r>
              <a:rPr lang="en-US" altLang="zh-CN" sz="16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136384" name="Line 206"/>
          <p:cNvSpPr>
            <a:spLocks noChangeShapeType="1"/>
          </p:cNvSpPr>
          <p:nvPr/>
        </p:nvSpPr>
        <p:spPr bwMode="auto">
          <a:xfrm>
            <a:off x="222250" y="14366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85" name="Line 207"/>
          <p:cNvSpPr>
            <a:spLocks noChangeShapeType="1"/>
          </p:cNvSpPr>
          <p:nvPr/>
        </p:nvSpPr>
        <p:spPr bwMode="auto">
          <a:xfrm>
            <a:off x="222250" y="18478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86" name="Line 208"/>
          <p:cNvSpPr>
            <a:spLocks noChangeShapeType="1"/>
          </p:cNvSpPr>
          <p:nvPr/>
        </p:nvSpPr>
        <p:spPr bwMode="auto">
          <a:xfrm>
            <a:off x="222250" y="22590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87" name="Line 209"/>
          <p:cNvSpPr>
            <a:spLocks noChangeShapeType="1"/>
          </p:cNvSpPr>
          <p:nvPr/>
        </p:nvSpPr>
        <p:spPr bwMode="auto">
          <a:xfrm>
            <a:off x="222250" y="26701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88" name="Line 210"/>
          <p:cNvSpPr>
            <a:spLocks noChangeShapeType="1"/>
          </p:cNvSpPr>
          <p:nvPr/>
        </p:nvSpPr>
        <p:spPr bwMode="auto">
          <a:xfrm>
            <a:off x="222250" y="308133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89" name="Line 211"/>
          <p:cNvSpPr>
            <a:spLocks noChangeShapeType="1"/>
          </p:cNvSpPr>
          <p:nvPr/>
        </p:nvSpPr>
        <p:spPr bwMode="auto">
          <a:xfrm>
            <a:off x="222250" y="34940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0" name="Line 212"/>
          <p:cNvSpPr>
            <a:spLocks noChangeShapeType="1"/>
          </p:cNvSpPr>
          <p:nvPr/>
        </p:nvSpPr>
        <p:spPr bwMode="auto">
          <a:xfrm>
            <a:off x="222250" y="45593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1" name="Line 213"/>
          <p:cNvSpPr>
            <a:spLocks noChangeShapeType="1"/>
          </p:cNvSpPr>
          <p:nvPr/>
        </p:nvSpPr>
        <p:spPr bwMode="auto">
          <a:xfrm>
            <a:off x="222250" y="49704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2" name="Line 214"/>
          <p:cNvSpPr>
            <a:spLocks noChangeShapeType="1"/>
          </p:cNvSpPr>
          <p:nvPr/>
        </p:nvSpPr>
        <p:spPr bwMode="auto">
          <a:xfrm>
            <a:off x="222250" y="53816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3" name="Line 215"/>
          <p:cNvSpPr>
            <a:spLocks noChangeShapeType="1"/>
          </p:cNvSpPr>
          <p:nvPr/>
        </p:nvSpPr>
        <p:spPr bwMode="auto">
          <a:xfrm>
            <a:off x="222250" y="5794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4" name="Text Box 216"/>
          <p:cNvSpPr txBox="1">
            <a:spLocks noChangeArrowheads="1"/>
          </p:cNvSpPr>
          <p:nvPr/>
        </p:nvSpPr>
        <p:spPr bwMode="auto">
          <a:xfrm>
            <a:off x="1028700" y="61753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folHlink"/>
                </a:solidFill>
                <a:latin typeface="Times New Roman" pitchFamily="18" charset="0"/>
              </a:rPr>
              <a:t>WE</a:t>
            </a:r>
          </a:p>
        </p:txBody>
      </p:sp>
      <p:sp>
        <p:nvSpPr>
          <p:cNvPr id="136395" name="Line 217"/>
          <p:cNvSpPr>
            <a:spLocks noChangeShapeType="1"/>
          </p:cNvSpPr>
          <p:nvPr/>
        </p:nvSpPr>
        <p:spPr bwMode="auto">
          <a:xfrm>
            <a:off x="1082675" y="6227763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6" name="Text Box 218"/>
          <p:cNvSpPr txBox="1">
            <a:spLocks noChangeArrowheads="1"/>
          </p:cNvSpPr>
          <p:nvPr/>
        </p:nvSpPr>
        <p:spPr bwMode="auto">
          <a:xfrm>
            <a:off x="1060450" y="6389688"/>
            <a:ext cx="50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CS</a:t>
            </a:r>
          </a:p>
        </p:txBody>
      </p:sp>
      <p:sp>
        <p:nvSpPr>
          <p:cNvPr id="136397" name="Line 219"/>
          <p:cNvSpPr>
            <a:spLocks noChangeShapeType="1"/>
          </p:cNvSpPr>
          <p:nvPr/>
        </p:nvSpPr>
        <p:spPr bwMode="auto">
          <a:xfrm>
            <a:off x="1152525" y="6475413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398" name="Text Box 220"/>
          <p:cNvSpPr txBox="1">
            <a:spLocks noChangeArrowheads="1"/>
          </p:cNvSpPr>
          <p:nvPr/>
        </p:nvSpPr>
        <p:spPr bwMode="auto">
          <a:xfrm>
            <a:off x="222250" y="10699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399" name="Text Box 221"/>
          <p:cNvSpPr txBox="1">
            <a:spLocks noChangeArrowheads="1"/>
          </p:cNvSpPr>
          <p:nvPr/>
        </p:nvSpPr>
        <p:spPr bwMode="auto">
          <a:xfrm>
            <a:off x="222250" y="14811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0" name="Text Box 222"/>
          <p:cNvSpPr txBox="1">
            <a:spLocks noChangeArrowheads="1"/>
          </p:cNvSpPr>
          <p:nvPr/>
        </p:nvSpPr>
        <p:spPr bwMode="auto">
          <a:xfrm>
            <a:off x="222250" y="18923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1" name="Text Box 223"/>
          <p:cNvSpPr txBox="1">
            <a:spLocks noChangeArrowheads="1"/>
          </p:cNvSpPr>
          <p:nvPr/>
        </p:nvSpPr>
        <p:spPr bwMode="auto">
          <a:xfrm>
            <a:off x="222250" y="23034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2" name="Text Box 224"/>
          <p:cNvSpPr txBox="1">
            <a:spLocks noChangeArrowheads="1"/>
          </p:cNvSpPr>
          <p:nvPr/>
        </p:nvSpPr>
        <p:spPr bwMode="auto">
          <a:xfrm>
            <a:off x="222250" y="27146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3" name="Text Box 225"/>
          <p:cNvSpPr txBox="1">
            <a:spLocks noChangeArrowheads="1"/>
          </p:cNvSpPr>
          <p:nvPr/>
        </p:nvSpPr>
        <p:spPr bwMode="auto">
          <a:xfrm>
            <a:off x="222250" y="3127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4" name="Text Box 226"/>
          <p:cNvSpPr txBox="1">
            <a:spLocks noChangeArrowheads="1"/>
          </p:cNvSpPr>
          <p:nvPr/>
        </p:nvSpPr>
        <p:spPr bwMode="auto">
          <a:xfrm>
            <a:off x="222250" y="42179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5" name="Text Box 227"/>
          <p:cNvSpPr txBox="1">
            <a:spLocks noChangeArrowheads="1"/>
          </p:cNvSpPr>
          <p:nvPr/>
        </p:nvSpPr>
        <p:spPr bwMode="auto">
          <a:xfrm>
            <a:off x="222250" y="46291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6" name="Text Box 228"/>
          <p:cNvSpPr txBox="1">
            <a:spLocks noChangeArrowheads="1"/>
          </p:cNvSpPr>
          <p:nvPr/>
        </p:nvSpPr>
        <p:spPr bwMode="auto">
          <a:xfrm>
            <a:off x="222250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07" name="Text Box 229"/>
          <p:cNvSpPr txBox="1">
            <a:spLocks noChangeArrowheads="1"/>
          </p:cNvSpPr>
          <p:nvPr/>
        </p:nvSpPr>
        <p:spPr bwMode="auto">
          <a:xfrm>
            <a:off x="222250" y="54514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8" name="Group 230"/>
          <p:cNvGrpSpPr>
            <a:grpSpLocks/>
          </p:cNvGrpSpPr>
          <p:nvPr/>
        </p:nvGrpSpPr>
        <p:grpSpPr bwMode="auto">
          <a:xfrm>
            <a:off x="1452563" y="4279900"/>
            <a:ext cx="6124575" cy="301625"/>
            <a:chOff x="915" y="2696"/>
            <a:chExt cx="3858" cy="190"/>
          </a:xfrm>
        </p:grpSpPr>
        <p:sp>
          <p:nvSpPr>
            <p:cNvPr id="136556" name="Freeform 231"/>
            <p:cNvSpPr>
              <a:spLocks/>
            </p:cNvSpPr>
            <p:nvPr/>
          </p:nvSpPr>
          <p:spPr bwMode="auto">
            <a:xfrm>
              <a:off x="1304" y="2707"/>
              <a:ext cx="1" cy="166"/>
            </a:xfrm>
            <a:custGeom>
              <a:avLst/>
              <a:gdLst>
                <a:gd name="T0" fmla="*/ 0 w 1"/>
                <a:gd name="T1" fmla="*/ 0 h 166"/>
                <a:gd name="T2" fmla="*/ 1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0" y="0"/>
                  </a:moveTo>
                  <a:lnTo>
                    <a:pt x="1" y="16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57" name="Freeform 232"/>
            <p:cNvSpPr>
              <a:spLocks/>
            </p:cNvSpPr>
            <p:nvPr/>
          </p:nvSpPr>
          <p:spPr bwMode="auto">
            <a:xfrm>
              <a:off x="2457" y="2710"/>
              <a:ext cx="1" cy="166"/>
            </a:xfrm>
            <a:custGeom>
              <a:avLst/>
              <a:gdLst>
                <a:gd name="T0" fmla="*/ 0 w 1"/>
                <a:gd name="T1" fmla="*/ 0 h 166"/>
                <a:gd name="T2" fmla="*/ 1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0" y="0"/>
                  </a:moveTo>
                  <a:lnTo>
                    <a:pt x="1" y="16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58" name="Freeform 233"/>
            <p:cNvSpPr>
              <a:spLocks/>
            </p:cNvSpPr>
            <p:nvPr/>
          </p:nvSpPr>
          <p:spPr bwMode="auto">
            <a:xfrm>
              <a:off x="3609" y="2710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59" name="Freeform 234"/>
            <p:cNvSpPr>
              <a:spLocks/>
            </p:cNvSpPr>
            <p:nvPr/>
          </p:nvSpPr>
          <p:spPr bwMode="auto">
            <a:xfrm>
              <a:off x="4761" y="2696"/>
              <a:ext cx="1" cy="178"/>
            </a:xfrm>
            <a:custGeom>
              <a:avLst/>
              <a:gdLst>
                <a:gd name="T0" fmla="*/ 0 w 1"/>
                <a:gd name="T1" fmla="*/ 0 h 178"/>
                <a:gd name="T2" fmla="*/ 0 w 1"/>
                <a:gd name="T3" fmla="*/ 178 h 178"/>
                <a:gd name="T4" fmla="*/ 0 60000 65536"/>
                <a:gd name="T5" fmla="*/ 0 60000 65536"/>
                <a:gd name="T6" fmla="*/ 0 w 1"/>
                <a:gd name="T7" fmla="*/ 0 h 178"/>
                <a:gd name="T8" fmla="*/ 1 w 1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8">
                  <a:moveTo>
                    <a:pt x="0" y="0"/>
                  </a:moveTo>
                  <a:lnTo>
                    <a:pt x="0" y="178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60" name="Freeform 235"/>
            <p:cNvSpPr>
              <a:spLocks/>
            </p:cNvSpPr>
            <p:nvPr/>
          </p:nvSpPr>
          <p:spPr bwMode="auto">
            <a:xfrm>
              <a:off x="915" y="2865"/>
              <a:ext cx="3858" cy="2"/>
            </a:xfrm>
            <a:custGeom>
              <a:avLst/>
              <a:gdLst>
                <a:gd name="T0" fmla="*/ 0 w 3858"/>
                <a:gd name="T1" fmla="*/ 2 h 2"/>
                <a:gd name="T2" fmla="*/ 3858 w 3858"/>
                <a:gd name="T3" fmla="*/ 0 h 2"/>
                <a:gd name="T4" fmla="*/ 0 60000 65536"/>
                <a:gd name="T5" fmla="*/ 0 60000 65536"/>
                <a:gd name="T6" fmla="*/ 0 w 3858"/>
                <a:gd name="T7" fmla="*/ 0 h 2"/>
                <a:gd name="T8" fmla="*/ 3858 w 38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8" h="2">
                  <a:moveTo>
                    <a:pt x="0" y="2"/>
                  </a:moveTo>
                  <a:lnTo>
                    <a:pt x="3858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1925638" y="4179888"/>
            <a:ext cx="304800" cy="250825"/>
            <a:chOff x="1440" y="2928"/>
            <a:chExt cx="192" cy="158"/>
          </a:xfrm>
        </p:grpSpPr>
        <p:grpSp>
          <p:nvGrpSpPr>
            <p:cNvPr id="10" name="Group 237"/>
            <p:cNvGrpSpPr>
              <a:grpSpLocks/>
            </p:cNvGrpSpPr>
            <p:nvPr/>
          </p:nvGrpSpPr>
          <p:grpSpPr bwMode="auto">
            <a:xfrm rot="5400000">
              <a:off x="1529" y="2983"/>
              <a:ext cx="158" cy="48"/>
              <a:chOff x="3459" y="1296"/>
              <a:chExt cx="243" cy="48"/>
            </a:xfrm>
          </p:grpSpPr>
          <p:sp>
            <p:nvSpPr>
              <p:cNvPr id="136554" name="Line 23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55" name="Line 23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50" name="Freeform 240"/>
            <p:cNvSpPr>
              <a:spLocks/>
            </p:cNvSpPr>
            <p:nvPr/>
          </p:nvSpPr>
          <p:spPr bwMode="auto">
            <a:xfrm>
              <a:off x="1487" y="3003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" name="Group 241"/>
            <p:cNvGrpSpPr>
              <a:grpSpLocks/>
            </p:cNvGrpSpPr>
            <p:nvPr/>
          </p:nvGrpSpPr>
          <p:grpSpPr bwMode="auto">
            <a:xfrm rot="-5400000">
              <a:off x="1385" y="2983"/>
              <a:ext cx="158" cy="48"/>
              <a:chOff x="3459" y="1296"/>
              <a:chExt cx="243" cy="48"/>
            </a:xfrm>
          </p:grpSpPr>
          <p:sp>
            <p:nvSpPr>
              <p:cNvPr id="136552" name="Line 24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53" name="Line 24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244"/>
          <p:cNvGrpSpPr>
            <a:grpSpLocks/>
          </p:cNvGrpSpPr>
          <p:nvPr/>
        </p:nvGrpSpPr>
        <p:grpSpPr bwMode="auto">
          <a:xfrm>
            <a:off x="3754438" y="4183063"/>
            <a:ext cx="304800" cy="250825"/>
            <a:chOff x="1440" y="2928"/>
            <a:chExt cx="192" cy="158"/>
          </a:xfrm>
        </p:grpSpPr>
        <p:grpSp>
          <p:nvGrpSpPr>
            <p:cNvPr id="13" name="Group 245"/>
            <p:cNvGrpSpPr>
              <a:grpSpLocks/>
            </p:cNvGrpSpPr>
            <p:nvPr/>
          </p:nvGrpSpPr>
          <p:grpSpPr bwMode="auto">
            <a:xfrm rot="5400000">
              <a:off x="1529" y="2983"/>
              <a:ext cx="158" cy="48"/>
              <a:chOff x="3459" y="1296"/>
              <a:chExt cx="243" cy="48"/>
            </a:xfrm>
          </p:grpSpPr>
          <p:sp>
            <p:nvSpPr>
              <p:cNvPr id="136547" name="Line 246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48" name="Line 247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43" name="Freeform 248"/>
            <p:cNvSpPr>
              <a:spLocks/>
            </p:cNvSpPr>
            <p:nvPr/>
          </p:nvSpPr>
          <p:spPr bwMode="auto">
            <a:xfrm>
              <a:off x="1487" y="3003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249"/>
            <p:cNvGrpSpPr>
              <a:grpSpLocks/>
            </p:cNvGrpSpPr>
            <p:nvPr/>
          </p:nvGrpSpPr>
          <p:grpSpPr bwMode="auto">
            <a:xfrm rot="-5400000">
              <a:off x="1385" y="2983"/>
              <a:ext cx="158" cy="48"/>
              <a:chOff x="3459" y="1296"/>
              <a:chExt cx="243" cy="48"/>
            </a:xfrm>
          </p:grpSpPr>
          <p:sp>
            <p:nvSpPr>
              <p:cNvPr id="136545" name="Line 250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46" name="Line 251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252"/>
          <p:cNvGrpSpPr>
            <a:grpSpLocks/>
          </p:cNvGrpSpPr>
          <p:nvPr/>
        </p:nvGrpSpPr>
        <p:grpSpPr bwMode="auto">
          <a:xfrm>
            <a:off x="5583238" y="4183063"/>
            <a:ext cx="304800" cy="250825"/>
            <a:chOff x="1440" y="2928"/>
            <a:chExt cx="192" cy="158"/>
          </a:xfrm>
        </p:grpSpPr>
        <p:grpSp>
          <p:nvGrpSpPr>
            <p:cNvPr id="16" name="Group 253"/>
            <p:cNvGrpSpPr>
              <a:grpSpLocks/>
            </p:cNvGrpSpPr>
            <p:nvPr/>
          </p:nvGrpSpPr>
          <p:grpSpPr bwMode="auto">
            <a:xfrm rot="5400000">
              <a:off x="1529" y="2983"/>
              <a:ext cx="158" cy="48"/>
              <a:chOff x="3459" y="1296"/>
              <a:chExt cx="243" cy="48"/>
            </a:xfrm>
          </p:grpSpPr>
          <p:sp>
            <p:nvSpPr>
              <p:cNvPr id="136540" name="Line 254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41" name="Line 255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36" name="Freeform 256"/>
            <p:cNvSpPr>
              <a:spLocks/>
            </p:cNvSpPr>
            <p:nvPr/>
          </p:nvSpPr>
          <p:spPr bwMode="auto">
            <a:xfrm>
              <a:off x="1487" y="3003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257"/>
            <p:cNvGrpSpPr>
              <a:grpSpLocks/>
            </p:cNvGrpSpPr>
            <p:nvPr/>
          </p:nvGrpSpPr>
          <p:grpSpPr bwMode="auto">
            <a:xfrm rot="-5400000">
              <a:off x="1385" y="2983"/>
              <a:ext cx="158" cy="48"/>
              <a:chOff x="3459" y="1296"/>
              <a:chExt cx="243" cy="48"/>
            </a:xfrm>
          </p:grpSpPr>
          <p:sp>
            <p:nvSpPr>
              <p:cNvPr id="136538" name="Line 25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39" name="Line 25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260"/>
          <p:cNvGrpSpPr>
            <a:grpSpLocks/>
          </p:cNvGrpSpPr>
          <p:nvPr/>
        </p:nvGrpSpPr>
        <p:grpSpPr bwMode="auto">
          <a:xfrm>
            <a:off x="7410450" y="4183063"/>
            <a:ext cx="304800" cy="250825"/>
            <a:chOff x="1440" y="2928"/>
            <a:chExt cx="192" cy="158"/>
          </a:xfrm>
        </p:grpSpPr>
        <p:grpSp>
          <p:nvGrpSpPr>
            <p:cNvPr id="19" name="Group 261"/>
            <p:cNvGrpSpPr>
              <a:grpSpLocks/>
            </p:cNvGrpSpPr>
            <p:nvPr/>
          </p:nvGrpSpPr>
          <p:grpSpPr bwMode="auto">
            <a:xfrm rot="5400000">
              <a:off x="1529" y="2983"/>
              <a:ext cx="158" cy="48"/>
              <a:chOff x="3459" y="1296"/>
              <a:chExt cx="243" cy="48"/>
            </a:xfrm>
          </p:grpSpPr>
          <p:sp>
            <p:nvSpPr>
              <p:cNvPr id="136533" name="Line 26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34" name="Line 26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529" name="Freeform 264"/>
            <p:cNvSpPr>
              <a:spLocks/>
            </p:cNvSpPr>
            <p:nvPr/>
          </p:nvSpPr>
          <p:spPr bwMode="auto">
            <a:xfrm>
              <a:off x="1487" y="3003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" name="Group 265"/>
            <p:cNvGrpSpPr>
              <a:grpSpLocks/>
            </p:cNvGrpSpPr>
            <p:nvPr/>
          </p:nvGrpSpPr>
          <p:grpSpPr bwMode="auto">
            <a:xfrm rot="-5400000">
              <a:off x="1385" y="2983"/>
              <a:ext cx="158" cy="48"/>
              <a:chOff x="3459" y="1296"/>
              <a:chExt cx="243" cy="48"/>
            </a:xfrm>
          </p:grpSpPr>
          <p:sp>
            <p:nvSpPr>
              <p:cNvPr id="136531" name="Line 266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532" name="Line 267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268"/>
          <p:cNvGrpSpPr>
            <a:grpSpLocks/>
          </p:cNvGrpSpPr>
          <p:nvPr/>
        </p:nvGrpSpPr>
        <p:grpSpPr bwMode="auto">
          <a:xfrm>
            <a:off x="1900238" y="1909763"/>
            <a:ext cx="6062662" cy="2339975"/>
            <a:chOff x="1197" y="1203"/>
            <a:chExt cx="3819" cy="1474"/>
          </a:xfrm>
        </p:grpSpPr>
        <p:sp>
          <p:nvSpPr>
            <p:cNvPr id="136520" name="Freeform 269"/>
            <p:cNvSpPr>
              <a:spLocks/>
            </p:cNvSpPr>
            <p:nvPr/>
          </p:nvSpPr>
          <p:spPr bwMode="auto">
            <a:xfrm>
              <a:off x="1422" y="1203"/>
              <a:ext cx="121" cy="1474"/>
            </a:xfrm>
            <a:custGeom>
              <a:avLst/>
              <a:gdLst>
                <a:gd name="T0" fmla="*/ 31 w 145"/>
                <a:gd name="T1" fmla="*/ 0 h 1466"/>
                <a:gd name="T2" fmla="*/ 121 w 145"/>
                <a:gd name="T3" fmla="*/ 0 h 1466"/>
                <a:gd name="T4" fmla="*/ 120 w 145"/>
                <a:gd name="T5" fmla="*/ 1474 h 1466"/>
                <a:gd name="T6" fmla="*/ 0 w 145"/>
                <a:gd name="T7" fmla="*/ 147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21" name="Text Box 270"/>
            <p:cNvSpPr txBox="1">
              <a:spLocks noChangeArrowheads="1"/>
            </p:cNvSpPr>
            <p:nvPr/>
          </p:nvSpPr>
          <p:spPr bwMode="auto">
            <a:xfrm rot="5400000">
              <a:off x="1194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522" name="Freeform 271"/>
            <p:cNvSpPr>
              <a:spLocks/>
            </p:cNvSpPr>
            <p:nvPr/>
          </p:nvSpPr>
          <p:spPr bwMode="auto">
            <a:xfrm>
              <a:off x="2556" y="1205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23" name="Text Box 272"/>
            <p:cNvSpPr txBox="1">
              <a:spLocks noChangeArrowheads="1"/>
            </p:cNvSpPr>
            <p:nvPr/>
          </p:nvSpPr>
          <p:spPr bwMode="auto">
            <a:xfrm rot="5400000">
              <a:off x="2347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524" name="Freeform 273"/>
            <p:cNvSpPr>
              <a:spLocks/>
            </p:cNvSpPr>
            <p:nvPr/>
          </p:nvSpPr>
          <p:spPr bwMode="auto">
            <a:xfrm>
              <a:off x="3711" y="1206"/>
              <a:ext cx="151" cy="1471"/>
            </a:xfrm>
            <a:custGeom>
              <a:avLst/>
              <a:gdLst>
                <a:gd name="T0" fmla="*/ 54 w 151"/>
                <a:gd name="T1" fmla="*/ 0 h 1471"/>
                <a:gd name="T2" fmla="*/ 151 w 151"/>
                <a:gd name="T3" fmla="*/ 0 h 1471"/>
                <a:gd name="T4" fmla="*/ 150 w 151"/>
                <a:gd name="T5" fmla="*/ 1471 h 1471"/>
                <a:gd name="T6" fmla="*/ 0 w 151"/>
                <a:gd name="T7" fmla="*/ 1470 h 1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71"/>
                <a:gd name="T14" fmla="*/ 151 w 151"/>
                <a:gd name="T15" fmla="*/ 1471 h 1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71">
                  <a:moveTo>
                    <a:pt x="54" y="0"/>
                  </a:moveTo>
                  <a:lnTo>
                    <a:pt x="151" y="0"/>
                  </a:lnTo>
                  <a:lnTo>
                    <a:pt x="150" y="1471"/>
                  </a:lnTo>
                  <a:lnTo>
                    <a:pt x="0" y="147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25" name="Text Box 274"/>
            <p:cNvSpPr txBox="1">
              <a:spLocks noChangeArrowheads="1"/>
            </p:cNvSpPr>
            <p:nvPr/>
          </p:nvSpPr>
          <p:spPr bwMode="auto">
            <a:xfrm rot="5400000">
              <a:off x="3493" y="162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526" name="Freeform 275"/>
            <p:cNvSpPr>
              <a:spLocks/>
            </p:cNvSpPr>
            <p:nvPr/>
          </p:nvSpPr>
          <p:spPr bwMode="auto">
            <a:xfrm>
              <a:off x="4860" y="1211"/>
              <a:ext cx="145" cy="1466"/>
            </a:xfrm>
            <a:custGeom>
              <a:avLst/>
              <a:gdLst>
                <a:gd name="T0" fmla="*/ 42 w 145"/>
                <a:gd name="T1" fmla="*/ 1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42" y="1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27" name="Text Box 276"/>
            <p:cNvSpPr txBox="1">
              <a:spLocks noChangeArrowheads="1"/>
            </p:cNvSpPr>
            <p:nvPr/>
          </p:nvSpPr>
          <p:spPr bwMode="auto">
            <a:xfrm rot="5400000">
              <a:off x="4648" y="162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2" name="Group 277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6503" name="Line 278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04" name="Freeform 279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05" name="Line 280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06" name="Freeform 281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07" name="Line 282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508" name="Text Box 283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6509" name="Text Box 284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6510" name="Text Box 285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6511" name="Text Box 286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6512" name="Line 287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3" name="Line 288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4" name="Line 289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5" name="Line 290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6" name="Line 291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7" name="Line 292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8" name="Line 293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19" name="Line 294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431" name="Rectangle 29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6416" name="Text Box 296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23" name="Group 297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24" name="Group 298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25" name="Group 299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36495" name="Rectangle 300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36496" name="Rectangle 301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6497" name="Rectangle 302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36498" name="Rectangle 303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3649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36500" name="Rectangle 305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36501" name="Rectangle 306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36502" name="Rectangle 307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26" name="Group 308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36486" name="Freeform 309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87" name="Line 310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88" name="Line 311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89" name="Line 312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90" name="Line 313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91" name="Line 314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92" name="Line 315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93" name="Line 316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94" name="Line 317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480" name="Text Box 318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81" name="Text Box 319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82" name="Text Box 320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83" name="Text Box 321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36418" name="Rectangle 322"/>
          <p:cNvSpPr>
            <a:spLocks noChangeArrowheads="1"/>
          </p:cNvSpPr>
          <p:nvPr/>
        </p:nvSpPr>
        <p:spPr bwMode="auto">
          <a:xfrm>
            <a:off x="182880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6419" name="Rectangle 323"/>
          <p:cNvSpPr>
            <a:spLocks noChangeArrowheads="1"/>
          </p:cNvSpPr>
          <p:nvPr/>
        </p:nvSpPr>
        <p:spPr bwMode="auto">
          <a:xfrm>
            <a:off x="363855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36420" name="Rectangle 324"/>
          <p:cNvSpPr>
            <a:spLocks noChangeArrowheads="1"/>
          </p:cNvSpPr>
          <p:nvPr/>
        </p:nvSpPr>
        <p:spPr bwMode="auto">
          <a:xfrm>
            <a:off x="5503863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36421" name="Rectangle 325"/>
          <p:cNvSpPr>
            <a:spLocks noChangeArrowheads="1"/>
          </p:cNvSpPr>
          <p:nvPr/>
        </p:nvSpPr>
        <p:spPr bwMode="auto">
          <a:xfrm>
            <a:off x="7305675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48</a:t>
            </a:r>
          </a:p>
        </p:txBody>
      </p:sp>
      <p:grpSp>
        <p:nvGrpSpPr>
          <p:cNvPr id="27" name="Group 326"/>
          <p:cNvGrpSpPr>
            <a:grpSpLocks/>
          </p:cNvGrpSpPr>
          <p:nvPr/>
        </p:nvGrpSpPr>
        <p:grpSpPr bwMode="auto">
          <a:xfrm>
            <a:off x="2228850" y="4351338"/>
            <a:ext cx="6173788" cy="1295400"/>
            <a:chOff x="1428" y="2784"/>
            <a:chExt cx="3889" cy="816"/>
          </a:xfrm>
        </p:grpSpPr>
        <p:sp>
          <p:nvSpPr>
            <p:cNvPr id="136475" name="Freeform 327"/>
            <p:cNvSpPr>
              <a:spLocks/>
            </p:cNvSpPr>
            <p:nvPr/>
          </p:nvSpPr>
          <p:spPr bwMode="auto">
            <a:xfrm>
              <a:off x="1428" y="2784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476" name="Freeform 328"/>
            <p:cNvSpPr>
              <a:spLocks/>
            </p:cNvSpPr>
            <p:nvPr/>
          </p:nvSpPr>
          <p:spPr bwMode="auto">
            <a:xfrm>
              <a:off x="4885" y="2784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477" name="Freeform 329"/>
            <p:cNvSpPr>
              <a:spLocks/>
            </p:cNvSpPr>
            <p:nvPr/>
          </p:nvSpPr>
          <p:spPr bwMode="auto">
            <a:xfrm>
              <a:off x="3733" y="2784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478" name="Freeform 330"/>
            <p:cNvSpPr>
              <a:spLocks/>
            </p:cNvSpPr>
            <p:nvPr/>
          </p:nvSpPr>
          <p:spPr bwMode="auto">
            <a:xfrm>
              <a:off x="2579" y="2784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331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29" name="Group 332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30" name="Group 333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36470" name="Freeform 334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71" name="Freeform 335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72" name="Freeform 336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73" name="Freeform 337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474" name="Freeform 338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39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36192" name="Group 340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68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69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464" name="Freeform 343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6193" name="Group 344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66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67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6258" name="Group 347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36261" name="Group 348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61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62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457" name="Freeform 351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9424" name="Group 352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59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60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9425" name="Group 355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219426" name="Group 35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54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55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450" name="Freeform 35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9427" name="Group 36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52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53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9428" name="Group 363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219429" name="Group 36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47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48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443" name="Freeform 36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9430" name="Group 36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6445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46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6429" name="Rectangle 371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6430" name="Text Box 372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31" name="Rectangle 373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6432" name="Rectangle 374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6433" name="Rectangle 375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6434" name="Text Box 376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35" name="Text Box 377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6436" name="Text Box 378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80" name="日期占位符 37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AB4E7B-B32D-429F-8417-6D31E771371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1" name="灯片编号占位符 3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344AD-3BEA-4768-BBA3-5A97BAE741E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82" name="页脚占位符 3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sp>
          <p:nvSpPr>
            <p:cNvPr id="137397" name="Rectangle 3"/>
            <p:cNvSpPr>
              <a:spLocks noChangeArrowheads="1"/>
            </p:cNvSpPr>
            <p:nvPr/>
          </p:nvSpPr>
          <p:spPr bwMode="auto">
            <a:xfrm>
              <a:off x="332" y="713"/>
              <a:ext cx="576" cy="3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98" name="Rectangle 4"/>
            <p:cNvSpPr>
              <a:spLocks noChangeArrowheads="1"/>
            </p:cNvSpPr>
            <p:nvPr/>
          </p:nvSpPr>
          <p:spPr bwMode="auto">
            <a:xfrm>
              <a:off x="172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7399" name="Text Box 5"/>
            <p:cNvSpPr txBox="1">
              <a:spLocks noChangeArrowheads="1"/>
            </p:cNvSpPr>
            <p:nvPr/>
          </p:nvSpPr>
          <p:spPr bwMode="auto">
            <a:xfrm>
              <a:off x="140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400" name="Rectangle 6"/>
            <p:cNvSpPr>
              <a:spLocks noChangeArrowheads="1"/>
            </p:cNvSpPr>
            <p:nvPr/>
          </p:nvSpPr>
          <p:spPr bwMode="auto">
            <a:xfrm>
              <a:off x="1152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401" name="Rectangle 7"/>
            <p:cNvSpPr>
              <a:spLocks noChangeArrowheads="1"/>
            </p:cNvSpPr>
            <p:nvPr/>
          </p:nvSpPr>
          <p:spPr bwMode="auto">
            <a:xfrm>
              <a:off x="2869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7402" name="Text Box 8"/>
            <p:cNvSpPr txBox="1">
              <a:spLocks noChangeArrowheads="1"/>
            </p:cNvSpPr>
            <p:nvPr/>
          </p:nvSpPr>
          <p:spPr bwMode="auto">
            <a:xfrm>
              <a:off x="2549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403" name="Rectangle 9"/>
            <p:cNvSpPr>
              <a:spLocks noChangeArrowheads="1"/>
            </p:cNvSpPr>
            <p:nvPr/>
          </p:nvSpPr>
          <p:spPr bwMode="auto">
            <a:xfrm>
              <a:off x="2293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7404" name="Rectangle 10"/>
            <p:cNvSpPr>
              <a:spLocks noChangeArrowheads="1"/>
            </p:cNvSpPr>
            <p:nvPr/>
          </p:nvSpPr>
          <p:spPr bwMode="auto">
            <a:xfrm>
              <a:off x="404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7405" name="Text Box 11"/>
            <p:cNvSpPr txBox="1">
              <a:spLocks noChangeArrowheads="1"/>
            </p:cNvSpPr>
            <p:nvPr/>
          </p:nvSpPr>
          <p:spPr bwMode="auto">
            <a:xfrm>
              <a:off x="3724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406" name="Rectangle 12"/>
            <p:cNvSpPr>
              <a:spLocks noChangeArrowheads="1"/>
            </p:cNvSpPr>
            <p:nvPr/>
          </p:nvSpPr>
          <p:spPr bwMode="auto">
            <a:xfrm>
              <a:off x="346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7407" name="Rectangle 13"/>
            <p:cNvSpPr>
              <a:spLocks noChangeArrowheads="1"/>
            </p:cNvSpPr>
            <p:nvPr/>
          </p:nvSpPr>
          <p:spPr bwMode="auto">
            <a:xfrm>
              <a:off x="5180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7408" name="Text Box 14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409" name="Rectangle 15"/>
            <p:cNvSpPr>
              <a:spLocks noChangeArrowheads="1"/>
            </p:cNvSpPr>
            <p:nvPr/>
          </p:nvSpPr>
          <p:spPr bwMode="auto">
            <a:xfrm>
              <a:off x="460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7410" name="Rectangle 16"/>
            <p:cNvSpPr>
              <a:spLocks noChangeArrowheads="1"/>
            </p:cNvSpPr>
            <p:nvPr/>
          </p:nvSpPr>
          <p:spPr bwMode="auto">
            <a:xfrm>
              <a:off x="172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7411" name="Rectangle 17"/>
            <p:cNvSpPr>
              <a:spLocks noChangeArrowheads="1"/>
            </p:cNvSpPr>
            <p:nvPr/>
          </p:nvSpPr>
          <p:spPr bwMode="auto">
            <a:xfrm>
              <a:off x="1152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412" name="Rectangle 18"/>
            <p:cNvSpPr>
              <a:spLocks noChangeArrowheads="1"/>
            </p:cNvSpPr>
            <p:nvPr/>
          </p:nvSpPr>
          <p:spPr bwMode="auto">
            <a:xfrm>
              <a:off x="2869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7413" name="Rectangle 19"/>
            <p:cNvSpPr>
              <a:spLocks noChangeArrowheads="1"/>
            </p:cNvSpPr>
            <p:nvPr/>
          </p:nvSpPr>
          <p:spPr bwMode="auto">
            <a:xfrm>
              <a:off x="2293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7414" name="Rectangle 20"/>
            <p:cNvSpPr>
              <a:spLocks noChangeArrowheads="1"/>
            </p:cNvSpPr>
            <p:nvPr/>
          </p:nvSpPr>
          <p:spPr bwMode="auto">
            <a:xfrm>
              <a:off x="404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7415" name="Rectangle 21"/>
            <p:cNvSpPr>
              <a:spLocks noChangeArrowheads="1"/>
            </p:cNvSpPr>
            <p:nvPr/>
          </p:nvSpPr>
          <p:spPr bwMode="auto">
            <a:xfrm>
              <a:off x="346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7416" name="Rectangle 22"/>
            <p:cNvSpPr>
              <a:spLocks noChangeArrowheads="1"/>
            </p:cNvSpPr>
            <p:nvPr/>
          </p:nvSpPr>
          <p:spPr bwMode="auto">
            <a:xfrm>
              <a:off x="5180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7417" name="Rectangle 23"/>
            <p:cNvSpPr>
              <a:spLocks noChangeArrowheads="1"/>
            </p:cNvSpPr>
            <p:nvPr/>
          </p:nvSpPr>
          <p:spPr bwMode="auto">
            <a:xfrm>
              <a:off x="460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7418" name="Line 24"/>
            <p:cNvSpPr>
              <a:spLocks noChangeShapeType="1"/>
            </p:cNvSpPr>
            <p:nvPr/>
          </p:nvSpPr>
          <p:spPr bwMode="auto">
            <a:xfrm rot="5400000">
              <a:off x="1325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19" name="Line 25"/>
            <p:cNvSpPr>
              <a:spLocks noChangeShapeType="1"/>
            </p:cNvSpPr>
            <p:nvPr/>
          </p:nvSpPr>
          <p:spPr bwMode="auto">
            <a:xfrm rot="5400000">
              <a:off x="1308" y="271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0" name="Freeform 26"/>
            <p:cNvSpPr>
              <a:spLocks/>
            </p:cNvSpPr>
            <p:nvPr/>
          </p:nvSpPr>
          <p:spPr bwMode="auto">
            <a:xfrm>
              <a:off x="1260" y="2709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1" name="Line 27"/>
            <p:cNvSpPr>
              <a:spLocks noChangeShapeType="1"/>
            </p:cNvSpPr>
            <p:nvPr/>
          </p:nvSpPr>
          <p:spPr bwMode="auto">
            <a:xfrm rot="-5400000">
              <a:off x="1133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2" name="Line 28"/>
            <p:cNvSpPr>
              <a:spLocks noChangeShapeType="1"/>
            </p:cNvSpPr>
            <p:nvPr/>
          </p:nvSpPr>
          <p:spPr bwMode="auto">
            <a:xfrm rot="-5400000">
              <a:off x="1212" y="271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3" name="Freeform 29"/>
            <p:cNvSpPr>
              <a:spLocks/>
            </p:cNvSpPr>
            <p:nvPr/>
          </p:nvSpPr>
          <p:spPr bwMode="auto">
            <a:xfrm>
              <a:off x="1434" y="2353"/>
              <a:ext cx="112" cy="1"/>
            </a:xfrm>
            <a:custGeom>
              <a:avLst/>
              <a:gdLst>
                <a:gd name="T0" fmla="*/ 0 w 112"/>
                <a:gd name="T1" fmla="*/ 0 h 1"/>
                <a:gd name="T2" fmla="*/ 112 w 112"/>
                <a:gd name="T3" fmla="*/ 0 h 1"/>
                <a:gd name="T4" fmla="*/ 0 60000 65536"/>
                <a:gd name="T5" fmla="*/ 0 60000 65536"/>
                <a:gd name="T6" fmla="*/ 0 w 112"/>
                <a:gd name="T7" fmla="*/ 0 h 1"/>
                <a:gd name="T8" fmla="*/ 112 w 1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24" name="Freeform 30"/>
            <p:cNvSpPr>
              <a:spLocks/>
            </p:cNvSpPr>
            <p:nvPr/>
          </p:nvSpPr>
          <p:spPr bwMode="auto">
            <a:xfrm>
              <a:off x="1059" y="1209"/>
              <a:ext cx="152" cy="1469"/>
            </a:xfrm>
            <a:custGeom>
              <a:avLst/>
              <a:gdLst>
                <a:gd name="T0" fmla="*/ 152 w 152"/>
                <a:gd name="T1" fmla="*/ 1469 h 1469"/>
                <a:gd name="T2" fmla="*/ 0 w 152"/>
                <a:gd name="T3" fmla="*/ 1469 h 1469"/>
                <a:gd name="T4" fmla="*/ 0 w 152"/>
                <a:gd name="T5" fmla="*/ 0 h 1469"/>
                <a:gd name="T6" fmla="*/ 95 w 152"/>
                <a:gd name="T7" fmla="*/ 1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9"/>
                <a:gd name="T14" fmla="*/ 152 w 152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9">
                  <a:moveTo>
                    <a:pt x="152" y="1469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95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25" name="Freeform 31"/>
            <p:cNvSpPr>
              <a:spLocks/>
            </p:cNvSpPr>
            <p:nvPr/>
          </p:nvSpPr>
          <p:spPr bwMode="auto">
            <a:xfrm>
              <a:off x="1055" y="2353"/>
              <a:ext cx="102" cy="1"/>
            </a:xfrm>
            <a:custGeom>
              <a:avLst/>
              <a:gdLst>
                <a:gd name="T0" fmla="*/ 102 w 102"/>
                <a:gd name="T1" fmla="*/ 0 h 1"/>
                <a:gd name="T2" fmla="*/ 0 w 102"/>
                <a:gd name="T3" fmla="*/ 0 h 1"/>
                <a:gd name="T4" fmla="*/ 0 60000 65536"/>
                <a:gd name="T5" fmla="*/ 0 60000 65536"/>
                <a:gd name="T6" fmla="*/ 0 w 102"/>
                <a:gd name="T7" fmla="*/ 0 h 1"/>
                <a:gd name="T8" fmla="*/ 102 w 1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">
                  <a:moveTo>
                    <a:pt x="102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26" name="Line 32"/>
            <p:cNvSpPr>
              <a:spLocks noChangeShapeType="1"/>
            </p:cNvSpPr>
            <p:nvPr/>
          </p:nvSpPr>
          <p:spPr bwMode="auto">
            <a:xfrm rot="5400000">
              <a:off x="1896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7" name="Line 33"/>
            <p:cNvSpPr>
              <a:spLocks noChangeShapeType="1"/>
            </p:cNvSpPr>
            <p:nvPr/>
          </p:nvSpPr>
          <p:spPr bwMode="auto">
            <a:xfrm rot="5400000">
              <a:off x="1879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8" name="Freeform 34"/>
            <p:cNvSpPr>
              <a:spLocks/>
            </p:cNvSpPr>
            <p:nvPr/>
          </p:nvSpPr>
          <p:spPr bwMode="auto">
            <a:xfrm>
              <a:off x="1831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29" name="Line 35"/>
            <p:cNvSpPr>
              <a:spLocks noChangeShapeType="1"/>
            </p:cNvSpPr>
            <p:nvPr/>
          </p:nvSpPr>
          <p:spPr bwMode="auto">
            <a:xfrm rot="-5400000">
              <a:off x="1704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0" name="Line 36"/>
            <p:cNvSpPr>
              <a:spLocks noChangeShapeType="1"/>
            </p:cNvSpPr>
            <p:nvPr/>
          </p:nvSpPr>
          <p:spPr bwMode="auto">
            <a:xfrm rot="-5400000">
              <a:off x="1783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1" name="Freeform 37"/>
            <p:cNvSpPr>
              <a:spLocks/>
            </p:cNvSpPr>
            <p:nvPr/>
          </p:nvSpPr>
          <p:spPr bwMode="auto">
            <a:xfrm>
              <a:off x="2005" y="2353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  <a:gd name="T4" fmla="*/ 0 60000 65536"/>
                <a:gd name="T5" fmla="*/ 0 60000 65536"/>
                <a:gd name="T6" fmla="*/ 0 w 103"/>
                <a:gd name="T7" fmla="*/ 0 h 1"/>
                <a:gd name="T8" fmla="*/ 103 w 1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" h="1">
                  <a:moveTo>
                    <a:pt x="0" y="0"/>
                  </a:move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32" name="Freeform 38"/>
            <p:cNvSpPr>
              <a:spLocks/>
            </p:cNvSpPr>
            <p:nvPr/>
          </p:nvSpPr>
          <p:spPr bwMode="auto">
            <a:xfrm>
              <a:off x="1611" y="2352"/>
              <a:ext cx="113" cy="1"/>
            </a:xfrm>
            <a:custGeom>
              <a:avLst/>
              <a:gdLst>
                <a:gd name="T0" fmla="*/ 113 w 113"/>
                <a:gd name="T1" fmla="*/ 1 h 1"/>
                <a:gd name="T2" fmla="*/ 0 w 113"/>
                <a:gd name="T3" fmla="*/ 0 h 1"/>
                <a:gd name="T4" fmla="*/ 0 60000 65536"/>
                <a:gd name="T5" fmla="*/ 0 60000 65536"/>
                <a:gd name="T6" fmla="*/ 0 w 113"/>
                <a:gd name="T7" fmla="*/ 0 h 1"/>
                <a:gd name="T8" fmla="*/ 113 w 1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1">
                  <a:moveTo>
                    <a:pt x="113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33" name="Line 39"/>
            <p:cNvSpPr>
              <a:spLocks noChangeShapeType="1"/>
            </p:cNvSpPr>
            <p:nvPr/>
          </p:nvSpPr>
          <p:spPr bwMode="auto">
            <a:xfrm rot="5400000">
              <a:off x="247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4" name="Line 40"/>
            <p:cNvSpPr>
              <a:spLocks noChangeShapeType="1"/>
            </p:cNvSpPr>
            <p:nvPr/>
          </p:nvSpPr>
          <p:spPr bwMode="auto">
            <a:xfrm rot="5400000">
              <a:off x="2460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5" name="Freeform 41"/>
            <p:cNvSpPr>
              <a:spLocks/>
            </p:cNvSpPr>
            <p:nvPr/>
          </p:nvSpPr>
          <p:spPr bwMode="auto">
            <a:xfrm>
              <a:off x="2412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6" name="Line 42"/>
            <p:cNvSpPr>
              <a:spLocks noChangeShapeType="1"/>
            </p:cNvSpPr>
            <p:nvPr/>
          </p:nvSpPr>
          <p:spPr bwMode="auto">
            <a:xfrm rot="-5400000">
              <a:off x="2285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7" name="Line 43"/>
            <p:cNvSpPr>
              <a:spLocks noChangeShapeType="1"/>
            </p:cNvSpPr>
            <p:nvPr/>
          </p:nvSpPr>
          <p:spPr bwMode="auto">
            <a:xfrm rot="-5400000">
              <a:off x="2364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38" name="Freeform 44"/>
            <p:cNvSpPr>
              <a:spLocks/>
            </p:cNvSpPr>
            <p:nvPr/>
          </p:nvSpPr>
          <p:spPr bwMode="auto">
            <a:xfrm>
              <a:off x="2586" y="2353"/>
              <a:ext cx="109" cy="1"/>
            </a:xfrm>
            <a:custGeom>
              <a:avLst/>
              <a:gdLst>
                <a:gd name="T0" fmla="*/ 0 w 109"/>
                <a:gd name="T1" fmla="*/ 0 h 1"/>
                <a:gd name="T2" fmla="*/ 109 w 109"/>
                <a:gd name="T3" fmla="*/ 0 h 1"/>
                <a:gd name="T4" fmla="*/ 0 60000 65536"/>
                <a:gd name="T5" fmla="*/ 0 60000 65536"/>
                <a:gd name="T6" fmla="*/ 0 w 109"/>
                <a:gd name="T7" fmla="*/ 0 h 1"/>
                <a:gd name="T8" fmla="*/ 109 w 1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1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39" name="Freeform 45"/>
            <p:cNvSpPr>
              <a:spLocks/>
            </p:cNvSpPr>
            <p:nvPr/>
          </p:nvSpPr>
          <p:spPr bwMode="auto">
            <a:xfrm>
              <a:off x="2207" y="2353"/>
              <a:ext cx="89" cy="1"/>
            </a:xfrm>
            <a:custGeom>
              <a:avLst/>
              <a:gdLst>
                <a:gd name="T0" fmla="*/ 89 w 89"/>
                <a:gd name="T1" fmla="*/ 0 h 1"/>
                <a:gd name="T2" fmla="*/ 0 w 89"/>
                <a:gd name="T3" fmla="*/ 0 h 1"/>
                <a:gd name="T4" fmla="*/ 0 60000 65536"/>
                <a:gd name="T5" fmla="*/ 0 60000 65536"/>
                <a:gd name="T6" fmla="*/ 0 w 89"/>
                <a:gd name="T7" fmla="*/ 0 h 1"/>
                <a:gd name="T8" fmla="*/ 89 w 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">
                  <a:moveTo>
                    <a:pt x="89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40" name="Line 46"/>
            <p:cNvSpPr>
              <a:spLocks noChangeShapeType="1"/>
            </p:cNvSpPr>
            <p:nvPr/>
          </p:nvSpPr>
          <p:spPr bwMode="auto">
            <a:xfrm rot="5400000">
              <a:off x="3053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1" name="Line 47"/>
            <p:cNvSpPr>
              <a:spLocks noChangeShapeType="1"/>
            </p:cNvSpPr>
            <p:nvPr/>
          </p:nvSpPr>
          <p:spPr bwMode="auto">
            <a:xfrm rot="5400000">
              <a:off x="3036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2" name="Freeform 48"/>
            <p:cNvSpPr>
              <a:spLocks/>
            </p:cNvSpPr>
            <p:nvPr/>
          </p:nvSpPr>
          <p:spPr bwMode="auto">
            <a:xfrm>
              <a:off x="2988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3" name="Line 49"/>
            <p:cNvSpPr>
              <a:spLocks noChangeShapeType="1"/>
            </p:cNvSpPr>
            <p:nvPr/>
          </p:nvSpPr>
          <p:spPr bwMode="auto">
            <a:xfrm rot="-5400000">
              <a:off x="2861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4" name="Line 50"/>
            <p:cNvSpPr>
              <a:spLocks noChangeShapeType="1"/>
            </p:cNvSpPr>
            <p:nvPr/>
          </p:nvSpPr>
          <p:spPr bwMode="auto">
            <a:xfrm rot="-5400000">
              <a:off x="2940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5" name="Freeform 51"/>
            <p:cNvSpPr>
              <a:spLocks/>
            </p:cNvSpPr>
            <p:nvPr/>
          </p:nvSpPr>
          <p:spPr bwMode="auto">
            <a:xfrm>
              <a:off x="3162" y="2353"/>
              <a:ext cx="115" cy="1"/>
            </a:xfrm>
            <a:custGeom>
              <a:avLst/>
              <a:gdLst>
                <a:gd name="T0" fmla="*/ 0 w 115"/>
                <a:gd name="T1" fmla="*/ 0 h 1"/>
                <a:gd name="T2" fmla="*/ 115 w 115"/>
                <a:gd name="T3" fmla="*/ 0 h 1"/>
                <a:gd name="T4" fmla="*/ 0 60000 65536"/>
                <a:gd name="T5" fmla="*/ 0 60000 65536"/>
                <a:gd name="T6" fmla="*/ 0 w 115"/>
                <a:gd name="T7" fmla="*/ 0 h 1"/>
                <a:gd name="T8" fmla="*/ 115 w 1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"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46" name="Freeform 52"/>
            <p:cNvSpPr>
              <a:spLocks/>
            </p:cNvSpPr>
            <p:nvPr/>
          </p:nvSpPr>
          <p:spPr bwMode="auto">
            <a:xfrm>
              <a:off x="2783" y="2353"/>
              <a:ext cx="90" cy="1"/>
            </a:xfrm>
            <a:custGeom>
              <a:avLst/>
              <a:gdLst>
                <a:gd name="T0" fmla="*/ 90 w 90"/>
                <a:gd name="T1" fmla="*/ 0 h 1"/>
                <a:gd name="T2" fmla="*/ 0 w 90"/>
                <a:gd name="T3" fmla="*/ 0 h 1"/>
                <a:gd name="T4" fmla="*/ 0 60000 65536"/>
                <a:gd name="T5" fmla="*/ 0 60000 65536"/>
                <a:gd name="T6" fmla="*/ 0 w 90"/>
                <a:gd name="T7" fmla="*/ 0 h 1"/>
                <a:gd name="T8" fmla="*/ 90 w 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1">
                  <a:moveTo>
                    <a:pt x="9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47" name="Line 53"/>
            <p:cNvSpPr>
              <a:spLocks noChangeShapeType="1"/>
            </p:cNvSpPr>
            <p:nvPr/>
          </p:nvSpPr>
          <p:spPr bwMode="auto">
            <a:xfrm rot="5400000">
              <a:off x="3629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8" name="Line 54"/>
            <p:cNvSpPr>
              <a:spLocks noChangeShapeType="1"/>
            </p:cNvSpPr>
            <p:nvPr/>
          </p:nvSpPr>
          <p:spPr bwMode="auto">
            <a:xfrm rot="5400000">
              <a:off x="3612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49" name="Freeform 55"/>
            <p:cNvSpPr>
              <a:spLocks/>
            </p:cNvSpPr>
            <p:nvPr/>
          </p:nvSpPr>
          <p:spPr bwMode="auto">
            <a:xfrm>
              <a:off x="3564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0" name="Line 56"/>
            <p:cNvSpPr>
              <a:spLocks noChangeShapeType="1"/>
            </p:cNvSpPr>
            <p:nvPr/>
          </p:nvSpPr>
          <p:spPr bwMode="auto">
            <a:xfrm rot="-5400000">
              <a:off x="343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1" name="Line 57"/>
            <p:cNvSpPr>
              <a:spLocks noChangeShapeType="1"/>
            </p:cNvSpPr>
            <p:nvPr/>
          </p:nvSpPr>
          <p:spPr bwMode="auto">
            <a:xfrm rot="-5400000">
              <a:off x="3516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2" name="Freeform 58"/>
            <p:cNvSpPr>
              <a:spLocks/>
            </p:cNvSpPr>
            <p:nvPr/>
          </p:nvSpPr>
          <p:spPr bwMode="auto">
            <a:xfrm>
              <a:off x="3751" y="2352"/>
              <a:ext cx="100" cy="1"/>
            </a:xfrm>
            <a:custGeom>
              <a:avLst/>
              <a:gdLst>
                <a:gd name="T0" fmla="*/ 0 w 100"/>
                <a:gd name="T1" fmla="*/ 0 h 1"/>
                <a:gd name="T2" fmla="*/ 100 w 100"/>
                <a:gd name="T3" fmla="*/ 1 h 1"/>
                <a:gd name="T4" fmla="*/ 0 60000 65536"/>
                <a:gd name="T5" fmla="*/ 0 60000 65536"/>
                <a:gd name="T6" fmla="*/ 0 w 100"/>
                <a:gd name="T7" fmla="*/ 0 h 1"/>
                <a:gd name="T8" fmla="*/ 100 w 1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">
                  <a:moveTo>
                    <a:pt x="0" y="0"/>
                  </a:moveTo>
                  <a:lnTo>
                    <a:pt x="10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53" name="Freeform 59"/>
            <p:cNvSpPr>
              <a:spLocks/>
            </p:cNvSpPr>
            <p:nvPr/>
          </p:nvSpPr>
          <p:spPr bwMode="auto">
            <a:xfrm>
              <a:off x="3359" y="2353"/>
              <a:ext cx="108" cy="1"/>
            </a:xfrm>
            <a:custGeom>
              <a:avLst/>
              <a:gdLst>
                <a:gd name="T0" fmla="*/ 108 w 108"/>
                <a:gd name="T1" fmla="*/ 0 h 1"/>
                <a:gd name="T2" fmla="*/ 0 w 108"/>
                <a:gd name="T3" fmla="*/ 0 h 1"/>
                <a:gd name="T4" fmla="*/ 0 60000 65536"/>
                <a:gd name="T5" fmla="*/ 0 60000 65536"/>
                <a:gd name="T6" fmla="*/ 0 w 108"/>
                <a:gd name="T7" fmla="*/ 0 h 1"/>
                <a:gd name="T8" fmla="*/ 108 w 1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1">
                  <a:moveTo>
                    <a:pt x="10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54" name="Line 60"/>
            <p:cNvSpPr>
              <a:spLocks noChangeShapeType="1"/>
            </p:cNvSpPr>
            <p:nvPr/>
          </p:nvSpPr>
          <p:spPr bwMode="auto">
            <a:xfrm rot="5400000">
              <a:off x="4205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5" name="Line 61"/>
            <p:cNvSpPr>
              <a:spLocks noChangeShapeType="1"/>
            </p:cNvSpPr>
            <p:nvPr/>
          </p:nvSpPr>
          <p:spPr bwMode="auto">
            <a:xfrm rot="5400000">
              <a:off x="4188" y="269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6" name="Freeform 62"/>
            <p:cNvSpPr>
              <a:spLocks/>
            </p:cNvSpPr>
            <p:nvPr/>
          </p:nvSpPr>
          <p:spPr bwMode="auto">
            <a:xfrm>
              <a:off x="4140" y="2695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7" name="Line 63"/>
            <p:cNvSpPr>
              <a:spLocks noChangeShapeType="1"/>
            </p:cNvSpPr>
            <p:nvPr/>
          </p:nvSpPr>
          <p:spPr bwMode="auto">
            <a:xfrm rot="-5400000">
              <a:off x="4013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8" name="Line 64"/>
            <p:cNvSpPr>
              <a:spLocks noChangeShapeType="1"/>
            </p:cNvSpPr>
            <p:nvPr/>
          </p:nvSpPr>
          <p:spPr bwMode="auto">
            <a:xfrm rot="-5400000">
              <a:off x="4092" y="27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59" name="Freeform 65"/>
            <p:cNvSpPr>
              <a:spLocks/>
            </p:cNvSpPr>
            <p:nvPr/>
          </p:nvSpPr>
          <p:spPr bwMode="auto">
            <a:xfrm>
              <a:off x="4336" y="2351"/>
              <a:ext cx="90" cy="2"/>
            </a:xfrm>
            <a:custGeom>
              <a:avLst/>
              <a:gdLst>
                <a:gd name="T0" fmla="*/ 0 w 90"/>
                <a:gd name="T1" fmla="*/ 0 h 2"/>
                <a:gd name="T2" fmla="*/ 90 w 90"/>
                <a:gd name="T3" fmla="*/ 2 h 2"/>
                <a:gd name="T4" fmla="*/ 0 60000 65536"/>
                <a:gd name="T5" fmla="*/ 0 60000 65536"/>
                <a:gd name="T6" fmla="*/ 0 w 90"/>
                <a:gd name="T7" fmla="*/ 0 h 2"/>
                <a:gd name="T8" fmla="*/ 90 w 9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">
                  <a:moveTo>
                    <a:pt x="0" y="0"/>
                  </a:moveTo>
                  <a:lnTo>
                    <a:pt x="9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0" name="Freeform 66"/>
            <p:cNvSpPr>
              <a:spLocks/>
            </p:cNvSpPr>
            <p:nvPr/>
          </p:nvSpPr>
          <p:spPr bwMode="auto">
            <a:xfrm>
              <a:off x="3935" y="2353"/>
              <a:ext cx="104" cy="1"/>
            </a:xfrm>
            <a:custGeom>
              <a:avLst/>
              <a:gdLst>
                <a:gd name="T0" fmla="*/ 104 w 104"/>
                <a:gd name="T1" fmla="*/ 0 h 1"/>
                <a:gd name="T2" fmla="*/ 0 w 104"/>
                <a:gd name="T3" fmla="*/ 0 h 1"/>
                <a:gd name="T4" fmla="*/ 0 60000 65536"/>
                <a:gd name="T5" fmla="*/ 0 60000 65536"/>
                <a:gd name="T6" fmla="*/ 0 w 104"/>
                <a:gd name="T7" fmla="*/ 0 h 1"/>
                <a:gd name="T8" fmla="*/ 104 w 1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"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668" y="2634"/>
              <a:ext cx="192" cy="158"/>
              <a:chOff x="4692" y="2634"/>
              <a:chExt cx="192" cy="158"/>
            </a:xfrm>
          </p:grpSpPr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4836" y="2634"/>
                <a:ext cx="48" cy="158"/>
                <a:chOff x="4836" y="2634"/>
                <a:chExt cx="48" cy="158"/>
              </a:xfrm>
            </p:grpSpPr>
            <p:sp>
              <p:nvSpPr>
                <p:cNvPr id="137613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480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614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4788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609" name="Freeform 71"/>
              <p:cNvSpPr>
                <a:spLocks/>
              </p:cNvSpPr>
              <p:nvPr/>
            </p:nvSpPr>
            <p:spPr bwMode="auto">
              <a:xfrm>
                <a:off x="4740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72"/>
              <p:cNvGrpSpPr>
                <a:grpSpLocks/>
              </p:cNvGrpSpPr>
              <p:nvPr/>
            </p:nvGrpSpPr>
            <p:grpSpPr bwMode="auto">
              <a:xfrm>
                <a:off x="4692" y="2634"/>
                <a:ext cx="48" cy="158"/>
                <a:chOff x="4692" y="2634"/>
                <a:chExt cx="48" cy="158"/>
              </a:xfrm>
            </p:grpSpPr>
            <p:sp>
              <p:nvSpPr>
                <p:cNvPr id="137611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461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612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462" name="Freeform 75"/>
            <p:cNvSpPr>
              <a:spLocks/>
            </p:cNvSpPr>
            <p:nvPr/>
          </p:nvSpPr>
          <p:spPr bwMode="auto">
            <a:xfrm>
              <a:off x="4890" y="2353"/>
              <a:ext cx="107" cy="1"/>
            </a:xfrm>
            <a:custGeom>
              <a:avLst/>
              <a:gdLst>
                <a:gd name="T0" fmla="*/ 0 w 107"/>
                <a:gd name="T1" fmla="*/ 0 h 1"/>
                <a:gd name="T2" fmla="*/ 107 w 107"/>
                <a:gd name="T3" fmla="*/ 0 h 1"/>
                <a:gd name="T4" fmla="*/ 0 60000 65536"/>
                <a:gd name="T5" fmla="*/ 0 60000 65536"/>
                <a:gd name="T6" fmla="*/ 0 w 107"/>
                <a:gd name="T7" fmla="*/ 0 h 1"/>
                <a:gd name="T8" fmla="*/ 107 w 1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3" name="Freeform 76"/>
            <p:cNvSpPr>
              <a:spLocks/>
            </p:cNvSpPr>
            <p:nvPr/>
          </p:nvSpPr>
          <p:spPr bwMode="auto">
            <a:xfrm>
              <a:off x="4511" y="2353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5235" y="2634"/>
              <a:ext cx="192" cy="158"/>
              <a:chOff x="5259" y="2634"/>
              <a:chExt cx="192" cy="158"/>
            </a:xfrm>
          </p:grpSpPr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5403" y="2634"/>
                <a:ext cx="48" cy="158"/>
                <a:chOff x="5403" y="2634"/>
                <a:chExt cx="48" cy="158"/>
              </a:xfrm>
            </p:grpSpPr>
            <p:sp>
              <p:nvSpPr>
                <p:cNvPr id="137606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372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607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5355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602" name="Freeform 81"/>
              <p:cNvSpPr>
                <a:spLocks/>
              </p:cNvSpPr>
              <p:nvPr/>
            </p:nvSpPr>
            <p:spPr bwMode="auto">
              <a:xfrm>
                <a:off x="5307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5259" y="2634"/>
                <a:ext cx="48" cy="158"/>
                <a:chOff x="5259" y="2634"/>
                <a:chExt cx="48" cy="158"/>
              </a:xfrm>
            </p:grpSpPr>
            <p:sp>
              <p:nvSpPr>
                <p:cNvPr id="137604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1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605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5259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465" name="Freeform 85"/>
            <p:cNvSpPr>
              <a:spLocks/>
            </p:cNvSpPr>
            <p:nvPr/>
          </p:nvSpPr>
          <p:spPr bwMode="auto">
            <a:xfrm>
              <a:off x="5467" y="2351"/>
              <a:ext cx="96" cy="2"/>
            </a:xfrm>
            <a:custGeom>
              <a:avLst/>
              <a:gdLst>
                <a:gd name="T0" fmla="*/ 0 w 96"/>
                <a:gd name="T1" fmla="*/ 0 h 2"/>
                <a:gd name="T2" fmla="*/ 96 w 96"/>
                <a:gd name="T3" fmla="*/ 2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0"/>
                  </a:moveTo>
                  <a:lnTo>
                    <a:pt x="9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6" name="Freeform 86"/>
            <p:cNvSpPr>
              <a:spLocks/>
            </p:cNvSpPr>
            <p:nvPr/>
          </p:nvSpPr>
          <p:spPr bwMode="auto">
            <a:xfrm>
              <a:off x="5078" y="2353"/>
              <a:ext cx="101" cy="1"/>
            </a:xfrm>
            <a:custGeom>
              <a:avLst/>
              <a:gdLst>
                <a:gd name="T0" fmla="*/ 101 w 101"/>
                <a:gd name="T1" fmla="*/ 0 h 1"/>
                <a:gd name="T2" fmla="*/ 0 w 101"/>
                <a:gd name="T3" fmla="*/ 0 h 1"/>
                <a:gd name="T4" fmla="*/ 0 60000 65536"/>
                <a:gd name="T5" fmla="*/ 0 60000 65536"/>
                <a:gd name="T6" fmla="*/ 0 w 101"/>
                <a:gd name="T7" fmla="*/ 0 h 1"/>
                <a:gd name="T8" fmla="*/ 101 w 1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">
                  <a:moveTo>
                    <a:pt x="1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7" name="Freeform 87"/>
            <p:cNvSpPr>
              <a:spLocks/>
            </p:cNvSpPr>
            <p:nvPr/>
          </p:nvSpPr>
          <p:spPr bwMode="auto">
            <a:xfrm>
              <a:off x="908" y="856"/>
              <a:ext cx="4419" cy="1"/>
            </a:xfrm>
            <a:custGeom>
              <a:avLst/>
              <a:gdLst>
                <a:gd name="T0" fmla="*/ 0 w 4419"/>
                <a:gd name="T1" fmla="*/ 1 h 1"/>
                <a:gd name="T2" fmla="*/ 4419 w 4419"/>
                <a:gd name="T3" fmla="*/ 0 h 1"/>
                <a:gd name="T4" fmla="*/ 0 60000 65536"/>
                <a:gd name="T5" fmla="*/ 0 60000 65536"/>
                <a:gd name="T6" fmla="*/ 0 w 4419"/>
                <a:gd name="T7" fmla="*/ 0 h 1"/>
                <a:gd name="T8" fmla="*/ 4419 w 44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9" h="1">
                  <a:moveTo>
                    <a:pt x="0" y="1"/>
                  </a:moveTo>
                  <a:lnTo>
                    <a:pt x="4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8" name="Line 88"/>
            <p:cNvSpPr>
              <a:spLocks noChangeShapeType="1"/>
            </p:cNvSpPr>
            <p:nvPr/>
          </p:nvSpPr>
          <p:spPr bwMode="auto">
            <a:xfrm>
              <a:off x="129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69" name="Line 89"/>
            <p:cNvSpPr>
              <a:spLocks noChangeShapeType="1"/>
            </p:cNvSpPr>
            <p:nvPr/>
          </p:nvSpPr>
          <p:spPr bwMode="auto">
            <a:xfrm>
              <a:off x="186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0" name="Line 90"/>
            <p:cNvSpPr>
              <a:spLocks noChangeShapeType="1"/>
            </p:cNvSpPr>
            <p:nvPr/>
          </p:nvSpPr>
          <p:spPr bwMode="auto">
            <a:xfrm>
              <a:off x="244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1" name="Line 91"/>
            <p:cNvSpPr>
              <a:spLocks noChangeShapeType="1"/>
            </p:cNvSpPr>
            <p:nvPr/>
          </p:nvSpPr>
          <p:spPr bwMode="auto">
            <a:xfrm>
              <a:off x="3020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2" name="Line 92"/>
            <p:cNvSpPr>
              <a:spLocks noChangeShapeType="1"/>
            </p:cNvSpPr>
            <p:nvPr/>
          </p:nvSpPr>
          <p:spPr bwMode="auto">
            <a:xfrm>
              <a:off x="3596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3" name="Line 93"/>
            <p:cNvSpPr>
              <a:spLocks noChangeShapeType="1"/>
            </p:cNvSpPr>
            <p:nvPr/>
          </p:nvSpPr>
          <p:spPr bwMode="auto">
            <a:xfrm>
              <a:off x="417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4" name="Line 94"/>
            <p:cNvSpPr>
              <a:spLocks noChangeShapeType="1"/>
            </p:cNvSpPr>
            <p:nvPr/>
          </p:nvSpPr>
          <p:spPr bwMode="auto">
            <a:xfrm>
              <a:off x="474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5" name="Line 95"/>
            <p:cNvSpPr>
              <a:spLocks noChangeShapeType="1"/>
            </p:cNvSpPr>
            <p:nvPr/>
          </p:nvSpPr>
          <p:spPr bwMode="auto">
            <a:xfrm>
              <a:off x="532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6" name="Freeform 96"/>
            <p:cNvSpPr>
              <a:spLocks/>
            </p:cNvSpPr>
            <p:nvPr/>
          </p:nvSpPr>
          <p:spPr bwMode="auto">
            <a:xfrm>
              <a:off x="1305" y="2708"/>
              <a:ext cx="1" cy="166"/>
            </a:xfrm>
            <a:custGeom>
              <a:avLst/>
              <a:gdLst>
                <a:gd name="T0" fmla="*/ 1 w 1"/>
                <a:gd name="T1" fmla="*/ 0 h 166"/>
                <a:gd name="T2" fmla="*/ 0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1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7" name="Freeform 97"/>
            <p:cNvSpPr>
              <a:spLocks/>
            </p:cNvSpPr>
            <p:nvPr/>
          </p:nvSpPr>
          <p:spPr bwMode="auto">
            <a:xfrm>
              <a:off x="1880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8" name="Freeform 98"/>
            <p:cNvSpPr>
              <a:spLocks/>
            </p:cNvSpPr>
            <p:nvPr/>
          </p:nvSpPr>
          <p:spPr bwMode="auto">
            <a:xfrm>
              <a:off x="2454" y="2708"/>
              <a:ext cx="4" cy="166"/>
            </a:xfrm>
            <a:custGeom>
              <a:avLst/>
              <a:gdLst>
                <a:gd name="T0" fmla="*/ 4 w 4"/>
                <a:gd name="T1" fmla="*/ 0 h 166"/>
                <a:gd name="T2" fmla="*/ 0 w 4"/>
                <a:gd name="T3" fmla="*/ 166 h 166"/>
                <a:gd name="T4" fmla="*/ 0 60000 65536"/>
                <a:gd name="T5" fmla="*/ 0 60000 65536"/>
                <a:gd name="T6" fmla="*/ 0 w 4"/>
                <a:gd name="T7" fmla="*/ 0 h 166"/>
                <a:gd name="T8" fmla="*/ 4 w 4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66">
                  <a:moveTo>
                    <a:pt x="4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79" name="Freeform 99"/>
            <p:cNvSpPr>
              <a:spLocks/>
            </p:cNvSpPr>
            <p:nvPr/>
          </p:nvSpPr>
          <p:spPr bwMode="auto">
            <a:xfrm>
              <a:off x="3606" y="2708"/>
              <a:ext cx="2" cy="175"/>
            </a:xfrm>
            <a:custGeom>
              <a:avLst/>
              <a:gdLst>
                <a:gd name="T0" fmla="*/ 2 w 2"/>
                <a:gd name="T1" fmla="*/ 0 h 175"/>
                <a:gd name="T2" fmla="*/ 0 w 2"/>
                <a:gd name="T3" fmla="*/ 175 h 175"/>
                <a:gd name="T4" fmla="*/ 0 60000 65536"/>
                <a:gd name="T5" fmla="*/ 0 60000 65536"/>
                <a:gd name="T6" fmla="*/ 0 w 2"/>
                <a:gd name="T7" fmla="*/ 0 h 175"/>
                <a:gd name="T8" fmla="*/ 2 w 2"/>
                <a:gd name="T9" fmla="*/ 175 h 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5">
                  <a:moveTo>
                    <a:pt x="2" y="0"/>
                  </a:moveTo>
                  <a:lnTo>
                    <a:pt x="0" y="1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0" name="Freeform 100"/>
            <p:cNvSpPr>
              <a:spLocks/>
            </p:cNvSpPr>
            <p:nvPr/>
          </p:nvSpPr>
          <p:spPr bwMode="auto">
            <a:xfrm>
              <a:off x="4760" y="2697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1" name="Freeform 101"/>
            <p:cNvSpPr>
              <a:spLocks/>
            </p:cNvSpPr>
            <p:nvPr/>
          </p:nvSpPr>
          <p:spPr bwMode="auto">
            <a:xfrm>
              <a:off x="908" y="1480"/>
              <a:ext cx="4422" cy="1"/>
            </a:xfrm>
            <a:custGeom>
              <a:avLst/>
              <a:gdLst>
                <a:gd name="T0" fmla="*/ 0 w 4422"/>
                <a:gd name="T1" fmla="*/ 1 h 1"/>
                <a:gd name="T2" fmla="*/ 4422 w 4422"/>
                <a:gd name="T3" fmla="*/ 0 h 1"/>
                <a:gd name="T4" fmla="*/ 0 60000 65536"/>
                <a:gd name="T5" fmla="*/ 0 60000 65536"/>
                <a:gd name="T6" fmla="*/ 0 w 4422"/>
                <a:gd name="T7" fmla="*/ 0 h 1"/>
                <a:gd name="T8" fmla="*/ 4422 w 442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2" h="1">
                  <a:moveTo>
                    <a:pt x="0" y="1"/>
                  </a:moveTo>
                  <a:lnTo>
                    <a:pt x="442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2" name="Line 102"/>
            <p:cNvSpPr>
              <a:spLocks noChangeShapeType="1"/>
            </p:cNvSpPr>
            <p:nvPr/>
          </p:nvSpPr>
          <p:spPr bwMode="auto">
            <a:xfrm>
              <a:off x="129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3" name="Line 103"/>
            <p:cNvSpPr>
              <a:spLocks noChangeShapeType="1"/>
            </p:cNvSpPr>
            <p:nvPr/>
          </p:nvSpPr>
          <p:spPr bwMode="auto">
            <a:xfrm>
              <a:off x="186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4" name="Line 104"/>
            <p:cNvSpPr>
              <a:spLocks noChangeShapeType="1"/>
            </p:cNvSpPr>
            <p:nvPr/>
          </p:nvSpPr>
          <p:spPr bwMode="auto">
            <a:xfrm>
              <a:off x="244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5" name="Line 105"/>
            <p:cNvSpPr>
              <a:spLocks noChangeShapeType="1"/>
            </p:cNvSpPr>
            <p:nvPr/>
          </p:nvSpPr>
          <p:spPr bwMode="auto">
            <a:xfrm>
              <a:off x="3020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6" name="Line 106"/>
            <p:cNvSpPr>
              <a:spLocks noChangeShapeType="1"/>
            </p:cNvSpPr>
            <p:nvPr/>
          </p:nvSpPr>
          <p:spPr bwMode="auto">
            <a:xfrm>
              <a:off x="3596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7" name="Line 107"/>
            <p:cNvSpPr>
              <a:spLocks noChangeShapeType="1"/>
            </p:cNvSpPr>
            <p:nvPr/>
          </p:nvSpPr>
          <p:spPr bwMode="auto">
            <a:xfrm>
              <a:off x="417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8" name="Line 108"/>
            <p:cNvSpPr>
              <a:spLocks noChangeShapeType="1"/>
            </p:cNvSpPr>
            <p:nvPr/>
          </p:nvSpPr>
          <p:spPr bwMode="auto">
            <a:xfrm>
              <a:off x="474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89" name="Line 109"/>
            <p:cNvSpPr>
              <a:spLocks noChangeShapeType="1"/>
            </p:cNvSpPr>
            <p:nvPr/>
          </p:nvSpPr>
          <p:spPr bwMode="auto">
            <a:xfrm>
              <a:off x="532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0" name="Freeform 110"/>
            <p:cNvSpPr>
              <a:spLocks/>
            </p:cNvSpPr>
            <p:nvPr/>
          </p:nvSpPr>
          <p:spPr bwMode="auto">
            <a:xfrm>
              <a:off x="908" y="2056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1" name="Line 111"/>
            <p:cNvSpPr>
              <a:spLocks noChangeShapeType="1"/>
            </p:cNvSpPr>
            <p:nvPr/>
          </p:nvSpPr>
          <p:spPr bwMode="auto">
            <a:xfrm>
              <a:off x="129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2" name="Line 112"/>
            <p:cNvSpPr>
              <a:spLocks noChangeShapeType="1"/>
            </p:cNvSpPr>
            <p:nvPr/>
          </p:nvSpPr>
          <p:spPr bwMode="auto">
            <a:xfrm>
              <a:off x="186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3" name="Line 113"/>
            <p:cNvSpPr>
              <a:spLocks noChangeShapeType="1"/>
            </p:cNvSpPr>
            <p:nvPr/>
          </p:nvSpPr>
          <p:spPr bwMode="auto">
            <a:xfrm>
              <a:off x="244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4" name="Line 114"/>
            <p:cNvSpPr>
              <a:spLocks noChangeShapeType="1"/>
            </p:cNvSpPr>
            <p:nvPr/>
          </p:nvSpPr>
          <p:spPr bwMode="auto">
            <a:xfrm>
              <a:off x="3020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5" name="Line 115"/>
            <p:cNvSpPr>
              <a:spLocks noChangeShapeType="1"/>
            </p:cNvSpPr>
            <p:nvPr/>
          </p:nvSpPr>
          <p:spPr bwMode="auto">
            <a:xfrm>
              <a:off x="3596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6" name="Line 116"/>
            <p:cNvSpPr>
              <a:spLocks noChangeShapeType="1"/>
            </p:cNvSpPr>
            <p:nvPr/>
          </p:nvSpPr>
          <p:spPr bwMode="auto">
            <a:xfrm>
              <a:off x="417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7" name="Line 117"/>
            <p:cNvSpPr>
              <a:spLocks noChangeShapeType="1"/>
            </p:cNvSpPr>
            <p:nvPr/>
          </p:nvSpPr>
          <p:spPr bwMode="auto">
            <a:xfrm>
              <a:off x="474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8" name="Line 118"/>
            <p:cNvSpPr>
              <a:spLocks noChangeShapeType="1"/>
            </p:cNvSpPr>
            <p:nvPr/>
          </p:nvSpPr>
          <p:spPr bwMode="auto">
            <a:xfrm>
              <a:off x="532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499" name="Freeform 119"/>
            <p:cNvSpPr>
              <a:spLocks/>
            </p:cNvSpPr>
            <p:nvPr/>
          </p:nvSpPr>
          <p:spPr bwMode="auto">
            <a:xfrm>
              <a:off x="909" y="2879"/>
              <a:ext cx="3860" cy="1"/>
            </a:xfrm>
            <a:custGeom>
              <a:avLst/>
              <a:gdLst>
                <a:gd name="T0" fmla="*/ 0 w 3860"/>
                <a:gd name="T1" fmla="*/ 1 h 1"/>
                <a:gd name="T2" fmla="*/ 3860 w 3860"/>
                <a:gd name="T3" fmla="*/ 0 h 1"/>
                <a:gd name="T4" fmla="*/ 0 60000 65536"/>
                <a:gd name="T5" fmla="*/ 0 60000 65536"/>
                <a:gd name="T6" fmla="*/ 0 w 3860"/>
                <a:gd name="T7" fmla="*/ 0 h 1"/>
                <a:gd name="T8" fmla="*/ 3860 w 38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0" h="1">
                  <a:moveTo>
                    <a:pt x="0" y="1"/>
                  </a:moveTo>
                  <a:lnTo>
                    <a:pt x="386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0" name="Freeform 120"/>
            <p:cNvSpPr>
              <a:spLocks/>
            </p:cNvSpPr>
            <p:nvPr/>
          </p:nvSpPr>
          <p:spPr bwMode="auto">
            <a:xfrm>
              <a:off x="912" y="3209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1" name="Rectangle 121"/>
            <p:cNvSpPr>
              <a:spLocks noChangeArrowheads="1"/>
            </p:cNvSpPr>
            <p:nvPr/>
          </p:nvSpPr>
          <p:spPr bwMode="auto">
            <a:xfrm>
              <a:off x="114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2" name="Text Box 122"/>
            <p:cNvSpPr txBox="1">
              <a:spLocks noChangeArrowheads="1"/>
            </p:cNvSpPr>
            <p:nvPr/>
          </p:nvSpPr>
          <p:spPr bwMode="auto">
            <a:xfrm>
              <a:off x="117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7503" name="Freeform 123"/>
            <p:cNvSpPr>
              <a:spLocks/>
            </p:cNvSpPr>
            <p:nvPr/>
          </p:nvSpPr>
          <p:spPr bwMode="auto">
            <a:xfrm>
              <a:off x="1402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4" name="Freeform 124"/>
            <p:cNvSpPr>
              <a:spLocks/>
            </p:cNvSpPr>
            <p:nvPr/>
          </p:nvSpPr>
          <p:spPr bwMode="auto">
            <a:xfrm>
              <a:off x="1613" y="1211"/>
              <a:ext cx="169" cy="1469"/>
            </a:xfrm>
            <a:custGeom>
              <a:avLst/>
              <a:gdLst>
                <a:gd name="T0" fmla="*/ 169 w 169"/>
                <a:gd name="T1" fmla="*/ 1468 h 1469"/>
                <a:gd name="T2" fmla="*/ 0 w 169"/>
                <a:gd name="T3" fmla="*/ 1469 h 1469"/>
                <a:gd name="T4" fmla="*/ 1 w 169"/>
                <a:gd name="T5" fmla="*/ 0 h 1469"/>
                <a:gd name="T6" fmla="*/ 105 w 16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469"/>
                <a:gd name="T14" fmla="*/ 169 w 16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469">
                  <a:moveTo>
                    <a:pt x="169" y="1468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5" name="Freeform 125"/>
            <p:cNvSpPr>
              <a:spLocks/>
            </p:cNvSpPr>
            <p:nvPr/>
          </p:nvSpPr>
          <p:spPr bwMode="auto">
            <a:xfrm>
              <a:off x="1967" y="1211"/>
              <a:ext cx="141" cy="1466"/>
            </a:xfrm>
            <a:custGeom>
              <a:avLst/>
              <a:gdLst>
                <a:gd name="T0" fmla="*/ 38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38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6" name="Freeform 126"/>
            <p:cNvSpPr>
              <a:spLocks/>
            </p:cNvSpPr>
            <p:nvPr/>
          </p:nvSpPr>
          <p:spPr bwMode="auto">
            <a:xfrm>
              <a:off x="2208" y="1211"/>
              <a:ext cx="155" cy="1467"/>
            </a:xfrm>
            <a:custGeom>
              <a:avLst/>
              <a:gdLst>
                <a:gd name="T0" fmla="*/ 155 w 155"/>
                <a:gd name="T1" fmla="*/ 1467 h 1467"/>
                <a:gd name="T2" fmla="*/ 3 w 155"/>
                <a:gd name="T3" fmla="*/ 1467 h 1467"/>
                <a:gd name="T4" fmla="*/ 0 w 155"/>
                <a:gd name="T5" fmla="*/ 1 h 1467"/>
                <a:gd name="T6" fmla="*/ 89 w 155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7"/>
                <a:gd name="T14" fmla="*/ 155 w 155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7">
                  <a:moveTo>
                    <a:pt x="155" y="1467"/>
                  </a:moveTo>
                  <a:lnTo>
                    <a:pt x="3" y="1467"/>
                  </a:lnTo>
                  <a:lnTo>
                    <a:pt x="0" y="1"/>
                  </a:lnTo>
                  <a:lnTo>
                    <a:pt x="8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7" name="Freeform 127"/>
            <p:cNvSpPr>
              <a:spLocks/>
            </p:cNvSpPr>
            <p:nvPr/>
          </p:nvSpPr>
          <p:spPr bwMode="auto">
            <a:xfrm>
              <a:off x="2557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8" name="Freeform 128"/>
            <p:cNvSpPr>
              <a:spLocks/>
            </p:cNvSpPr>
            <p:nvPr/>
          </p:nvSpPr>
          <p:spPr bwMode="auto">
            <a:xfrm>
              <a:off x="2787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77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09" name="Freeform 129"/>
            <p:cNvSpPr>
              <a:spLocks/>
            </p:cNvSpPr>
            <p:nvPr/>
          </p:nvSpPr>
          <p:spPr bwMode="auto">
            <a:xfrm>
              <a:off x="3130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0" name="Freeform 130"/>
            <p:cNvSpPr>
              <a:spLocks/>
            </p:cNvSpPr>
            <p:nvPr/>
          </p:nvSpPr>
          <p:spPr bwMode="auto">
            <a:xfrm>
              <a:off x="3360" y="1209"/>
              <a:ext cx="155" cy="1469"/>
            </a:xfrm>
            <a:custGeom>
              <a:avLst/>
              <a:gdLst>
                <a:gd name="T0" fmla="*/ 155 w 155"/>
                <a:gd name="T1" fmla="*/ 1469 h 1469"/>
                <a:gd name="T2" fmla="*/ 3 w 155"/>
                <a:gd name="T3" fmla="*/ 1469 h 1469"/>
                <a:gd name="T4" fmla="*/ 0 w 155"/>
                <a:gd name="T5" fmla="*/ 0 h 1469"/>
                <a:gd name="T6" fmla="*/ 103 w 155"/>
                <a:gd name="T7" fmla="*/ 2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9"/>
                <a:gd name="T14" fmla="*/ 155 w 155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9">
                  <a:moveTo>
                    <a:pt x="155" y="1469"/>
                  </a:moveTo>
                  <a:lnTo>
                    <a:pt x="3" y="1469"/>
                  </a:lnTo>
                  <a:lnTo>
                    <a:pt x="0" y="0"/>
                  </a:lnTo>
                  <a:lnTo>
                    <a:pt x="103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1" name="Freeform 131"/>
            <p:cNvSpPr>
              <a:spLocks/>
            </p:cNvSpPr>
            <p:nvPr/>
          </p:nvSpPr>
          <p:spPr bwMode="auto">
            <a:xfrm>
              <a:off x="3710" y="1211"/>
              <a:ext cx="141" cy="1466"/>
            </a:xfrm>
            <a:custGeom>
              <a:avLst/>
              <a:gdLst>
                <a:gd name="T0" fmla="*/ 42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42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2" name="Freeform 132"/>
            <p:cNvSpPr>
              <a:spLocks/>
            </p:cNvSpPr>
            <p:nvPr/>
          </p:nvSpPr>
          <p:spPr bwMode="auto">
            <a:xfrm>
              <a:off x="3939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103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3" name="Freeform 133"/>
            <p:cNvSpPr>
              <a:spLocks/>
            </p:cNvSpPr>
            <p:nvPr/>
          </p:nvSpPr>
          <p:spPr bwMode="auto">
            <a:xfrm>
              <a:off x="4280" y="1211"/>
              <a:ext cx="147" cy="1466"/>
            </a:xfrm>
            <a:custGeom>
              <a:avLst/>
              <a:gdLst>
                <a:gd name="T0" fmla="*/ 51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51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4" name="Freeform 134"/>
            <p:cNvSpPr>
              <a:spLocks/>
            </p:cNvSpPr>
            <p:nvPr/>
          </p:nvSpPr>
          <p:spPr bwMode="auto">
            <a:xfrm>
              <a:off x="4509" y="1211"/>
              <a:ext cx="158" cy="1467"/>
            </a:xfrm>
            <a:custGeom>
              <a:avLst/>
              <a:gdLst>
                <a:gd name="T0" fmla="*/ 158 w 158"/>
                <a:gd name="T1" fmla="*/ 1467 h 1467"/>
                <a:gd name="T2" fmla="*/ 0 w 158"/>
                <a:gd name="T3" fmla="*/ 1467 h 1467"/>
                <a:gd name="T4" fmla="*/ 0 w 158"/>
                <a:gd name="T5" fmla="*/ 0 h 1467"/>
                <a:gd name="T6" fmla="*/ 95 w 158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67"/>
                <a:gd name="T14" fmla="*/ 158 w 158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67">
                  <a:moveTo>
                    <a:pt x="158" y="1467"/>
                  </a:moveTo>
                  <a:lnTo>
                    <a:pt x="0" y="1467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5" name="Freeform 135"/>
            <p:cNvSpPr>
              <a:spLocks/>
            </p:cNvSpPr>
            <p:nvPr/>
          </p:nvSpPr>
          <p:spPr bwMode="auto">
            <a:xfrm>
              <a:off x="4861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6" name="Freeform 136"/>
            <p:cNvSpPr>
              <a:spLocks/>
            </p:cNvSpPr>
            <p:nvPr/>
          </p:nvSpPr>
          <p:spPr bwMode="auto">
            <a:xfrm>
              <a:off x="5069" y="1211"/>
              <a:ext cx="159" cy="1469"/>
            </a:xfrm>
            <a:custGeom>
              <a:avLst/>
              <a:gdLst>
                <a:gd name="T0" fmla="*/ 159 w 159"/>
                <a:gd name="T1" fmla="*/ 1467 h 1469"/>
                <a:gd name="T2" fmla="*/ 0 w 159"/>
                <a:gd name="T3" fmla="*/ 1469 h 1469"/>
                <a:gd name="T4" fmla="*/ 1 w 159"/>
                <a:gd name="T5" fmla="*/ 0 h 1469"/>
                <a:gd name="T6" fmla="*/ 104 w 15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469"/>
                <a:gd name="T14" fmla="*/ 159 w 15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469">
                  <a:moveTo>
                    <a:pt x="159" y="1467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7" name="Freeform 137"/>
            <p:cNvSpPr>
              <a:spLocks/>
            </p:cNvSpPr>
            <p:nvPr/>
          </p:nvSpPr>
          <p:spPr bwMode="auto">
            <a:xfrm>
              <a:off x="5417" y="1211"/>
              <a:ext cx="147" cy="1466"/>
            </a:xfrm>
            <a:custGeom>
              <a:avLst/>
              <a:gdLst>
                <a:gd name="T0" fmla="*/ 47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47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8" name="Freeform 138"/>
            <p:cNvSpPr>
              <a:spLocks/>
            </p:cNvSpPr>
            <p:nvPr/>
          </p:nvSpPr>
          <p:spPr bwMode="auto">
            <a:xfrm>
              <a:off x="1055" y="2738"/>
              <a:ext cx="730" cy="660"/>
            </a:xfrm>
            <a:custGeom>
              <a:avLst/>
              <a:gdLst>
                <a:gd name="T0" fmla="*/ 160 w 730"/>
                <a:gd name="T1" fmla="*/ 4 h 660"/>
                <a:gd name="T2" fmla="*/ 0 w 730"/>
                <a:gd name="T3" fmla="*/ 3 h 660"/>
                <a:gd name="T4" fmla="*/ 0 w 730"/>
                <a:gd name="T5" fmla="*/ 660 h 660"/>
                <a:gd name="T6" fmla="*/ 558 w 730"/>
                <a:gd name="T7" fmla="*/ 657 h 660"/>
                <a:gd name="T8" fmla="*/ 558 w 730"/>
                <a:gd name="T9" fmla="*/ 0 h 660"/>
                <a:gd name="T10" fmla="*/ 730 w 730"/>
                <a:gd name="T11" fmla="*/ 1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0"/>
                <a:gd name="T19" fmla="*/ 0 h 660"/>
                <a:gd name="T20" fmla="*/ 730 w 730"/>
                <a:gd name="T21" fmla="*/ 660 h 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0" h="660">
                  <a:moveTo>
                    <a:pt x="160" y="4"/>
                  </a:moveTo>
                  <a:lnTo>
                    <a:pt x="0" y="3"/>
                  </a:lnTo>
                  <a:lnTo>
                    <a:pt x="0" y="660"/>
                  </a:lnTo>
                  <a:lnTo>
                    <a:pt x="558" y="657"/>
                  </a:lnTo>
                  <a:lnTo>
                    <a:pt x="558" y="0"/>
                  </a:lnTo>
                  <a:lnTo>
                    <a:pt x="73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19" name="Freeform 139"/>
            <p:cNvSpPr>
              <a:spLocks/>
            </p:cNvSpPr>
            <p:nvPr/>
          </p:nvSpPr>
          <p:spPr bwMode="auto">
            <a:xfrm>
              <a:off x="2207" y="2744"/>
              <a:ext cx="729" cy="658"/>
            </a:xfrm>
            <a:custGeom>
              <a:avLst/>
              <a:gdLst>
                <a:gd name="T0" fmla="*/ 153 w 729"/>
                <a:gd name="T1" fmla="*/ 0 h 658"/>
                <a:gd name="T2" fmla="*/ 0 w 729"/>
                <a:gd name="T3" fmla="*/ 0 h 658"/>
                <a:gd name="T4" fmla="*/ 0 w 729"/>
                <a:gd name="T5" fmla="*/ 657 h 658"/>
                <a:gd name="T6" fmla="*/ 583 w 729"/>
                <a:gd name="T7" fmla="*/ 658 h 658"/>
                <a:gd name="T8" fmla="*/ 582 w 729"/>
                <a:gd name="T9" fmla="*/ 3 h 658"/>
                <a:gd name="T10" fmla="*/ 729 w 729"/>
                <a:gd name="T11" fmla="*/ 3 h 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8"/>
                <a:gd name="T20" fmla="*/ 729 w 729"/>
                <a:gd name="T21" fmla="*/ 658 h 6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8">
                  <a:moveTo>
                    <a:pt x="153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83" y="658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0" name="Freeform 140"/>
            <p:cNvSpPr>
              <a:spLocks/>
            </p:cNvSpPr>
            <p:nvPr/>
          </p:nvSpPr>
          <p:spPr bwMode="auto">
            <a:xfrm>
              <a:off x="3356" y="2744"/>
              <a:ext cx="729" cy="657"/>
            </a:xfrm>
            <a:custGeom>
              <a:avLst/>
              <a:gdLst>
                <a:gd name="T0" fmla="*/ 158 w 729"/>
                <a:gd name="T1" fmla="*/ 0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58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1" name="Freeform 141"/>
            <p:cNvSpPr>
              <a:spLocks/>
            </p:cNvSpPr>
            <p:nvPr/>
          </p:nvSpPr>
          <p:spPr bwMode="auto">
            <a:xfrm>
              <a:off x="4508" y="2744"/>
              <a:ext cx="729" cy="657"/>
            </a:xfrm>
            <a:custGeom>
              <a:avLst/>
              <a:gdLst>
                <a:gd name="T0" fmla="*/ 161 w 729"/>
                <a:gd name="T1" fmla="*/ 2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61" y="2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2" name="Freeform 142"/>
            <p:cNvSpPr>
              <a:spLocks/>
            </p:cNvSpPr>
            <p:nvPr/>
          </p:nvSpPr>
          <p:spPr bwMode="auto">
            <a:xfrm>
              <a:off x="1400" y="2735"/>
              <a:ext cx="708" cy="571"/>
            </a:xfrm>
            <a:custGeom>
              <a:avLst/>
              <a:gdLst>
                <a:gd name="T0" fmla="*/ 0 w 708"/>
                <a:gd name="T1" fmla="*/ 0 h 571"/>
                <a:gd name="T2" fmla="*/ 132 w 708"/>
                <a:gd name="T3" fmla="*/ 0 h 571"/>
                <a:gd name="T4" fmla="*/ 133 w 708"/>
                <a:gd name="T5" fmla="*/ 571 h 571"/>
                <a:gd name="T6" fmla="*/ 708 w 708"/>
                <a:gd name="T7" fmla="*/ 570 h 571"/>
                <a:gd name="T8" fmla="*/ 708 w 708"/>
                <a:gd name="T9" fmla="*/ 9 h 571"/>
                <a:gd name="T10" fmla="*/ 573 w 708"/>
                <a:gd name="T11" fmla="*/ 9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8"/>
                <a:gd name="T19" fmla="*/ 0 h 571"/>
                <a:gd name="T20" fmla="*/ 708 w 708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8" h="571">
                  <a:moveTo>
                    <a:pt x="0" y="0"/>
                  </a:moveTo>
                  <a:lnTo>
                    <a:pt x="132" y="0"/>
                  </a:lnTo>
                  <a:lnTo>
                    <a:pt x="133" y="571"/>
                  </a:lnTo>
                  <a:lnTo>
                    <a:pt x="708" y="570"/>
                  </a:lnTo>
                  <a:lnTo>
                    <a:pt x="708" y="9"/>
                  </a:lnTo>
                  <a:lnTo>
                    <a:pt x="573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3" name="Freeform 143"/>
            <p:cNvSpPr>
              <a:spLocks/>
            </p:cNvSpPr>
            <p:nvPr/>
          </p:nvSpPr>
          <p:spPr bwMode="auto">
            <a:xfrm>
              <a:off x="2552" y="2735"/>
              <a:ext cx="726" cy="567"/>
            </a:xfrm>
            <a:custGeom>
              <a:avLst/>
              <a:gdLst>
                <a:gd name="T0" fmla="*/ 0 w 726"/>
                <a:gd name="T1" fmla="*/ 0 h 567"/>
                <a:gd name="T2" fmla="*/ 148 w 726"/>
                <a:gd name="T3" fmla="*/ 1 h 567"/>
                <a:gd name="T4" fmla="*/ 147 w 726"/>
                <a:gd name="T5" fmla="*/ 567 h 567"/>
                <a:gd name="T6" fmla="*/ 726 w 726"/>
                <a:gd name="T7" fmla="*/ 567 h 567"/>
                <a:gd name="T8" fmla="*/ 726 w 726"/>
                <a:gd name="T9" fmla="*/ 6 h 567"/>
                <a:gd name="T10" fmla="*/ 579 w 726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6"/>
                <a:gd name="T19" fmla="*/ 0 h 567"/>
                <a:gd name="T20" fmla="*/ 726 w 726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6" h="567">
                  <a:moveTo>
                    <a:pt x="0" y="0"/>
                  </a:moveTo>
                  <a:lnTo>
                    <a:pt x="148" y="1"/>
                  </a:lnTo>
                  <a:lnTo>
                    <a:pt x="147" y="567"/>
                  </a:lnTo>
                  <a:lnTo>
                    <a:pt x="726" y="567"/>
                  </a:lnTo>
                  <a:lnTo>
                    <a:pt x="726" y="6"/>
                  </a:lnTo>
                  <a:lnTo>
                    <a:pt x="579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4" name="Freeform 144"/>
            <p:cNvSpPr>
              <a:spLocks/>
            </p:cNvSpPr>
            <p:nvPr/>
          </p:nvSpPr>
          <p:spPr bwMode="auto">
            <a:xfrm>
              <a:off x="3704" y="2738"/>
              <a:ext cx="714" cy="567"/>
            </a:xfrm>
            <a:custGeom>
              <a:avLst/>
              <a:gdLst>
                <a:gd name="T0" fmla="*/ 0 w 714"/>
                <a:gd name="T1" fmla="*/ 0 h 567"/>
                <a:gd name="T2" fmla="*/ 136 w 714"/>
                <a:gd name="T3" fmla="*/ 1 h 567"/>
                <a:gd name="T4" fmla="*/ 135 w 714"/>
                <a:gd name="T5" fmla="*/ 567 h 567"/>
                <a:gd name="T6" fmla="*/ 714 w 714"/>
                <a:gd name="T7" fmla="*/ 567 h 567"/>
                <a:gd name="T8" fmla="*/ 714 w 714"/>
                <a:gd name="T9" fmla="*/ 6 h 567"/>
                <a:gd name="T10" fmla="*/ 576 w 714"/>
                <a:gd name="T11" fmla="*/ 5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4"/>
                <a:gd name="T19" fmla="*/ 0 h 567"/>
                <a:gd name="T20" fmla="*/ 714 w 71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4" h="567">
                  <a:moveTo>
                    <a:pt x="0" y="0"/>
                  </a:moveTo>
                  <a:lnTo>
                    <a:pt x="136" y="1"/>
                  </a:lnTo>
                  <a:lnTo>
                    <a:pt x="135" y="567"/>
                  </a:lnTo>
                  <a:lnTo>
                    <a:pt x="714" y="567"/>
                  </a:lnTo>
                  <a:lnTo>
                    <a:pt x="714" y="6"/>
                  </a:lnTo>
                  <a:lnTo>
                    <a:pt x="576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5" name="Freeform 145"/>
            <p:cNvSpPr>
              <a:spLocks/>
            </p:cNvSpPr>
            <p:nvPr/>
          </p:nvSpPr>
          <p:spPr bwMode="auto">
            <a:xfrm>
              <a:off x="4859" y="2738"/>
              <a:ext cx="711" cy="567"/>
            </a:xfrm>
            <a:custGeom>
              <a:avLst/>
              <a:gdLst>
                <a:gd name="T0" fmla="*/ 0 w 711"/>
                <a:gd name="T1" fmla="*/ 0 h 567"/>
                <a:gd name="T2" fmla="*/ 130 w 711"/>
                <a:gd name="T3" fmla="*/ 1 h 567"/>
                <a:gd name="T4" fmla="*/ 132 w 711"/>
                <a:gd name="T5" fmla="*/ 567 h 567"/>
                <a:gd name="T6" fmla="*/ 711 w 711"/>
                <a:gd name="T7" fmla="*/ 567 h 567"/>
                <a:gd name="T8" fmla="*/ 711 w 711"/>
                <a:gd name="T9" fmla="*/ 6 h 567"/>
                <a:gd name="T10" fmla="*/ 564 w 711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1"/>
                <a:gd name="T19" fmla="*/ 0 h 567"/>
                <a:gd name="T20" fmla="*/ 711 w 711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1" h="567">
                  <a:moveTo>
                    <a:pt x="0" y="0"/>
                  </a:moveTo>
                  <a:lnTo>
                    <a:pt x="130" y="1"/>
                  </a:lnTo>
                  <a:lnTo>
                    <a:pt x="132" y="567"/>
                  </a:lnTo>
                  <a:lnTo>
                    <a:pt x="711" y="567"/>
                  </a:lnTo>
                  <a:lnTo>
                    <a:pt x="711" y="6"/>
                  </a:lnTo>
                  <a:lnTo>
                    <a:pt x="56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6" name="Freeform 146"/>
            <p:cNvSpPr>
              <a:spLocks/>
            </p:cNvSpPr>
            <p:nvPr/>
          </p:nvSpPr>
          <p:spPr bwMode="auto">
            <a:xfrm>
              <a:off x="1322" y="3398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7" name="Freeform 147"/>
            <p:cNvSpPr>
              <a:spLocks/>
            </p:cNvSpPr>
            <p:nvPr/>
          </p:nvSpPr>
          <p:spPr bwMode="auto">
            <a:xfrm>
              <a:off x="2491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8" name="Freeform 148"/>
            <p:cNvSpPr>
              <a:spLocks/>
            </p:cNvSpPr>
            <p:nvPr/>
          </p:nvSpPr>
          <p:spPr bwMode="auto">
            <a:xfrm>
              <a:off x="3643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29" name="Freeform 149"/>
            <p:cNvSpPr>
              <a:spLocks/>
            </p:cNvSpPr>
            <p:nvPr/>
          </p:nvSpPr>
          <p:spPr bwMode="auto">
            <a:xfrm>
              <a:off x="4795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0" name="Freeform 150"/>
            <p:cNvSpPr>
              <a:spLocks/>
            </p:cNvSpPr>
            <p:nvPr/>
          </p:nvSpPr>
          <p:spPr bwMode="auto">
            <a:xfrm>
              <a:off x="5276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1" name="Freeform 151"/>
            <p:cNvSpPr>
              <a:spLocks/>
            </p:cNvSpPr>
            <p:nvPr/>
          </p:nvSpPr>
          <p:spPr bwMode="auto">
            <a:xfrm>
              <a:off x="4124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2" name="Freeform 152"/>
            <p:cNvSpPr>
              <a:spLocks/>
            </p:cNvSpPr>
            <p:nvPr/>
          </p:nvSpPr>
          <p:spPr bwMode="auto">
            <a:xfrm>
              <a:off x="2972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3" name="Freeform 153"/>
            <p:cNvSpPr>
              <a:spLocks/>
            </p:cNvSpPr>
            <p:nvPr/>
          </p:nvSpPr>
          <p:spPr bwMode="auto">
            <a:xfrm>
              <a:off x="1819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4" name="Freeform 154"/>
            <p:cNvSpPr>
              <a:spLocks/>
            </p:cNvSpPr>
            <p:nvPr/>
          </p:nvSpPr>
          <p:spPr bwMode="auto">
            <a:xfrm>
              <a:off x="956" y="4025"/>
              <a:ext cx="4317" cy="1"/>
            </a:xfrm>
            <a:custGeom>
              <a:avLst/>
              <a:gdLst>
                <a:gd name="T0" fmla="*/ 0 w 4317"/>
                <a:gd name="T1" fmla="*/ 0 h 1"/>
                <a:gd name="T2" fmla="*/ 4317 w 4317"/>
                <a:gd name="T3" fmla="*/ 0 h 1"/>
                <a:gd name="T4" fmla="*/ 0 60000 65536"/>
                <a:gd name="T5" fmla="*/ 0 60000 65536"/>
                <a:gd name="T6" fmla="*/ 0 w 4317"/>
                <a:gd name="T7" fmla="*/ 0 h 1"/>
                <a:gd name="T8" fmla="*/ 4317 w 4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17" h="1">
                  <a:moveTo>
                    <a:pt x="0" y="0"/>
                  </a:moveTo>
                  <a:lnTo>
                    <a:pt x="431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5" name="Freeform 155"/>
            <p:cNvSpPr>
              <a:spLocks/>
            </p:cNvSpPr>
            <p:nvPr/>
          </p:nvSpPr>
          <p:spPr bwMode="auto">
            <a:xfrm>
              <a:off x="956" y="4121"/>
              <a:ext cx="3837" cy="1"/>
            </a:xfrm>
            <a:custGeom>
              <a:avLst/>
              <a:gdLst>
                <a:gd name="T0" fmla="*/ 0 w 3837"/>
                <a:gd name="T1" fmla="*/ 0 h 1"/>
                <a:gd name="T2" fmla="*/ 3837 w 3837"/>
                <a:gd name="T3" fmla="*/ 0 h 1"/>
                <a:gd name="T4" fmla="*/ 0 60000 65536"/>
                <a:gd name="T5" fmla="*/ 0 60000 65536"/>
                <a:gd name="T6" fmla="*/ 0 w 3837"/>
                <a:gd name="T7" fmla="*/ 0 h 1"/>
                <a:gd name="T8" fmla="*/ 3837 w 38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7" h="1">
                  <a:moveTo>
                    <a:pt x="0" y="0"/>
                  </a:moveTo>
                  <a:lnTo>
                    <a:pt x="38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6" name="Freeform 156"/>
            <p:cNvSpPr>
              <a:spLocks/>
            </p:cNvSpPr>
            <p:nvPr/>
          </p:nvSpPr>
          <p:spPr bwMode="auto">
            <a:xfrm>
              <a:off x="1322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7" name="Freeform 157"/>
            <p:cNvSpPr>
              <a:spLocks/>
            </p:cNvSpPr>
            <p:nvPr/>
          </p:nvSpPr>
          <p:spPr bwMode="auto">
            <a:xfrm>
              <a:off x="2491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8" name="Freeform 158"/>
            <p:cNvSpPr>
              <a:spLocks/>
            </p:cNvSpPr>
            <p:nvPr/>
          </p:nvSpPr>
          <p:spPr bwMode="auto">
            <a:xfrm>
              <a:off x="3643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39" name="Freeform 159"/>
            <p:cNvSpPr>
              <a:spLocks/>
            </p:cNvSpPr>
            <p:nvPr/>
          </p:nvSpPr>
          <p:spPr bwMode="auto">
            <a:xfrm>
              <a:off x="4791" y="3881"/>
              <a:ext cx="4" cy="247"/>
            </a:xfrm>
            <a:custGeom>
              <a:avLst/>
              <a:gdLst>
                <a:gd name="T0" fmla="*/ 4 w 4"/>
                <a:gd name="T1" fmla="*/ 0 h 247"/>
                <a:gd name="T2" fmla="*/ 0 w 4"/>
                <a:gd name="T3" fmla="*/ 247 h 247"/>
                <a:gd name="T4" fmla="*/ 0 60000 65536"/>
                <a:gd name="T5" fmla="*/ 0 60000 65536"/>
                <a:gd name="T6" fmla="*/ 0 w 4"/>
                <a:gd name="T7" fmla="*/ 0 h 247"/>
                <a:gd name="T8" fmla="*/ 4 w 4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47">
                  <a:moveTo>
                    <a:pt x="4" y="0"/>
                  </a:moveTo>
                  <a:lnTo>
                    <a:pt x="0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0" name="Freeform 160"/>
            <p:cNvSpPr>
              <a:spLocks/>
            </p:cNvSpPr>
            <p:nvPr/>
          </p:nvSpPr>
          <p:spPr bwMode="auto">
            <a:xfrm>
              <a:off x="5277" y="3881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0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0" y="1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1" name="Line 161"/>
            <p:cNvSpPr>
              <a:spLocks noChangeShapeType="1"/>
            </p:cNvSpPr>
            <p:nvPr/>
          </p:nvSpPr>
          <p:spPr bwMode="auto">
            <a:xfrm>
              <a:off x="4124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2" name="Line 162"/>
            <p:cNvSpPr>
              <a:spLocks noChangeShapeType="1"/>
            </p:cNvSpPr>
            <p:nvPr/>
          </p:nvSpPr>
          <p:spPr bwMode="auto">
            <a:xfrm>
              <a:off x="2973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3" name="Line 163"/>
            <p:cNvSpPr>
              <a:spLocks noChangeShapeType="1"/>
            </p:cNvSpPr>
            <p:nvPr/>
          </p:nvSpPr>
          <p:spPr bwMode="auto">
            <a:xfrm>
              <a:off x="1820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4" name="Rectangle 164"/>
            <p:cNvSpPr>
              <a:spLocks noChangeArrowheads="1"/>
            </p:cNvSpPr>
            <p:nvPr/>
          </p:nvSpPr>
          <p:spPr bwMode="auto">
            <a:xfrm>
              <a:off x="2317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5" name="Text Box 165"/>
            <p:cNvSpPr txBox="1">
              <a:spLocks noChangeArrowheads="1"/>
            </p:cNvSpPr>
            <p:nvPr/>
          </p:nvSpPr>
          <p:spPr bwMode="auto">
            <a:xfrm>
              <a:off x="2348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7546" name="Rectangle 166"/>
            <p:cNvSpPr>
              <a:spLocks noChangeArrowheads="1"/>
            </p:cNvSpPr>
            <p:nvPr/>
          </p:nvSpPr>
          <p:spPr bwMode="auto">
            <a:xfrm>
              <a:off x="3469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7" name="Text Box 167"/>
            <p:cNvSpPr txBox="1">
              <a:spLocks noChangeArrowheads="1"/>
            </p:cNvSpPr>
            <p:nvPr/>
          </p:nvSpPr>
          <p:spPr bwMode="auto">
            <a:xfrm>
              <a:off x="3500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7548" name="Rectangle 168"/>
            <p:cNvSpPr>
              <a:spLocks noChangeArrowheads="1"/>
            </p:cNvSpPr>
            <p:nvPr/>
          </p:nvSpPr>
          <p:spPr bwMode="auto">
            <a:xfrm>
              <a:off x="462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49" name="Text Box 169"/>
            <p:cNvSpPr txBox="1">
              <a:spLocks noChangeArrowheads="1"/>
            </p:cNvSpPr>
            <p:nvPr/>
          </p:nvSpPr>
          <p:spPr bwMode="auto">
            <a:xfrm>
              <a:off x="465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7550" name="Line 170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1" name="Line 171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2" name="Line 172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3" name="Line 173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4" name="Freeform 174"/>
            <p:cNvSpPr>
              <a:spLocks/>
            </p:cNvSpPr>
            <p:nvPr/>
          </p:nvSpPr>
          <p:spPr bwMode="auto">
            <a:xfrm>
              <a:off x="3033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5" name="Freeform 175"/>
            <p:cNvSpPr>
              <a:spLocks/>
            </p:cNvSpPr>
            <p:nvPr/>
          </p:nvSpPr>
          <p:spPr bwMode="auto">
            <a:xfrm>
              <a:off x="4185" y="2691"/>
              <a:ext cx="1" cy="525"/>
            </a:xfrm>
            <a:custGeom>
              <a:avLst/>
              <a:gdLst>
                <a:gd name="T0" fmla="*/ 0 w 1"/>
                <a:gd name="T1" fmla="*/ 0 h 525"/>
                <a:gd name="T2" fmla="*/ 0 w 1"/>
                <a:gd name="T3" fmla="*/ 525 h 525"/>
                <a:gd name="T4" fmla="*/ 0 60000 65536"/>
                <a:gd name="T5" fmla="*/ 0 60000 65536"/>
                <a:gd name="T6" fmla="*/ 0 w 1"/>
                <a:gd name="T7" fmla="*/ 0 h 525"/>
                <a:gd name="T8" fmla="*/ 1 w 1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5">
                  <a:moveTo>
                    <a:pt x="0" y="0"/>
                  </a:moveTo>
                  <a:lnTo>
                    <a:pt x="0" y="5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6" name="Freeform 176"/>
            <p:cNvSpPr>
              <a:spLocks/>
            </p:cNvSpPr>
            <p:nvPr/>
          </p:nvSpPr>
          <p:spPr bwMode="auto">
            <a:xfrm>
              <a:off x="5325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57" name="Text Box 177"/>
            <p:cNvSpPr txBox="1">
              <a:spLocks noChangeArrowheads="1"/>
            </p:cNvSpPr>
            <p:nvPr/>
          </p:nvSpPr>
          <p:spPr bwMode="auto">
            <a:xfrm rot="5400000">
              <a:off x="1193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58" name="Text Box 178"/>
            <p:cNvSpPr txBox="1">
              <a:spLocks noChangeArrowheads="1"/>
            </p:cNvSpPr>
            <p:nvPr/>
          </p:nvSpPr>
          <p:spPr bwMode="auto">
            <a:xfrm rot="5400000">
              <a:off x="1769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59" name="Text Box 179"/>
            <p:cNvSpPr txBox="1">
              <a:spLocks noChangeArrowheads="1"/>
            </p:cNvSpPr>
            <p:nvPr/>
          </p:nvSpPr>
          <p:spPr bwMode="auto">
            <a:xfrm rot="5400000">
              <a:off x="2345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60" name="Text Box 180"/>
            <p:cNvSpPr txBox="1">
              <a:spLocks noChangeArrowheads="1"/>
            </p:cNvSpPr>
            <p:nvPr/>
          </p:nvSpPr>
          <p:spPr bwMode="auto">
            <a:xfrm rot="5400000">
              <a:off x="2921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61" name="Text Box 181"/>
            <p:cNvSpPr txBox="1">
              <a:spLocks noChangeArrowheads="1"/>
            </p:cNvSpPr>
            <p:nvPr/>
          </p:nvSpPr>
          <p:spPr bwMode="auto">
            <a:xfrm rot="5400000">
              <a:off x="3496" y="1627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7562" name="Text Box 182"/>
            <p:cNvSpPr txBox="1">
              <a:spLocks noChangeArrowheads="1"/>
            </p:cNvSpPr>
            <p:nvPr/>
          </p:nvSpPr>
          <p:spPr bwMode="auto">
            <a:xfrm rot="5400000">
              <a:off x="4073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7563" name="Text Box 183"/>
            <p:cNvSpPr txBox="1">
              <a:spLocks noChangeArrowheads="1"/>
            </p:cNvSpPr>
            <p:nvPr/>
          </p:nvSpPr>
          <p:spPr bwMode="auto">
            <a:xfrm rot="5400000">
              <a:off x="4649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7564" name="Text Box 184"/>
            <p:cNvSpPr txBox="1">
              <a:spLocks noChangeArrowheads="1"/>
            </p:cNvSpPr>
            <p:nvPr/>
          </p:nvSpPr>
          <p:spPr bwMode="auto">
            <a:xfrm rot="5400000">
              <a:off x="5244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7565" name="Text Box 185"/>
            <p:cNvSpPr txBox="1">
              <a:spLocks noChangeArrowheads="1"/>
            </p:cNvSpPr>
            <p:nvPr/>
          </p:nvSpPr>
          <p:spPr bwMode="auto">
            <a:xfrm>
              <a:off x="660" y="79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566" name="Text Box 186"/>
            <p:cNvSpPr txBox="1">
              <a:spLocks noChangeArrowheads="1"/>
            </p:cNvSpPr>
            <p:nvPr/>
          </p:nvSpPr>
          <p:spPr bwMode="auto">
            <a:xfrm>
              <a:off x="660" y="13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7567" name="Text Box 187"/>
            <p:cNvSpPr txBox="1">
              <a:spLocks noChangeArrowheads="1"/>
            </p:cNvSpPr>
            <p:nvPr/>
          </p:nvSpPr>
          <p:spPr bwMode="auto">
            <a:xfrm>
              <a:off x="624" y="19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7568" name="Line 188"/>
            <p:cNvSpPr>
              <a:spLocks noChangeShapeType="1"/>
            </p:cNvSpPr>
            <p:nvPr/>
          </p:nvSpPr>
          <p:spPr bwMode="auto">
            <a:xfrm>
              <a:off x="332" y="253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69" name="Text Box 189"/>
            <p:cNvSpPr txBox="1">
              <a:spLocks noChangeArrowheads="1"/>
            </p:cNvSpPr>
            <p:nvPr/>
          </p:nvSpPr>
          <p:spPr bwMode="auto">
            <a:xfrm>
              <a:off x="660" y="27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570" name="Text Box 190"/>
            <p:cNvSpPr txBox="1">
              <a:spLocks noChangeArrowheads="1"/>
            </p:cNvSpPr>
            <p:nvPr/>
          </p:nvSpPr>
          <p:spPr bwMode="auto">
            <a:xfrm>
              <a:off x="624" y="31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7571" name="Text Box 191"/>
            <p:cNvSpPr txBox="1">
              <a:spLocks noChangeArrowheads="1"/>
            </p:cNvSpPr>
            <p:nvPr/>
          </p:nvSpPr>
          <p:spPr bwMode="auto">
            <a:xfrm rot="5400000">
              <a:off x="665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72" name="Text Box 192"/>
            <p:cNvSpPr txBox="1">
              <a:spLocks noChangeArrowheads="1"/>
            </p:cNvSpPr>
            <p:nvPr/>
          </p:nvSpPr>
          <p:spPr bwMode="auto">
            <a:xfrm rot="5400000">
              <a:off x="665" y="28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573" name="Text Box 193"/>
            <p:cNvSpPr txBox="1">
              <a:spLocks noChangeArrowheads="1"/>
            </p:cNvSpPr>
            <p:nvPr/>
          </p:nvSpPr>
          <p:spPr bwMode="auto">
            <a:xfrm>
              <a:off x="348" y="101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137574" name="Text Box 194"/>
            <p:cNvSpPr txBox="1">
              <a:spLocks noChangeArrowheads="1"/>
            </p:cNvSpPr>
            <p:nvPr/>
          </p:nvSpPr>
          <p:spPr bwMode="auto">
            <a:xfrm>
              <a:off x="348" y="126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7575" name="Text Box 195"/>
            <p:cNvSpPr txBox="1">
              <a:spLocks noChangeArrowheads="1"/>
            </p:cNvSpPr>
            <p:nvPr/>
          </p:nvSpPr>
          <p:spPr bwMode="auto">
            <a:xfrm>
              <a:off x="348" y="151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7576" name="Text Box 196"/>
            <p:cNvSpPr txBox="1">
              <a:spLocks noChangeArrowheads="1"/>
            </p:cNvSpPr>
            <p:nvPr/>
          </p:nvSpPr>
          <p:spPr bwMode="auto">
            <a:xfrm>
              <a:off x="348" y="17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7577" name="Text Box 197"/>
            <p:cNvSpPr txBox="1">
              <a:spLocks noChangeArrowheads="1"/>
            </p:cNvSpPr>
            <p:nvPr/>
          </p:nvSpPr>
          <p:spPr bwMode="auto">
            <a:xfrm>
              <a:off x="348" y="20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7578" name="Text Box 198"/>
            <p:cNvSpPr txBox="1">
              <a:spLocks noChangeArrowheads="1"/>
            </p:cNvSpPr>
            <p:nvPr/>
          </p:nvSpPr>
          <p:spPr bwMode="auto">
            <a:xfrm>
              <a:off x="375" y="263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列</a:t>
              </a:r>
            </a:p>
          </p:txBody>
        </p:sp>
        <p:sp>
          <p:nvSpPr>
            <p:cNvPr id="137579" name="Text Box 199"/>
            <p:cNvSpPr txBox="1">
              <a:spLocks noChangeArrowheads="1"/>
            </p:cNvSpPr>
            <p:nvPr/>
          </p:nvSpPr>
          <p:spPr bwMode="auto">
            <a:xfrm>
              <a:off x="375" y="288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7580" name="Text Box 200"/>
            <p:cNvSpPr txBox="1">
              <a:spLocks noChangeArrowheads="1"/>
            </p:cNvSpPr>
            <p:nvPr/>
          </p:nvSpPr>
          <p:spPr bwMode="auto">
            <a:xfrm>
              <a:off x="375" y="313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7581" name="Text Box 201"/>
            <p:cNvSpPr txBox="1">
              <a:spLocks noChangeArrowheads="1"/>
            </p:cNvSpPr>
            <p:nvPr/>
          </p:nvSpPr>
          <p:spPr bwMode="auto">
            <a:xfrm>
              <a:off x="375" y="33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7582" name="Text Box 202"/>
            <p:cNvSpPr txBox="1">
              <a:spLocks noChangeArrowheads="1"/>
            </p:cNvSpPr>
            <p:nvPr/>
          </p:nvSpPr>
          <p:spPr bwMode="auto">
            <a:xfrm>
              <a:off x="375" y="36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7583" name="Text Box 20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7584" name="Text Box 20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7585" name="Text Box 20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7586" name="Text Box 20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7587" name="Line 207"/>
            <p:cNvSpPr>
              <a:spLocks noChangeShapeType="1"/>
            </p:cNvSpPr>
            <p:nvPr/>
          </p:nvSpPr>
          <p:spPr bwMode="auto">
            <a:xfrm>
              <a:off x="140" y="90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88" name="Line 208"/>
            <p:cNvSpPr>
              <a:spLocks noChangeShapeType="1"/>
            </p:cNvSpPr>
            <p:nvPr/>
          </p:nvSpPr>
          <p:spPr bwMode="auto">
            <a:xfrm>
              <a:off x="140" y="11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89" name="Line 209"/>
            <p:cNvSpPr>
              <a:spLocks noChangeShapeType="1"/>
            </p:cNvSpPr>
            <p:nvPr/>
          </p:nvSpPr>
          <p:spPr bwMode="auto">
            <a:xfrm>
              <a:off x="140" y="142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0" name="Line 210"/>
            <p:cNvSpPr>
              <a:spLocks noChangeShapeType="1"/>
            </p:cNvSpPr>
            <p:nvPr/>
          </p:nvSpPr>
          <p:spPr bwMode="auto">
            <a:xfrm>
              <a:off x="140" y="168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1" name="Line 211"/>
            <p:cNvSpPr>
              <a:spLocks noChangeShapeType="1"/>
            </p:cNvSpPr>
            <p:nvPr/>
          </p:nvSpPr>
          <p:spPr bwMode="auto">
            <a:xfrm>
              <a:off x="140" y="194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2" name="Line 212"/>
            <p:cNvSpPr>
              <a:spLocks noChangeShapeType="1"/>
            </p:cNvSpPr>
            <p:nvPr/>
          </p:nvSpPr>
          <p:spPr bwMode="auto">
            <a:xfrm>
              <a:off x="140" y="220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3" name="Line 213"/>
            <p:cNvSpPr>
              <a:spLocks noChangeShapeType="1"/>
            </p:cNvSpPr>
            <p:nvPr/>
          </p:nvSpPr>
          <p:spPr bwMode="auto">
            <a:xfrm>
              <a:off x="140" y="2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4" name="Line 214"/>
            <p:cNvSpPr>
              <a:spLocks noChangeShapeType="1"/>
            </p:cNvSpPr>
            <p:nvPr/>
          </p:nvSpPr>
          <p:spPr bwMode="auto">
            <a:xfrm>
              <a:off x="140" y="313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5" name="Line 215"/>
            <p:cNvSpPr>
              <a:spLocks noChangeShapeType="1"/>
            </p:cNvSpPr>
            <p:nvPr/>
          </p:nvSpPr>
          <p:spPr bwMode="auto">
            <a:xfrm>
              <a:off x="140" y="339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6" name="Line 216"/>
            <p:cNvSpPr>
              <a:spLocks noChangeShapeType="1"/>
            </p:cNvSpPr>
            <p:nvPr/>
          </p:nvSpPr>
          <p:spPr bwMode="auto">
            <a:xfrm>
              <a:off x="140" y="365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7" name="Text Box 217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37598" name="Line 218"/>
            <p:cNvSpPr>
              <a:spLocks noChangeShapeType="1"/>
            </p:cNvSpPr>
            <p:nvPr/>
          </p:nvSpPr>
          <p:spPr bwMode="auto">
            <a:xfrm>
              <a:off x="682" y="3923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599" name="Text Box 219"/>
            <p:cNvSpPr txBox="1">
              <a:spLocks noChangeArrowheads="1"/>
            </p:cNvSpPr>
            <p:nvPr/>
          </p:nvSpPr>
          <p:spPr bwMode="auto">
            <a:xfrm>
              <a:off x="668" y="402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137600" name="Line 220"/>
            <p:cNvSpPr>
              <a:spLocks noChangeShapeType="1"/>
            </p:cNvSpPr>
            <p:nvPr/>
          </p:nvSpPr>
          <p:spPr bwMode="auto">
            <a:xfrm>
              <a:off x="726" y="4079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21"/>
          <p:cNvGrpSpPr>
            <a:grpSpLocks/>
          </p:cNvGrpSpPr>
          <p:nvPr/>
        </p:nvGrpSpPr>
        <p:grpSpPr bwMode="auto">
          <a:xfrm>
            <a:off x="222250" y="1069975"/>
            <a:ext cx="311150" cy="4778375"/>
            <a:chOff x="140" y="674"/>
            <a:chExt cx="196" cy="3010"/>
          </a:xfrm>
        </p:grpSpPr>
        <p:sp>
          <p:nvSpPr>
            <p:cNvPr id="137387" name="Text Box 222"/>
            <p:cNvSpPr txBox="1">
              <a:spLocks noChangeArrowheads="1"/>
            </p:cNvSpPr>
            <p:nvPr/>
          </p:nvSpPr>
          <p:spPr bwMode="auto">
            <a:xfrm>
              <a:off x="140" y="6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88" name="Text Box 223"/>
            <p:cNvSpPr txBox="1">
              <a:spLocks noChangeArrowheads="1"/>
            </p:cNvSpPr>
            <p:nvPr/>
          </p:nvSpPr>
          <p:spPr bwMode="auto">
            <a:xfrm>
              <a:off x="140" y="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89" name="Text Box 224"/>
            <p:cNvSpPr txBox="1">
              <a:spLocks noChangeArrowheads="1"/>
            </p:cNvSpPr>
            <p:nvPr/>
          </p:nvSpPr>
          <p:spPr bwMode="auto">
            <a:xfrm>
              <a:off x="140" y="1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0" name="Text Box 225"/>
            <p:cNvSpPr txBox="1">
              <a:spLocks noChangeArrowheads="1"/>
            </p:cNvSpPr>
            <p:nvPr/>
          </p:nvSpPr>
          <p:spPr bwMode="auto">
            <a:xfrm>
              <a:off x="140" y="14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1" name="Text Box 226"/>
            <p:cNvSpPr txBox="1">
              <a:spLocks noChangeArrowheads="1"/>
            </p:cNvSpPr>
            <p:nvPr/>
          </p:nvSpPr>
          <p:spPr bwMode="auto">
            <a:xfrm>
              <a:off x="140" y="17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2" name="Text Box 227"/>
            <p:cNvSpPr txBox="1">
              <a:spLocks noChangeArrowheads="1"/>
            </p:cNvSpPr>
            <p:nvPr/>
          </p:nvSpPr>
          <p:spPr bwMode="auto">
            <a:xfrm>
              <a:off x="140" y="1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3" name="Text Box 228"/>
            <p:cNvSpPr txBox="1">
              <a:spLocks noChangeArrowheads="1"/>
            </p:cNvSpPr>
            <p:nvPr/>
          </p:nvSpPr>
          <p:spPr bwMode="auto">
            <a:xfrm>
              <a:off x="140" y="26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4" name="Text Box 229"/>
            <p:cNvSpPr txBox="1">
              <a:spLocks noChangeArrowheads="1"/>
            </p:cNvSpPr>
            <p:nvPr/>
          </p:nvSpPr>
          <p:spPr bwMode="auto">
            <a:xfrm>
              <a:off x="140" y="2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5" name="Text Box 230"/>
            <p:cNvSpPr txBox="1">
              <a:spLocks noChangeArrowheads="1"/>
            </p:cNvSpPr>
            <p:nvPr/>
          </p:nvSpPr>
          <p:spPr bwMode="auto">
            <a:xfrm>
              <a:off x="140" y="31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396" name="Text Box 231"/>
            <p:cNvSpPr txBox="1">
              <a:spLocks noChangeArrowheads="1"/>
            </p:cNvSpPr>
            <p:nvPr/>
          </p:nvSpPr>
          <p:spPr bwMode="auto">
            <a:xfrm>
              <a:off x="140" y="3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" name="Group 232"/>
          <p:cNvGrpSpPr>
            <a:grpSpLocks/>
          </p:cNvGrpSpPr>
          <p:nvPr/>
        </p:nvGrpSpPr>
        <p:grpSpPr bwMode="auto">
          <a:xfrm>
            <a:off x="1452563" y="4179888"/>
            <a:ext cx="6262687" cy="401637"/>
            <a:chOff x="915" y="2633"/>
            <a:chExt cx="3945" cy="253"/>
          </a:xfrm>
        </p:grpSpPr>
        <p:grpSp>
          <p:nvGrpSpPr>
            <p:cNvPr id="11" name="Group 233"/>
            <p:cNvGrpSpPr>
              <a:grpSpLocks/>
            </p:cNvGrpSpPr>
            <p:nvPr/>
          </p:nvGrpSpPr>
          <p:grpSpPr bwMode="auto">
            <a:xfrm>
              <a:off x="915" y="2696"/>
              <a:ext cx="3858" cy="190"/>
              <a:chOff x="915" y="2696"/>
              <a:chExt cx="3858" cy="190"/>
            </a:xfrm>
          </p:grpSpPr>
          <p:sp>
            <p:nvSpPr>
              <p:cNvPr id="137382" name="Freeform 234"/>
              <p:cNvSpPr>
                <a:spLocks/>
              </p:cNvSpPr>
              <p:nvPr/>
            </p:nvSpPr>
            <p:spPr bwMode="auto">
              <a:xfrm>
                <a:off x="1304" y="2707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383" name="Freeform 235"/>
              <p:cNvSpPr>
                <a:spLocks/>
              </p:cNvSpPr>
              <p:nvPr/>
            </p:nvSpPr>
            <p:spPr bwMode="auto">
              <a:xfrm>
                <a:off x="2457" y="2710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384" name="Freeform 236"/>
              <p:cNvSpPr>
                <a:spLocks/>
              </p:cNvSpPr>
              <p:nvPr/>
            </p:nvSpPr>
            <p:spPr bwMode="auto">
              <a:xfrm>
                <a:off x="3609" y="2710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385" name="Freeform 237"/>
              <p:cNvSpPr>
                <a:spLocks/>
              </p:cNvSpPr>
              <p:nvPr/>
            </p:nvSpPr>
            <p:spPr bwMode="auto">
              <a:xfrm>
                <a:off x="4761" y="2696"/>
                <a:ext cx="1" cy="178"/>
              </a:xfrm>
              <a:custGeom>
                <a:avLst/>
                <a:gdLst>
                  <a:gd name="T0" fmla="*/ 0 w 1"/>
                  <a:gd name="T1" fmla="*/ 0 h 178"/>
                  <a:gd name="T2" fmla="*/ 0 w 1"/>
                  <a:gd name="T3" fmla="*/ 178 h 178"/>
                  <a:gd name="T4" fmla="*/ 0 60000 65536"/>
                  <a:gd name="T5" fmla="*/ 0 60000 65536"/>
                  <a:gd name="T6" fmla="*/ 0 w 1"/>
                  <a:gd name="T7" fmla="*/ 0 h 178"/>
                  <a:gd name="T8" fmla="*/ 1 w 1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8">
                    <a:moveTo>
                      <a:pt x="0" y="0"/>
                    </a:moveTo>
                    <a:lnTo>
                      <a:pt x="0" y="178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386" name="Freeform 238"/>
              <p:cNvSpPr>
                <a:spLocks/>
              </p:cNvSpPr>
              <p:nvPr/>
            </p:nvSpPr>
            <p:spPr bwMode="auto">
              <a:xfrm>
                <a:off x="915" y="2865"/>
                <a:ext cx="3858" cy="2"/>
              </a:xfrm>
              <a:custGeom>
                <a:avLst/>
                <a:gdLst>
                  <a:gd name="T0" fmla="*/ 0 w 3858"/>
                  <a:gd name="T1" fmla="*/ 2 h 2"/>
                  <a:gd name="T2" fmla="*/ 3858 w 3858"/>
                  <a:gd name="T3" fmla="*/ 0 h 2"/>
                  <a:gd name="T4" fmla="*/ 0 60000 65536"/>
                  <a:gd name="T5" fmla="*/ 0 60000 65536"/>
                  <a:gd name="T6" fmla="*/ 0 w 3858"/>
                  <a:gd name="T7" fmla="*/ 0 h 2"/>
                  <a:gd name="T8" fmla="*/ 3858 w 385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8" h="2">
                    <a:moveTo>
                      <a:pt x="0" y="2"/>
                    </a:moveTo>
                    <a:lnTo>
                      <a:pt x="385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239"/>
            <p:cNvGrpSpPr>
              <a:grpSpLocks/>
            </p:cNvGrpSpPr>
            <p:nvPr/>
          </p:nvGrpSpPr>
          <p:grpSpPr bwMode="auto">
            <a:xfrm>
              <a:off x="1213" y="2633"/>
              <a:ext cx="192" cy="158"/>
              <a:chOff x="1440" y="2928"/>
              <a:chExt cx="192" cy="158"/>
            </a:xfrm>
          </p:grpSpPr>
          <p:grpSp>
            <p:nvGrpSpPr>
              <p:cNvPr id="13" name="Group 240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7380" name="Line 241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81" name="Line 242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76" name="Freeform 243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Group 244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7378" name="Line 245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79" name="Line 246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247"/>
            <p:cNvGrpSpPr>
              <a:grpSpLocks/>
            </p:cNvGrpSpPr>
            <p:nvPr/>
          </p:nvGrpSpPr>
          <p:grpSpPr bwMode="auto">
            <a:xfrm>
              <a:off x="2365" y="2635"/>
              <a:ext cx="192" cy="158"/>
              <a:chOff x="1440" y="2928"/>
              <a:chExt cx="192" cy="158"/>
            </a:xfrm>
          </p:grpSpPr>
          <p:grpSp>
            <p:nvGrpSpPr>
              <p:cNvPr id="16" name="Group 248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7373" name="Line 24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74" name="Line 25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69" name="Freeform 251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252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7371" name="Line 253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72" name="Line 254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255"/>
            <p:cNvGrpSpPr>
              <a:grpSpLocks/>
            </p:cNvGrpSpPr>
            <p:nvPr/>
          </p:nvGrpSpPr>
          <p:grpSpPr bwMode="auto">
            <a:xfrm>
              <a:off x="3517" y="2635"/>
              <a:ext cx="192" cy="158"/>
              <a:chOff x="1440" y="2928"/>
              <a:chExt cx="192" cy="158"/>
            </a:xfrm>
          </p:grpSpPr>
          <p:grpSp>
            <p:nvGrpSpPr>
              <p:cNvPr id="19" name="Group 256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7366" name="Line 257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67" name="Line 258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62" name="Freeform 259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" name="Group 260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7364" name="Line 261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65" name="Line 262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263"/>
            <p:cNvGrpSpPr>
              <a:grpSpLocks/>
            </p:cNvGrpSpPr>
            <p:nvPr/>
          </p:nvGrpSpPr>
          <p:grpSpPr bwMode="auto">
            <a:xfrm>
              <a:off x="4668" y="2635"/>
              <a:ext cx="192" cy="158"/>
              <a:chOff x="1440" y="2928"/>
              <a:chExt cx="192" cy="158"/>
            </a:xfrm>
          </p:grpSpPr>
          <p:grpSp>
            <p:nvGrpSpPr>
              <p:cNvPr id="22" name="Group 264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7359" name="Line 265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266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55" name="Freeform 267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" name="Group 268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7357" name="Line 26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27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Group 271"/>
          <p:cNvGrpSpPr>
            <a:grpSpLocks/>
          </p:cNvGrpSpPr>
          <p:nvPr/>
        </p:nvGrpSpPr>
        <p:grpSpPr bwMode="auto">
          <a:xfrm>
            <a:off x="1900238" y="1909763"/>
            <a:ext cx="6062662" cy="2339975"/>
            <a:chOff x="1197" y="1203"/>
            <a:chExt cx="3819" cy="1474"/>
          </a:xfrm>
        </p:grpSpPr>
        <p:sp>
          <p:nvSpPr>
            <p:cNvPr id="137341" name="Freeform 272"/>
            <p:cNvSpPr>
              <a:spLocks/>
            </p:cNvSpPr>
            <p:nvPr/>
          </p:nvSpPr>
          <p:spPr bwMode="auto">
            <a:xfrm>
              <a:off x="1422" y="1203"/>
              <a:ext cx="121" cy="1474"/>
            </a:xfrm>
            <a:custGeom>
              <a:avLst/>
              <a:gdLst>
                <a:gd name="T0" fmla="*/ 31 w 145"/>
                <a:gd name="T1" fmla="*/ 0 h 1466"/>
                <a:gd name="T2" fmla="*/ 121 w 145"/>
                <a:gd name="T3" fmla="*/ 0 h 1466"/>
                <a:gd name="T4" fmla="*/ 120 w 145"/>
                <a:gd name="T5" fmla="*/ 1474 h 1466"/>
                <a:gd name="T6" fmla="*/ 0 w 145"/>
                <a:gd name="T7" fmla="*/ 147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42" name="Text Box 273"/>
            <p:cNvSpPr txBox="1">
              <a:spLocks noChangeArrowheads="1"/>
            </p:cNvSpPr>
            <p:nvPr/>
          </p:nvSpPr>
          <p:spPr bwMode="auto">
            <a:xfrm rot="5400000">
              <a:off x="1194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343" name="Freeform 274"/>
            <p:cNvSpPr>
              <a:spLocks/>
            </p:cNvSpPr>
            <p:nvPr/>
          </p:nvSpPr>
          <p:spPr bwMode="auto">
            <a:xfrm>
              <a:off x="2556" y="1205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44" name="Text Box 275"/>
            <p:cNvSpPr txBox="1">
              <a:spLocks noChangeArrowheads="1"/>
            </p:cNvSpPr>
            <p:nvPr/>
          </p:nvSpPr>
          <p:spPr bwMode="auto">
            <a:xfrm rot="5400000">
              <a:off x="2347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345" name="Freeform 276"/>
            <p:cNvSpPr>
              <a:spLocks/>
            </p:cNvSpPr>
            <p:nvPr/>
          </p:nvSpPr>
          <p:spPr bwMode="auto">
            <a:xfrm>
              <a:off x="3711" y="1206"/>
              <a:ext cx="151" cy="1471"/>
            </a:xfrm>
            <a:custGeom>
              <a:avLst/>
              <a:gdLst>
                <a:gd name="T0" fmla="*/ 54 w 151"/>
                <a:gd name="T1" fmla="*/ 0 h 1471"/>
                <a:gd name="T2" fmla="*/ 151 w 151"/>
                <a:gd name="T3" fmla="*/ 0 h 1471"/>
                <a:gd name="T4" fmla="*/ 150 w 151"/>
                <a:gd name="T5" fmla="*/ 1471 h 1471"/>
                <a:gd name="T6" fmla="*/ 0 w 151"/>
                <a:gd name="T7" fmla="*/ 1470 h 1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71"/>
                <a:gd name="T14" fmla="*/ 151 w 151"/>
                <a:gd name="T15" fmla="*/ 1471 h 1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71">
                  <a:moveTo>
                    <a:pt x="54" y="0"/>
                  </a:moveTo>
                  <a:lnTo>
                    <a:pt x="151" y="0"/>
                  </a:lnTo>
                  <a:lnTo>
                    <a:pt x="150" y="1471"/>
                  </a:lnTo>
                  <a:lnTo>
                    <a:pt x="0" y="147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46" name="Text Box 277"/>
            <p:cNvSpPr txBox="1">
              <a:spLocks noChangeArrowheads="1"/>
            </p:cNvSpPr>
            <p:nvPr/>
          </p:nvSpPr>
          <p:spPr bwMode="auto">
            <a:xfrm rot="5400000">
              <a:off x="3493" y="162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347" name="Freeform 278"/>
            <p:cNvSpPr>
              <a:spLocks/>
            </p:cNvSpPr>
            <p:nvPr/>
          </p:nvSpPr>
          <p:spPr bwMode="auto">
            <a:xfrm>
              <a:off x="4860" y="1211"/>
              <a:ext cx="145" cy="1466"/>
            </a:xfrm>
            <a:custGeom>
              <a:avLst/>
              <a:gdLst>
                <a:gd name="T0" fmla="*/ 42 w 145"/>
                <a:gd name="T1" fmla="*/ 1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42" y="1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48" name="Text Box 279"/>
            <p:cNvSpPr txBox="1">
              <a:spLocks noChangeArrowheads="1"/>
            </p:cNvSpPr>
            <p:nvPr/>
          </p:nvSpPr>
          <p:spPr bwMode="auto">
            <a:xfrm rot="5400000">
              <a:off x="4648" y="162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5" name="Group 280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7324" name="Line 281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5" name="Freeform 282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6" name="Line 283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7" name="Freeform 284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8" name="Line 285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9" name="Text Box 286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7330" name="Text Box 287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7331" name="Text Box 288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7332" name="Text Box 289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7333" name="Line 290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4" name="Line 291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5" name="Line 292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6" name="Line 293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7" name="Line 294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8" name="Line 295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39" name="Line 296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40" name="Line 297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458" name="Rectangle 29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7224" name="Text Box 299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26" name="Group 300"/>
          <p:cNvGrpSpPr>
            <a:grpSpLocks/>
          </p:cNvGrpSpPr>
          <p:nvPr/>
        </p:nvGrpSpPr>
        <p:grpSpPr bwMode="auto">
          <a:xfrm>
            <a:off x="2228850" y="4351338"/>
            <a:ext cx="6173788" cy="1295400"/>
            <a:chOff x="1404" y="2741"/>
            <a:chExt cx="3889" cy="816"/>
          </a:xfrm>
        </p:grpSpPr>
        <p:sp>
          <p:nvSpPr>
            <p:cNvPr id="137320" name="Freeform 301"/>
            <p:cNvSpPr>
              <a:spLocks/>
            </p:cNvSpPr>
            <p:nvPr/>
          </p:nvSpPr>
          <p:spPr bwMode="auto">
            <a:xfrm>
              <a:off x="1404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1" name="Freeform 302"/>
            <p:cNvSpPr>
              <a:spLocks/>
            </p:cNvSpPr>
            <p:nvPr/>
          </p:nvSpPr>
          <p:spPr bwMode="auto">
            <a:xfrm>
              <a:off x="4861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2" name="Freeform 303"/>
            <p:cNvSpPr>
              <a:spLocks/>
            </p:cNvSpPr>
            <p:nvPr/>
          </p:nvSpPr>
          <p:spPr bwMode="auto">
            <a:xfrm>
              <a:off x="3709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323" name="Freeform 304"/>
            <p:cNvSpPr>
              <a:spLocks/>
            </p:cNvSpPr>
            <p:nvPr/>
          </p:nvSpPr>
          <p:spPr bwMode="auto">
            <a:xfrm>
              <a:off x="2555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305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28" name="Group 306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29" name="Group 307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37312" name="Rectangle 308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37313" name="Rectangle 309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7314" name="Rectangle 310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37315" name="Rectangle 311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37316" name="Rectangle 312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37317" name="Rectangle 313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37318" name="Rectangle 314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37319" name="Rectangle 315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30" name="Group 316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37303" name="Freeform 317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4" name="Line 318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5" name="Line 319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6" name="Line 320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7" name="Line 321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8" name="Line 322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09" name="Line 323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10" name="Line 324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311" name="Line 325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97" name="Text Box 326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298" name="Text Box 327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299" name="Text Box 328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300" name="Text Box 329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37227" name="Rectangle 330"/>
          <p:cNvSpPr>
            <a:spLocks noChangeArrowheads="1"/>
          </p:cNvSpPr>
          <p:nvPr/>
        </p:nvSpPr>
        <p:spPr bwMode="auto">
          <a:xfrm>
            <a:off x="182880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7228" name="Rectangle 331"/>
          <p:cNvSpPr>
            <a:spLocks noChangeArrowheads="1"/>
          </p:cNvSpPr>
          <p:nvPr/>
        </p:nvSpPr>
        <p:spPr bwMode="auto">
          <a:xfrm>
            <a:off x="363855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37229" name="Rectangle 332"/>
          <p:cNvSpPr>
            <a:spLocks noChangeArrowheads="1"/>
          </p:cNvSpPr>
          <p:nvPr/>
        </p:nvSpPr>
        <p:spPr bwMode="auto">
          <a:xfrm>
            <a:off x="5503863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37230" name="Rectangle 333"/>
          <p:cNvSpPr>
            <a:spLocks noChangeArrowheads="1"/>
          </p:cNvSpPr>
          <p:nvPr/>
        </p:nvSpPr>
        <p:spPr bwMode="auto">
          <a:xfrm>
            <a:off x="7305675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48</a:t>
            </a:r>
          </a:p>
        </p:txBody>
      </p:sp>
      <p:grpSp>
        <p:nvGrpSpPr>
          <p:cNvPr id="31" name="Group 334"/>
          <p:cNvGrpSpPr>
            <a:grpSpLocks/>
          </p:cNvGrpSpPr>
          <p:nvPr/>
        </p:nvGrpSpPr>
        <p:grpSpPr bwMode="auto">
          <a:xfrm>
            <a:off x="1812925" y="5629275"/>
            <a:ext cx="6832600" cy="533400"/>
            <a:chOff x="1142" y="3546"/>
            <a:chExt cx="4304" cy="336"/>
          </a:xfrm>
        </p:grpSpPr>
        <p:grpSp>
          <p:nvGrpSpPr>
            <p:cNvPr id="137216" name="Group 335"/>
            <p:cNvGrpSpPr>
              <a:grpSpLocks/>
            </p:cNvGrpSpPr>
            <p:nvPr/>
          </p:nvGrpSpPr>
          <p:grpSpPr bwMode="auto">
            <a:xfrm>
              <a:off x="1142" y="3546"/>
              <a:ext cx="823" cy="336"/>
              <a:chOff x="1142" y="3546"/>
              <a:chExt cx="823" cy="336"/>
            </a:xfrm>
          </p:grpSpPr>
          <p:sp>
            <p:nvSpPr>
              <p:cNvPr id="137294" name="Rectangle 336"/>
              <p:cNvSpPr>
                <a:spLocks noChangeArrowheads="1"/>
              </p:cNvSpPr>
              <p:nvPr/>
            </p:nvSpPr>
            <p:spPr bwMode="auto">
              <a:xfrm>
                <a:off x="1142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295" name="Text Box 337"/>
              <p:cNvSpPr txBox="1">
                <a:spLocks noChangeArrowheads="1"/>
              </p:cNvSpPr>
              <p:nvPr/>
            </p:nvSpPr>
            <p:spPr bwMode="auto">
              <a:xfrm>
                <a:off x="1200" y="359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7217" name="Group 338"/>
            <p:cNvGrpSpPr>
              <a:grpSpLocks/>
            </p:cNvGrpSpPr>
            <p:nvPr/>
          </p:nvGrpSpPr>
          <p:grpSpPr bwMode="auto">
            <a:xfrm>
              <a:off x="2318" y="3546"/>
              <a:ext cx="823" cy="336"/>
              <a:chOff x="2318" y="3546"/>
              <a:chExt cx="823" cy="336"/>
            </a:xfrm>
          </p:grpSpPr>
          <p:sp>
            <p:nvSpPr>
              <p:cNvPr id="137292" name="Rectangle 339"/>
              <p:cNvSpPr>
                <a:spLocks noChangeArrowheads="1"/>
              </p:cNvSpPr>
              <p:nvPr/>
            </p:nvSpPr>
            <p:spPr bwMode="auto">
              <a:xfrm>
                <a:off x="2318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293" name="Text Box 340"/>
              <p:cNvSpPr txBox="1">
                <a:spLocks noChangeArrowheads="1"/>
              </p:cNvSpPr>
              <p:nvPr/>
            </p:nvSpPr>
            <p:spPr bwMode="auto">
              <a:xfrm>
                <a:off x="2352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7218" name="Group 341"/>
            <p:cNvGrpSpPr>
              <a:grpSpLocks/>
            </p:cNvGrpSpPr>
            <p:nvPr/>
          </p:nvGrpSpPr>
          <p:grpSpPr bwMode="auto">
            <a:xfrm>
              <a:off x="3470" y="3546"/>
              <a:ext cx="823" cy="336"/>
              <a:chOff x="3470" y="3546"/>
              <a:chExt cx="823" cy="336"/>
            </a:xfrm>
          </p:grpSpPr>
          <p:sp>
            <p:nvSpPr>
              <p:cNvPr id="137290" name="Rectangle 342"/>
              <p:cNvSpPr>
                <a:spLocks noChangeArrowheads="1"/>
              </p:cNvSpPr>
              <p:nvPr/>
            </p:nvSpPr>
            <p:spPr bwMode="auto">
              <a:xfrm>
                <a:off x="3470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291" name="Text Box 343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7219" name="Group 344"/>
            <p:cNvGrpSpPr>
              <a:grpSpLocks/>
            </p:cNvGrpSpPr>
            <p:nvPr/>
          </p:nvGrpSpPr>
          <p:grpSpPr bwMode="auto">
            <a:xfrm>
              <a:off x="4623" y="3546"/>
              <a:ext cx="823" cy="336"/>
              <a:chOff x="4623" y="3546"/>
              <a:chExt cx="823" cy="336"/>
            </a:xfrm>
          </p:grpSpPr>
          <p:sp>
            <p:nvSpPr>
              <p:cNvPr id="137288" name="Rectangle 345"/>
              <p:cNvSpPr>
                <a:spLocks noChangeArrowheads="1"/>
              </p:cNvSpPr>
              <p:nvPr/>
            </p:nvSpPr>
            <p:spPr bwMode="auto">
              <a:xfrm>
                <a:off x="4623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289" name="Text Box 346"/>
              <p:cNvSpPr txBox="1">
                <a:spLocks noChangeArrowheads="1"/>
              </p:cNvSpPr>
              <p:nvPr/>
            </p:nvSpPr>
            <p:spPr bwMode="auto">
              <a:xfrm>
                <a:off x="4656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</p:grpSp>
      <p:grpSp>
        <p:nvGrpSpPr>
          <p:cNvPr id="137220" name="Group 347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37221" name="Group 348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37222" name="Group 349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37279" name="Freeform 350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280" name="Freeform 351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281" name="Freeform 352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282" name="Freeform 353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283" name="Freeform 354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223" name="Group 355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37225" name="Group 35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77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8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73" name="Freeform 35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7226" name="Group 36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75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6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7231" name="Group 363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37232" name="Group 36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70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1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66" name="Freeform 36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7234" name="Group 36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68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9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7235" name="Group 371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137236" name="Group 37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63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4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59" name="Freeform 37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7237" name="Group 37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61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2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7246" name="Group 379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137247" name="Group 380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56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57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52" name="Freeform 383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7248" name="Group 384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7254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55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7238" name="Rectangle 387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239" name="Text Box 388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240" name="Rectangle 389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7241" name="Rectangle 390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7242" name="Rectangle 391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7243" name="Text Box 392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244" name="Text Box 393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7245" name="Text Box 394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96" name="日期占位符 3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59CF9C-8AA1-46B9-A365-1DA78E7B0A9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97" name="灯片编号占位符 3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70011-7EAA-4F4D-AA9A-CBA43591AB6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98" name="页脚占位符 3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sp>
          <p:nvSpPr>
            <p:cNvPr id="138432" name="Rectangle 3"/>
            <p:cNvSpPr>
              <a:spLocks noChangeArrowheads="1"/>
            </p:cNvSpPr>
            <p:nvPr/>
          </p:nvSpPr>
          <p:spPr bwMode="auto">
            <a:xfrm>
              <a:off x="332" y="713"/>
              <a:ext cx="576" cy="3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33" name="Rectangle 4"/>
            <p:cNvSpPr>
              <a:spLocks noChangeArrowheads="1"/>
            </p:cNvSpPr>
            <p:nvPr/>
          </p:nvSpPr>
          <p:spPr bwMode="auto">
            <a:xfrm>
              <a:off x="172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8434" name="Text Box 5"/>
            <p:cNvSpPr txBox="1">
              <a:spLocks noChangeArrowheads="1"/>
            </p:cNvSpPr>
            <p:nvPr/>
          </p:nvSpPr>
          <p:spPr bwMode="auto">
            <a:xfrm>
              <a:off x="140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435" name="Rectangle 6"/>
            <p:cNvSpPr>
              <a:spLocks noChangeArrowheads="1"/>
            </p:cNvSpPr>
            <p:nvPr/>
          </p:nvSpPr>
          <p:spPr bwMode="auto">
            <a:xfrm>
              <a:off x="1152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36" name="Rectangle 7"/>
            <p:cNvSpPr>
              <a:spLocks noChangeArrowheads="1"/>
            </p:cNvSpPr>
            <p:nvPr/>
          </p:nvSpPr>
          <p:spPr bwMode="auto">
            <a:xfrm>
              <a:off x="2869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8437" name="Text Box 8"/>
            <p:cNvSpPr txBox="1">
              <a:spLocks noChangeArrowheads="1"/>
            </p:cNvSpPr>
            <p:nvPr/>
          </p:nvSpPr>
          <p:spPr bwMode="auto">
            <a:xfrm>
              <a:off x="2549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438" name="Rectangle 9"/>
            <p:cNvSpPr>
              <a:spLocks noChangeArrowheads="1"/>
            </p:cNvSpPr>
            <p:nvPr/>
          </p:nvSpPr>
          <p:spPr bwMode="auto">
            <a:xfrm>
              <a:off x="2293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439" name="Rectangle 10"/>
            <p:cNvSpPr>
              <a:spLocks noChangeArrowheads="1"/>
            </p:cNvSpPr>
            <p:nvPr/>
          </p:nvSpPr>
          <p:spPr bwMode="auto">
            <a:xfrm>
              <a:off x="404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8440" name="Text Box 11"/>
            <p:cNvSpPr txBox="1">
              <a:spLocks noChangeArrowheads="1"/>
            </p:cNvSpPr>
            <p:nvPr/>
          </p:nvSpPr>
          <p:spPr bwMode="auto">
            <a:xfrm>
              <a:off x="3724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441" name="Rectangle 12"/>
            <p:cNvSpPr>
              <a:spLocks noChangeArrowheads="1"/>
            </p:cNvSpPr>
            <p:nvPr/>
          </p:nvSpPr>
          <p:spPr bwMode="auto">
            <a:xfrm>
              <a:off x="346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8442" name="Rectangle 13"/>
            <p:cNvSpPr>
              <a:spLocks noChangeArrowheads="1"/>
            </p:cNvSpPr>
            <p:nvPr/>
          </p:nvSpPr>
          <p:spPr bwMode="auto">
            <a:xfrm>
              <a:off x="5180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8443" name="Text Box 14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444" name="Rectangle 15"/>
            <p:cNvSpPr>
              <a:spLocks noChangeArrowheads="1"/>
            </p:cNvSpPr>
            <p:nvPr/>
          </p:nvSpPr>
          <p:spPr bwMode="auto">
            <a:xfrm>
              <a:off x="460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8445" name="Rectangle 16"/>
            <p:cNvSpPr>
              <a:spLocks noChangeArrowheads="1"/>
            </p:cNvSpPr>
            <p:nvPr/>
          </p:nvSpPr>
          <p:spPr bwMode="auto">
            <a:xfrm>
              <a:off x="172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8446" name="Rectangle 17"/>
            <p:cNvSpPr>
              <a:spLocks noChangeArrowheads="1"/>
            </p:cNvSpPr>
            <p:nvPr/>
          </p:nvSpPr>
          <p:spPr bwMode="auto">
            <a:xfrm>
              <a:off x="1152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47" name="Rectangle 18"/>
            <p:cNvSpPr>
              <a:spLocks noChangeArrowheads="1"/>
            </p:cNvSpPr>
            <p:nvPr/>
          </p:nvSpPr>
          <p:spPr bwMode="auto">
            <a:xfrm>
              <a:off x="2869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8448" name="Rectangle 19"/>
            <p:cNvSpPr>
              <a:spLocks noChangeArrowheads="1"/>
            </p:cNvSpPr>
            <p:nvPr/>
          </p:nvSpPr>
          <p:spPr bwMode="auto">
            <a:xfrm>
              <a:off x="2293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449" name="Rectangle 20"/>
            <p:cNvSpPr>
              <a:spLocks noChangeArrowheads="1"/>
            </p:cNvSpPr>
            <p:nvPr/>
          </p:nvSpPr>
          <p:spPr bwMode="auto">
            <a:xfrm>
              <a:off x="404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8450" name="Rectangle 21"/>
            <p:cNvSpPr>
              <a:spLocks noChangeArrowheads="1"/>
            </p:cNvSpPr>
            <p:nvPr/>
          </p:nvSpPr>
          <p:spPr bwMode="auto">
            <a:xfrm>
              <a:off x="346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8451" name="Rectangle 22"/>
            <p:cNvSpPr>
              <a:spLocks noChangeArrowheads="1"/>
            </p:cNvSpPr>
            <p:nvPr/>
          </p:nvSpPr>
          <p:spPr bwMode="auto">
            <a:xfrm>
              <a:off x="5180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8452" name="Rectangle 23"/>
            <p:cNvSpPr>
              <a:spLocks noChangeArrowheads="1"/>
            </p:cNvSpPr>
            <p:nvPr/>
          </p:nvSpPr>
          <p:spPr bwMode="auto">
            <a:xfrm>
              <a:off x="460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8453" name="Line 24"/>
            <p:cNvSpPr>
              <a:spLocks noChangeShapeType="1"/>
            </p:cNvSpPr>
            <p:nvPr/>
          </p:nvSpPr>
          <p:spPr bwMode="auto">
            <a:xfrm rot="5400000">
              <a:off x="1325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54" name="Line 25"/>
            <p:cNvSpPr>
              <a:spLocks noChangeShapeType="1"/>
            </p:cNvSpPr>
            <p:nvPr/>
          </p:nvSpPr>
          <p:spPr bwMode="auto">
            <a:xfrm rot="5400000">
              <a:off x="1308" y="271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55" name="Freeform 26"/>
            <p:cNvSpPr>
              <a:spLocks/>
            </p:cNvSpPr>
            <p:nvPr/>
          </p:nvSpPr>
          <p:spPr bwMode="auto">
            <a:xfrm>
              <a:off x="1260" y="2709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56" name="Line 27"/>
            <p:cNvSpPr>
              <a:spLocks noChangeShapeType="1"/>
            </p:cNvSpPr>
            <p:nvPr/>
          </p:nvSpPr>
          <p:spPr bwMode="auto">
            <a:xfrm rot="-5400000">
              <a:off x="1133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57" name="Line 28"/>
            <p:cNvSpPr>
              <a:spLocks noChangeShapeType="1"/>
            </p:cNvSpPr>
            <p:nvPr/>
          </p:nvSpPr>
          <p:spPr bwMode="auto">
            <a:xfrm rot="-5400000">
              <a:off x="1212" y="271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58" name="Freeform 29"/>
            <p:cNvSpPr>
              <a:spLocks/>
            </p:cNvSpPr>
            <p:nvPr/>
          </p:nvSpPr>
          <p:spPr bwMode="auto">
            <a:xfrm>
              <a:off x="1434" y="2353"/>
              <a:ext cx="112" cy="1"/>
            </a:xfrm>
            <a:custGeom>
              <a:avLst/>
              <a:gdLst>
                <a:gd name="T0" fmla="*/ 0 w 112"/>
                <a:gd name="T1" fmla="*/ 0 h 1"/>
                <a:gd name="T2" fmla="*/ 112 w 112"/>
                <a:gd name="T3" fmla="*/ 0 h 1"/>
                <a:gd name="T4" fmla="*/ 0 60000 65536"/>
                <a:gd name="T5" fmla="*/ 0 60000 65536"/>
                <a:gd name="T6" fmla="*/ 0 w 112"/>
                <a:gd name="T7" fmla="*/ 0 h 1"/>
                <a:gd name="T8" fmla="*/ 112 w 1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59" name="Freeform 30"/>
            <p:cNvSpPr>
              <a:spLocks/>
            </p:cNvSpPr>
            <p:nvPr/>
          </p:nvSpPr>
          <p:spPr bwMode="auto">
            <a:xfrm>
              <a:off x="1059" y="1209"/>
              <a:ext cx="152" cy="1469"/>
            </a:xfrm>
            <a:custGeom>
              <a:avLst/>
              <a:gdLst>
                <a:gd name="T0" fmla="*/ 152 w 152"/>
                <a:gd name="T1" fmla="*/ 1469 h 1469"/>
                <a:gd name="T2" fmla="*/ 0 w 152"/>
                <a:gd name="T3" fmla="*/ 1469 h 1469"/>
                <a:gd name="T4" fmla="*/ 0 w 152"/>
                <a:gd name="T5" fmla="*/ 0 h 1469"/>
                <a:gd name="T6" fmla="*/ 95 w 152"/>
                <a:gd name="T7" fmla="*/ 1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9"/>
                <a:gd name="T14" fmla="*/ 152 w 152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9">
                  <a:moveTo>
                    <a:pt x="152" y="1469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95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60" name="Freeform 31"/>
            <p:cNvSpPr>
              <a:spLocks/>
            </p:cNvSpPr>
            <p:nvPr/>
          </p:nvSpPr>
          <p:spPr bwMode="auto">
            <a:xfrm>
              <a:off x="1055" y="2353"/>
              <a:ext cx="102" cy="1"/>
            </a:xfrm>
            <a:custGeom>
              <a:avLst/>
              <a:gdLst>
                <a:gd name="T0" fmla="*/ 102 w 102"/>
                <a:gd name="T1" fmla="*/ 0 h 1"/>
                <a:gd name="T2" fmla="*/ 0 w 102"/>
                <a:gd name="T3" fmla="*/ 0 h 1"/>
                <a:gd name="T4" fmla="*/ 0 60000 65536"/>
                <a:gd name="T5" fmla="*/ 0 60000 65536"/>
                <a:gd name="T6" fmla="*/ 0 w 102"/>
                <a:gd name="T7" fmla="*/ 0 h 1"/>
                <a:gd name="T8" fmla="*/ 102 w 1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">
                  <a:moveTo>
                    <a:pt x="102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61" name="Line 32"/>
            <p:cNvSpPr>
              <a:spLocks noChangeShapeType="1"/>
            </p:cNvSpPr>
            <p:nvPr/>
          </p:nvSpPr>
          <p:spPr bwMode="auto">
            <a:xfrm rot="5400000">
              <a:off x="1896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2" name="Line 33"/>
            <p:cNvSpPr>
              <a:spLocks noChangeShapeType="1"/>
            </p:cNvSpPr>
            <p:nvPr/>
          </p:nvSpPr>
          <p:spPr bwMode="auto">
            <a:xfrm rot="5400000">
              <a:off x="1879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3" name="Freeform 34"/>
            <p:cNvSpPr>
              <a:spLocks/>
            </p:cNvSpPr>
            <p:nvPr/>
          </p:nvSpPr>
          <p:spPr bwMode="auto">
            <a:xfrm>
              <a:off x="1831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4" name="Line 35"/>
            <p:cNvSpPr>
              <a:spLocks noChangeShapeType="1"/>
            </p:cNvSpPr>
            <p:nvPr/>
          </p:nvSpPr>
          <p:spPr bwMode="auto">
            <a:xfrm rot="-5400000">
              <a:off x="1704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5" name="Line 36"/>
            <p:cNvSpPr>
              <a:spLocks noChangeShapeType="1"/>
            </p:cNvSpPr>
            <p:nvPr/>
          </p:nvSpPr>
          <p:spPr bwMode="auto">
            <a:xfrm rot="-5400000">
              <a:off x="1783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6" name="Freeform 37"/>
            <p:cNvSpPr>
              <a:spLocks/>
            </p:cNvSpPr>
            <p:nvPr/>
          </p:nvSpPr>
          <p:spPr bwMode="auto">
            <a:xfrm>
              <a:off x="2005" y="2353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  <a:gd name="T4" fmla="*/ 0 60000 65536"/>
                <a:gd name="T5" fmla="*/ 0 60000 65536"/>
                <a:gd name="T6" fmla="*/ 0 w 103"/>
                <a:gd name="T7" fmla="*/ 0 h 1"/>
                <a:gd name="T8" fmla="*/ 103 w 1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" h="1">
                  <a:moveTo>
                    <a:pt x="0" y="0"/>
                  </a:move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67" name="Freeform 38"/>
            <p:cNvSpPr>
              <a:spLocks/>
            </p:cNvSpPr>
            <p:nvPr/>
          </p:nvSpPr>
          <p:spPr bwMode="auto">
            <a:xfrm>
              <a:off x="1611" y="2352"/>
              <a:ext cx="113" cy="1"/>
            </a:xfrm>
            <a:custGeom>
              <a:avLst/>
              <a:gdLst>
                <a:gd name="T0" fmla="*/ 113 w 113"/>
                <a:gd name="T1" fmla="*/ 1 h 1"/>
                <a:gd name="T2" fmla="*/ 0 w 113"/>
                <a:gd name="T3" fmla="*/ 0 h 1"/>
                <a:gd name="T4" fmla="*/ 0 60000 65536"/>
                <a:gd name="T5" fmla="*/ 0 60000 65536"/>
                <a:gd name="T6" fmla="*/ 0 w 113"/>
                <a:gd name="T7" fmla="*/ 0 h 1"/>
                <a:gd name="T8" fmla="*/ 113 w 1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1">
                  <a:moveTo>
                    <a:pt x="113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68" name="Line 39"/>
            <p:cNvSpPr>
              <a:spLocks noChangeShapeType="1"/>
            </p:cNvSpPr>
            <p:nvPr/>
          </p:nvSpPr>
          <p:spPr bwMode="auto">
            <a:xfrm rot="5400000">
              <a:off x="247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69" name="Line 40"/>
            <p:cNvSpPr>
              <a:spLocks noChangeShapeType="1"/>
            </p:cNvSpPr>
            <p:nvPr/>
          </p:nvSpPr>
          <p:spPr bwMode="auto">
            <a:xfrm rot="5400000">
              <a:off x="2460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0" name="Freeform 41"/>
            <p:cNvSpPr>
              <a:spLocks/>
            </p:cNvSpPr>
            <p:nvPr/>
          </p:nvSpPr>
          <p:spPr bwMode="auto">
            <a:xfrm>
              <a:off x="2412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1" name="Line 42"/>
            <p:cNvSpPr>
              <a:spLocks noChangeShapeType="1"/>
            </p:cNvSpPr>
            <p:nvPr/>
          </p:nvSpPr>
          <p:spPr bwMode="auto">
            <a:xfrm rot="-5400000">
              <a:off x="2285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2" name="Line 43"/>
            <p:cNvSpPr>
              <a:spLocks noChangeShapeType="1"/>
            </p:cNvSpPr>
            <p:nvPr/>
          </p:nvSpPr>
          <p:spPr bwMode="auto">
            <a:xfrm rot="-5400000">
              <a:off x="2364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3" name="Freeform 44"/>
            <p:cNvSpPr>
              <a:spLocks/>
            </p:cNvSpPr>
            <p:nvPr/>
          </p:nvSpPr>
          <p:spPr bwMode="auto">
            <a:xfrm>
              <a:off x="2586" y="2353"/>
              <a:ext cx="109" cy="1"/>
            </a:xfrm>
            <a:custGeom>
              <a:avLst/>
              <a:gdLst>
                <a:gd name="T0" fmla="*/ 0 w 109"/>
                <a:gd name="T1" fmla="*/ 0 h 1"/>
                <a:gd name="T2" fmla="*/ 109 w 109"/>
                <a:gd name="T3" fmla="*/ 0 h 1"/>
                <a:gd name="T4" fmla="*/ 0 60000 65536"/>
                <a:gd name="T5" fmla="*/ 0 60000 65536"/>
                <a:gd name="T6" fmla="*/ 0 w 109"/>
                <a:gd name="T7" fmla="*/ 0 h 1"/>
                <a:gd name="T8" fmla="*/ 109 w 1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1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74" name="Freeform 45"/>
            <p:cNvSpPr>
              <a:spLocks/>
            </p:cNvSpPr>
            <p:nvPr/>
          </p:nvSpPr>
          <p:spPr bwMode="auto">
            <a:xfrm>
              <a:off x="2207" y="2353"/>
              <a:ext cx="89" cy="1"/>
            </a:xfrm>
            <a:custGeom>
              <a:avLst/>
              <a:gdLst>
                <a:gd name="T0" fmla="*/ 89 w 89"/>
                <a:gd name="T1" fmla="*/ 0 h 1"/>
                <a:gd name="T2" fmla="*/ 0 w 89"/>
                <a:gd name="T3" fmla="*/ 0 h 1"/>
                <a:gd name="T4" fmla="*/ 0 60000 65536"/>
                <a:gd name="T5" fmla="*/ 0 60000 65536"/>
                <a:gd name="T6" fmla="*/ 0 w 89"/>
                <a:gd name="T7" fmla="*/ 0 h 1"/>
                <a:gd name="T8" fmla="*/ 89 w 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">
                  <a:moveTo>
                    <a:pt x="89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75" name="Line 46"/>
            <p:cNvSpPr>
              <a:spLocks noChangeShapeType="1"/>
            </p:cNvSpPr>
            <p:nvPr/>
          </p:nvSpPr>
          <p:spPr bwMode="auto">
            <a:xfrm rot="5400000">
              <a:off x="3053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6" name="Line 47"/>
            <p:cNvSpPr>
              <a:spLocks noChangeShapeType="1"/>
            </p:cNvSpPr>
            <p:nvPr/>
          </p:nvSpPr>
          <p:spPr bwMode="auto">
            <a:xfrm rot="5400000">
              <a:off x="3036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7" name="Freeform 48"/>
            <p:cNvSpPr>
              <a:spLocks/>
            </p:cNvSpPr>
            <p:nvPr/>
          </p:nvSpPr>
          <p:spPr bwMode="auto">
            <a:xfrm>
              <a:off x="2988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8" name="Line 49"/>
            <p:cNvSpPr>
              <a:spLocks noChangeShapeType="1"/>
            </p:cNvSpPr>
            <p:nvPr/>
          </p:nvSpPr>
          <p:spPr bwMode="auto">
            <a:xfrm rot="-5400000">
              <a:off x="2861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79" name="Line 50"/>
            <p:cNvSpPr>
              <a:spLocks noChangeShapeType="1"/>
            </p:cNvSpPr>
            <p:nvPr/>
          </p:nvSpPr>
          <p:spPr bwMode="auto">
            <a:xfrm rot="-5400000">
              <a:off x="2940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0" name="Freeform 51"/>
            <p:cNvSpPr>
              <a:spLocks/>
            </p:cNvSpPr>
            <p:nvPr/>
          </p:nvSpPr>
          <p:spPr bwMode="auto">
            <a:xfrm>
              <a:off x="3162" y="2353"/>
              <a:ext cx="115" cy="1"/>
            </a:xfrm>
            <a:custGeom>
              <a:avLst/>
              <a:gdLst>
                <a:gd name="T0" fmla="*/ 0 w 115"/>
                <a:gd name="T1" fmla="*/ 0 h 1"/>
                <a:gd name="T2" fmla="*/ 115 w 115"/>
                <a:gd name="T3" fmla="*/ 0 h 1"/>
                <a:gd name="T4" fmla="*/ 0 60000 65536"/>
                <a:gd name="T5" fmla="*/ 0 60000 65536"/>
                <a:gd name="T6" fmla="*/ 0 w 115"/>
                <a:gd name="T7" fmla="*/ 0 h 1"/>
                <a:gd name="T8" fmla="*/ 115 w 1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"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81" name="Freeform 52"/>
            <p:cNvSpPr>
              <a:spLocks/>
            </p:cNvSpPr>
            <p:nvPr/>
          </p:nvSpPr>
          <p:spPr bwMode="auto">
            <a:xfrm>
              <a:off x="2783" y="2353"/>
              <a:ext cx="90" cy="1"/>
            </a:xfrm>
            <a:custGeom>
              <a:avLst/>
              <a:gdLst>
                <a:gd name="T0" fmla="*/ 90 w 90"/>
                <a:gd name="T1" fmla="*/ 0 h 1"/>
                <a:gd name="T2" fmla="*/ 0 w 90"/>
                <a:gd name="T3" fmla="*/ 0 h 1"/>
                <a:gd name="T4" fmla="*/ 0 60000 65536"/>
                <a:gd name="T5" fmla="*/ 0 60000 65536"/>
                <a:gd name="T6" fmla="*/ 0 w 90"/>
                <a:gd name="T7" fmla="*/ 0 h 1"/>
                <a:gd name="T8" fmla="*/ 90 w 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1">
                  <a:moveTo>
                    <a:pt x="9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82" name="Line 53"/>
            <p:cNvSpPr>
              <a:spLocks noChangeShapeType="1"/>
            </p:cNvSpPr>
            <p:nvPr/>
          </p:nvSpPr>
          <p:spPr bwMode="auto">
            <a:xfrm rot="5400000">
              <a:off x="3629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3" name="Line 54"/>
            <p:cNvSpPr>
              <a:spLocks noChangeShapeType="1"/>
            </p:cNvSpPr>
            <p:nvPr/>
          </p:nvSpPr>
          <p:spPr bwMode="auto">
            <a:xfrm rot="5400000">
              <a:off x="3612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4" name="Freeform 55"/>
            <p:cNvSpPr>
              <a:spLocks/>
            </p:cNvSpPr>
            <p:nvPr/>
          </p:nvSpPr>
          <p:spPr bwMode="auto">
            <a:xfrm>
              <a:off x="3564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5" name="Line 56"/>
            <p:cNvSpPr>
              <a:spLocks noChangeShapeType="1"/>
            </p:cNvSpPr>
            <p:nvPr/>
          </p:nvSpPr>
          <p:spPr bwMode="auto">
            <a:xfrm rot="-5400000">
              <a:off x="343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6" name="Line 57"/>
            <p:cNvSpPr>
              <a:spLocks noChangeShapeType="1"/>
            </p:cNvSpPr>
            <p:nvPr/>
          </p:nvSpPr>
          <p:spPr bwMode="auto">
            <a:xfrm rot="-5400000">
              <a:off x="3516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87" name="Freeform 58"/>
            <p:cNvSpPr>
              <a:spLocks/>
            </p:cNvSpPr>
            <p:nvPr/>
          </p:nvSpPr>
          <p:spPr bwMode="auto">
            <a:xfrm>
              <a:off x="3751" y="2352"/>
              <a:ext cx="100" cy="1"/>
            </a:xfrm>
            <a:custGeom>
              <a:avLst/>
              <a:gdLst>
                <a:gd name="T0" fmla="*/ 0 w 100"/>
                <a:gd name="T1" fmla="*/ 0 h 1"/>
                <a:gd name="T2" fmla="*/ 100 w 100"/>
                <a:gd name="T3" fmla="*/ 1 h 1"/>
                <a:gd name="T4" fmla="*/ 0 60000 65536"/>
                <a:gd name="T5" fmla="*/ 0 60000 65536"/>
                <a:gd name="T6" fmla="*/ 0 w 100"/>
                <a:gd name="T7" fmla="*/ 0 h 1"/>
                <a:gd name="T8" fmla="*/ 100 w 1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">
                  <a:moveTo>
                    <a:pt x="0" y="0"/>
                  </a:moveTo>
                  <a:lnTo>
                    <a:pt x="10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88" name="Freeform 59"/>
            <p:cNvSpPr>
              <a:spLocks/>
            </p:cNvSpPr>
            <p:nvPr/>
          </p:nvSpPr>
          <p:spPr bwMode="auto">
            <a:xfrm>
              <a:off x="3359" y="2353"/>
              <a:ext cx="108" cy="1"/>
            </a:xfrm>
            <a:custGeom>
              <a:avLst/>
              <a:gdLst>
                <a:gd name="T0" fmla="*/ 108 w 108"/>
                <a:gd name="T1" fmla="*/ 0 h 1"/>
                <a:gd name="T2" fmla="*/ 0 w 108"/>
                <a:gd name="T3" fmla="*/ 0 h 1"/>
                <a:gd name="T4" fmla="*/ 0 60000 65536"/>
                <a:gd name="T5" fmla="*/ 0 60000 65536"/>
                <a:gd name="T6" fmla="*/ 0 w 108"/>
                <a:gd name="T7" fmla="*/ 0 h 1"/>
                <a:gd name="T8" fmla="*/ 108 w 1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1">
                  <a:moveTo>
                    <a:pt x="10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89" name="Line 60"/>
            <p:cNvSpPr>
              <a:spLocks noChangeShapeType="1"/>
            </p:cNvSpPr>
            <p:nvPr/>
          </p:nvSpPr>
          <p:spPr bwMode="auto">
            <a:xfrm rot="5400000">
              <a:off x="4205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90" name="Line 61"/>
            <p:cNvSpPr>
              <a:spLocks noChangeShapeType="1"/>
            </p:cNvSpPr>
            <p:nvPr/>
          </p:nvSpPr>
          <p:spPr bwMode="auto">
            <a:xfrm rot="5400000">
              <a:off x="4188" y="269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91" name="Freeform 62"/>
            <p:cNvSpPr>
              <a:spLocks/>
            </p:cNvSpPr>
            <p:nvPr/>
          </p:nvSpPr>
          <p:spPr bwMode="auto">
            <a:xfrm>
              <a:off x="4140" y="2695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92" name="Line 63"/>
            <p:cNvSpPr>
              <a:spLocks noChangeShapeType="1"/>
            </p:cNvSpPr>
            <p:nvPr/>
          </p:nvSpPr>
          <p:spPr bwMode="auto">
            <a:xfrm rot="-5400000">
              <a:off x="4013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93" name="Line 64"/>
            <p:cNvSpPr>
              <a:spLocks noChangeShapeType="1"/>
            </p:cNvSpPr>
            <p:nvPr/>
          </p:nvSpPr>
          <p:spPr bwMode="auto">
            <a:xfrm rot="-5400000">
              <a:off x="4092" y="27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494" name="Freeform 65"/>
            <p:cNvSpPr>
              <a:spLocks/>
            </p:cNvSpPr>
            <p:nvPr/>
          </p:nvSpPr>
          <p:spPr bwMode="auto">
            <a:xfrm>
              <a:off x="4336" y="2351"/>
              <a:ext cx="90" cy="2"/>
            </a:xfrm>
            <a:custGeom>
              <a:avLst/>
              <a:gdLst>
                <a:gd name="T0" fmla="*/ 0 w 90"/>
                <a:gd name="T1" fmla="*/ 0 h 2"/>
                <a:gd name="T2" fmla="*/ 90 w 90"/>
                <a:gd name="T3" fmla="*/ 2 h 2"/>
                <a:gd name="T4" fmla="*/ 0 60000 65536"/>
                <a:gd name="T5" fmla="*/ 0 60000 65536"/>
                <a:gd name="T6" fmla="*/ 0 w 90"/>
                <a:gd name="T7" fmla="*/ 0 h 2"/>
                <a:gd name="T8" fmla="*/ 90 w 9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">
                  <a:moveTo>
                    <a:pt x="0" y="0"/>
                  </a:moveTo>
                  <a:lnTo>
                    <a:pt x="9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95" name="Freeform 66"/>
            <p:cNvSpPr>
              <a:spLocks/>
            </p:cNvSpPr>
            <p:nvPr/>
          </p:nvSpPr>
          <p:spPr bwMode="auto">
            <a:xfrm>
              <a:off x="3935" y="2353"/>
              <a:ext cx="104" cy="1"/>
            </a:xfrm>
            <a:custGeom>
              <a:avLst/>
              <a:gdLst>
                <a:gd name="T0" fmla="*/ 104 w 104"/>
                <a:gd name="T1" fmla="*/ 0 h 1"/>
                <a:gd name="T2" fmla="*/ 0 w 104"/>
                <a:gd name="T3" fmla="*/ 0 h 1"/>
                <a:gd name="T4" fmla="*/ 0 60000 65536"/>
                <a:gd name="T5" fmla="*/ 0 60000 65536"/>
                <a:gd name="T6" fmla="*/ 0 w 104"/>
                <a:gd name="T7" fmla="*/ 0 h 1"/>
                <a:gd name="T8" fmla="*/ 104 w 1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"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668" y="2634"/>
              <a:ext cx="192" cy="158"/>
              <a:chOff x="4692" y="2634"/>
              <a:chExt cx="192" cy="158"/>
            </a:xfrm>
          </p:grpSpPr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4836" y="2634"/>
                <a:ext cx="48" cy="158"/>
                <a:chOff x="4836" y="2634"/>
                <a:chExt cx="48" cy="158"/>
              </a:xfrm>
            </p:grpSpPr>
            <p:sp>
              <p:nvSpPr>
                <p:cNvPr id="138648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480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649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4788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644" name="Freeform 71"/>
              <p:cNvSpPr>
                <a:spLocks/>
              </p:cNvSpPr>
              <p:nvPr/>
            </p:nvSpPr>
            <p:spPr bwMode="auto">
              <a:xfrm>
                <a:off x="4740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72"/>
              <p:cNvGrpSpPr>
                <a:grpSpLocks/>
              </p:cNvGrpSpPr>
              <p:nvPr/>
            </p:nvGrpSpPr>
            <p:grpSpPr bwMode="auto">
              <a:xfrm>
                <a:off x="4692" y="2634"/>
                <a:ext cx="48" cy="158"/>
                <a:chOff x="4692" y="2634"/>
                <a:chExt cx="48" cy="158"/>
              </a:xfrm>
            </p:grpSpPr>
            <p:sp>
              <p:nvSpPr>
                <p:cNvPr id="138646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461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647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8497" name="Freeform 75"/>
            <p:cNvSpPr>
              <a:spLocks/>
            </p:cNvSpPr>
            <p:nvPr/>
          </p:nvSpPr>
          <p:spPr bwMode="auto">
            <a:xfrm>
              <a:off x="4890" y="2353"/>
              <a:ext cx="107" cy="1"/>
            </a:xfrm>
            <a:custGeom>
              <a:avLst/>
              <a:gdLst>
                <a:gd name="T0" fmla="*/ 0 w 107"/>
                <a:gd name="T1" fmla="*/ 0 h 1"/>
                <a:gd name="T2" fmla="*/ 107 w 107"/>
                <a:gd name="T3" fmla="*/ 0 h 1"/>
                <a:gd name="T4" fmla="*/ 0 60000 65536"/>
                <a:gd name="T5" fmla="*/ 0 60000 65536"/>
                <a:gd name="T6" fmla="*/ 0 w 107"/>
                <a:gd name="T7" fmla="*/ 0 h 1"/>
                <a:gd name="T8" fmla="*/ 107 w 1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498" name="Freeform 76"/>
            <p:cNvSpPr>
              <a:spLocks/>
            </p:cNvSpPr>
            <p:nvPr/>
          </p:nvSpPr>
          <p:spPr bwMode="auto">
            <a:xfrm>
              <a:off x="4511" y="2353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5235" y="2634"/>
              <a:ext cx="192" cy="158"/>
              <a:chOff x="5259" y="2634"/>
              <a:chExt cx="192" cy="158"/>
            </a:xfrm>
          </p:grpSpPr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5403" y="2634"/>
                <a:ext cx="48" cy="158"/>
                <a:chOff x="5403" y="2634"/>
                <a:chExt cx="48" cy="158"/>
              </a:xfrm>
            </p:grpSpPr>
            <p:sp>
              <p:nvSpPr>
                <p:cNvPr id="13864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372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642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5355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637" name="Freeform 81"/>
              <p:cNvSpPr>
                <a:spLocks/>
              </p:cNvSpPr>
              <p:nvPr/>
            </p:nvSpPr>
            <p:spPr bwMode="auto">
              <a:xfrm>
                <a:off x="5307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5259" y="2634"/>
                <a:ext cx="48" cy="158"/>
                <a:chOff x="5259" y="2634"/>
                <a:chExt cx="48" cy="158"/>
              </a:xfrm>
            </p:grpSpPr>
            <p:sp>
              <p:nvSpPr>
                <p:cNvPr id="138639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1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640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5259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8500" name="Freeform 85"/>
            <p:cNvSpPr>
              <a:spLocks/>
            </p:cNvSpPr>
            <p:nvPr/>
          </p:nvSpPr>
          <p:spPr bwMode="auto">
            <a:xfrm>
              <a:off x="5467" y="2351"/>
              <a:ext cx="96" cy="2"/>
            </a:xfrm>
            <a:custGeom>
              <a:avLst/>
              <a:gdLst>
                <a:gd name="T0" fmla="*/ 0 w 96"/>
                <a:gd name="T1" fmla="*/ 0 h 2"/>
                <a:gd name="T2" fmla="*/ 96 w 96"/>
                <a:gd name="T3" fmla="*/ 2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0"/>
                  </a:moveTo>
                  <a:lnTo>
                    <a:pt x="9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1" name="Freeform 86"/>
            <p:cNvSpPr>
              <a:spLocks/>
            </p:cNvSpPr>
            <p:nvPr/>
          </p:nvSpPr>
          <p:spPr bwMode="auto">
            <a:xfrm>
              <a:off x="5078" y="2353"/>
              <a:ext cx="101" cy="1"/>
            </a:xfrm>
            <a:custGeom>
              <a:avLst/>
              <a:gdLst>
                <a:gd name="T0" fmla="*/ 101 w 101"/>
                <a:gd name="T1" fmla="*/ 0 h 1"/>
                <a:gd name="T2" fmla="*/ 0 w 101"/>
                <a:gd name="T3" fmla="*/ 0 h 1"/>
                <a:gd name="T4" fmla="*/ 0 60000 65536"/>
                <a:gd name="T5" fmla="*/ 0 60000 65536"/>
                <a:gd name="T6" fmla="*/ 0 w 101"/>
                <a:gd name="T7" fmla="*/ 0 h 1"/>
                <a:gd name="T8" fmla="*/ 101 w 1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">
                  <a:moveTo>
                    <a:pt x="1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2" name="Freeform 87"/>
            <p:cNvSpPr>
              <a:spLocks/>
            </p:cNvSpPr>
            <p:nvPr/>
          </p:nvSpPr>
          <p:spPr bwMode="auto">
            <a:xfrm>
              <a:off x="908" y="856"/>
              <a:ext cx="4419" cy="1"/>
            </a:xfrm>
            <a:custGeom>
              <a:avLst/>
              <a:gdLst>
                <a:gd name="T0" fmla="*/ 0 w 4419"/>
                <a:gd name="T1" fmla="*/ 1 h 1"/>
                <a:gd name="T2" fmla="*/ 4419 w 4419"/>
                <a:gd name="T3" fmla="*/ 0 h 1"/>
                <a:gd name="T4" fmla="*/ 0 60000 65536"/>
                <a:gd name="T5" fmla="*/ 0 60000 65536"/>
                <a:gd name="T6" fmla="*/ 0 w 4419"/>
                <a:gd name="T7" fmla="*/ 0 h 1"/>
                <a:gd name="T8" fmla="*/ 4419 w 44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9" h="1">
                  <a:moveTo>
                    <a:pt x="0" y="1"/>
                  </a:moveTo>
                  <a:lnTo>
                    <a:pt x="4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3" name="Line 88"/>
            <p:cNvSpPr>
              <a:spLocks noChangeShapeType="1"/>
            </p:cNvSpPr>
            <p:nvPr/>
          </p:nvSpPr>
          <p:spPr bwMode="auto">
            <a:xfrm>
              <a:off x="129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4" name="Line 89"/>
            <p:cNvSpPr>
              <a:spLocks noChangeShapeType="1"/>
            </p:cNvSpPr>
            <p:nvPr/>
          </p:nvSpPr>
          <p:spPr bwMode="auto">
            <a:xfrm>
              <a:off x="186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5" name="Line 90"/>
            <p:cNvSpPr>
              <a:spLocks noChangeShapeType="1"/>
            </p:cNvSpPr>
            <p:nvPr/>
          </p:nvSpPr>
          <p:spPr bwMode="auto">
            <a:xfrm>
              <a:off x="244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6" name="Line 91"/>
            <p:cNvSpPr>
              <a:spLocks noChangeShapeType="1"/>
            </p:cNvSpPr>
            <p:nvPr/>
          </p:nvSpPr>
          <p:spPr bwMode="auto">
            <a:xfrm>
              <a:off x="3020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7" name="Line 92"/>
            <p:cNvSpPr>
              <a:spLocks noChangeShapeType="1"/>
            </p:cNvSpPr>
            <p:nvPr/>
          </p:nvSpPr>
          <p:spPr bwMode="auto">
            <a:xfrm>
              <a:off x="3596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8" name="Line 93"/>
            <p:cNvSpPr>
              <a:spLocks noChangeShapeType="1"/>
            </p:cNvSpPr>
            <p:nvPr/>
          </p:nvSpPr>
          <p:spPr bwMode="auto">
            <a:xfrm>
              <a:off x="417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09" name="Line 94"/>
            <p:cNvSpPr>
              <a:spLocks noChangeShapeType="1"/>
            </p:cNvSpPr>
            <p:nvPr/>
          </p:nvSpPr>
          <p:spPr bwMode="auto">
            <a:xfrm>
              <a:off x="474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0" name="Line 95"/>
            <p:cNvSpPr>
              <a:spLocks noChangeShapeType="1"/>
            </p:cNvSpPr>
            <p:nvPr/>
          </p:nvSpPr>
          <p:spPr bwMode="auto">
            <a:xfrm>
              <a:off x="532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1" name="Freeform 96"/>
            <p:cNvSpPr>
              <a:spLocks/>
            </p:cNvSpPr>
            <p:nvPr/>
          </p:nvSpPr>
          <p:spPr bwMode="auto">
            <a:xfrm>
              <a:off x="1305" y="2708"/>
              <a:ext cx="1" cy="166"/>
            </a:xfrm>
            <a:custGeom>
              <a:avLst/>
              <a:gdLst>
                <a:gd name="T0" fmla="*/ 1 w 1"/>
                <a:gd name="T1" fmla="*/ 0 h 166"/>
                <a:gd name="T2" fmla="*/ 0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1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2" name="Freeform 97"/>
            <p:cNvSpPr>
              <a:spLocks/>
            </p:cNvSpPr>
            <p:nvPr/>
          </p:nvSpPr>
          <p:spPr bwMode="auto">
            <a:xfrm>
              <a:off x="1880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3" name="Freeform 98"/>
            <p:cNvSpPr>
              <a:spLocks/>
            </p:cNvSpPr>
            <p:nvPr/>
          </p:nvSpPr>
          <p:spPr bwMode="auto">
            <a:xfrm>
              <a:off x="2454" y="2708"/>
              <a:ext cx="4" cy="166"/>
            </a:xfrm>
            <a:custGeom>
              <a:avLst/>
              <a:gdLst>
                <a:gd name="T0" fmla="*/ 4 w 4"/>
                <a:gd name="T1" fmla="*/ 0 h 166"/>
                <a:gd name="T2" fmla="*/ 0 w 4"/>
                <a:gd name="T3" fmla="*/ 166 h 166"/>
                <a:gd name="T4" fmla="*/ 0 60000 65536"/>
                <a:gd name="T5" fmla="*/ 0 60000 65536"/>
                <a:gd name="T6" fmla="*/ 0 w 4"/>
                <a:gd name="T7" fmla="*/ 0 h 166"/>
                <a:gd name="T8" fmla="*/ 4 w 4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66">
                  <a:moveTo>
                    <a:pt x="4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4" name="Freeform 99"/>
            <p:cNvSpPr>
              <a:spLocks/>
            </p:cNvSpPr>
            <p:nvPr/>
          </p:nvSpPr>
          <p:spPr bwMode="auto">
            <a:xfrm>
              <a:off x="3606" y="2708"/>
              <a:ext cx="2" cy="175"/>
            </a:xfrm>
            <a:custGeom>
              <a:avLst/>
              <a:gdLst>
                <a:gd name="T0" fmla="*/ 2 w 2"/>
                <a:gd name="T1" fmla="*/ 0 h 175"/>
                <a:gd name="T2" fmla="*/ 0 w 2"/>
                <a:gd name="T3" fmla="*/ 175 h 175"/>
                <a:gd name="T4" fmla="*/ 0 60000 65536"/>
                <a:gd name="T5" fmla="*/ 0 60000 65536"/>
                <a:gd name="T6" fmla="*/ 0 w 2"/>
                <a:gd name="T7" fmla="*/ 0 h 175"/>
                <a:gd name="T8" fmla="*/ 2 w 2"/>
                <a:gd name="T9" fmla="*/ 175 h 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5">
                  <a:moveTo>
                    <a:pt x="2" y="0"/>
                  </a:moveTo>
                  <a:lnTo>
                    <a:pt x="0" y="1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5" name="Freeform 100"/>
            <p:cNvSpPr>
              <a:spLocks/>
            </p:cNvSpPr>
            <p:nvPr/>
          </p:nvSpPr>
          <p:spPr bwMode="auto">
            <a:xfrm>
              <a:off x="4760" y="2697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6" name="Freeform 101"/>
            <p:cNvSpPr>
              <a:spLocks/>
            </p:cNvSpPr>
            <p:nvPr/>
          </p:nvSpPr>
          <p:spPr bwMode="auto">
            <a:xfrm>
              <a:off x="908" y="1480"/>
              <a:ext cx="4422" cy="1"/>
            </a:xfrm>
            <a:custGeom>
              <a:avLst/>
              <a:gdLst>
                <a:gd name="T0" fmla="*/ 0 w 4422"/>
                <a:gd name="T1" fmla="*/ 1 h 1"/>
                <a:gd name="T2" fmla="*/ 4422 w 4422"/>
                <a:gd name="T3" fmla="*/ 0 h 1"/>
                <a:gd name="T4" fmla="*/ 0 60000 65536"/>
                <a:gd name="T5" fmla="*/ 0 60000 65536"/>
                <a:gd name="T6" fmla="*/ 0 w 4422"/>
                <a:gd name="T7" fmla="*/ 0 h 1"/>
                <a:gd name="T8" fmla="*/ 4422 w 442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2" h="1">
                  <a:moveTo>
                    <a:pt x="0" y="1"/>
                  </a:moveTo>
                  <a:lnTo>
                    <a:pt x="442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7" name="Line 102"/>
            <p:cNvSpPr>
              <a:spLocks noChangeShapeType="1"/>
            </p:cNvSpPr>
            <p:nvPr/>
          </p:nvSpPr>
          <p:spPr bwMode="auto">
            <a:xfrm>
              <a:off x="129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8" name="Line 103"/>
            <p:cNvSpPr>
              <a:spLocks noChangeShapeType="1"/>
            </p:cNvSpPr>
            <p:nvPr/>
          </p:nvSpPr>
          <p:spPr bwMode="auto">
            <a:xfrm>
              <a:off x="186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19" name="Line 104"/>
            <p:cNvSpPr>
              <a:spLocks noChangeShapeType="1"/>
            </p:cNvSpPr>
            <p:nvPr/>
          </p:nvSpPr>
          <p:spPr bwMode="auto">
            <a:xfrm>
              <a:off x="244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0" name="Line 105"/>
            <p:cNvSpPr>
              <a:spLocks noChangeShapeType="1"/>
            </p:cNvSpPr>
            <p:nvPr/>
          </p:nvSpPr>
          <p:spPr bwMode="auto">
            <a:xfrm>
              <a:off x="3020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1" name="Line 106"/>
            <p:cNvSpPr>
              <a:spLocks noChangeShapeType="1"/>
            </p:cNvSpPr>
            <p:nvPr/>
          </p:nvSpPr>
          <p:spPr bwMode="auto">
            <a:xfrm>
              <a:off x="3596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2" name="Line 107"/>
            <p:cNvSpPr>
              <a:spLocks noChangeShapeType="1"/>
            </p:cNvSpPr>
            <p:nvPr/>
          </p:nvSpPr>
          <p:spPr bwMode="auto">
            <a:xfrm>
              <a:off x="417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3" name="Line 108"/>
            <p:cNvSpPr>
              <a:spLocks noChangeShapeType="1"/>
            </p:cNvSpPr>
            <p:nvPr/>
          </p:nvSpPr>
          <p:spPr bwMode="auto">
            <a:xfrm>
              <a:off x="474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4" name="Line 109"/>
            <p:cNvSpPr>
              <a:spLocks noChangeShapeType="1"/>
            </p:cNvSpPr>
            <p:nvPr/>
          </p:nvSpPr>
          <p:spPr bwMode="auto">
            <a:xfrm>
              <a:off x="532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5" name="Freeform 110"/>
            <p:cNvSpPr>
              <a:spLocks/>
            </p:cNvSpPr>
            <p:nvPr/>
          </p:nvSpPr>
          <p:spPr bwMode="auto">
            <a:xfrm>
              <a:off x="908" y="2056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6" name="Line 111"/>
            <p:cNvSpPr>
              <a:spLocks noChangeShapeType="1"/>
            </p:cNvSpPr>
            <p:nvPr/>
          </p:nvSpPr>
          <p:spPr bwMode="auto">
            <a:xfrm>
              <a:off x="129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7" name="Line 112"/>
            <p:cNvSpPr>
              <a:spLocks noChangeShapeType="1"/>
            </p:cNvSpPr>
            <p:nvPr/>
          </p:nvSpPr>
          <p:spPr bwMode="auto">
            <a:xfrm>
              <a:off x="186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8" name="Line 113"/>
            <p:cNvSpPr>
              <a:spLocks noChangeShapeType="1"/>
            </p:cNvSpPr>
            <p:nvPr/>
          </p:nvSpPr>
          <p:spPr bwMode="auto">
            <a:xfrm>
              <a:off x="244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29" name="Line 114"/>
            <p:cNvSpPr>
              <a:spLocks noChangeShapeType="1"/>
            </p:cNvSpPr>
            <p:nvPr/>
          </p:nvSpPr>
          <p:spPr bwMode="auto">
            <a:xfrm>
              <a:off x="3020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0" name="Line 115"/>
            <p:cNvSpPr>
              <a:spLocks noChangeShapeType="1"/>
            </p:cNvSpPr>
            <p:nvPr/>
          </p:nvSpPr>
          <p:spPr bwMode="auto">
            <a:xfrm>
              <a:off x="3596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1" name="Line 116"/>
            <p:cNvSpPr>
              <a:spLocks noChangeShapeType="1"/>
            </p:cNvSpPr>
            <p:nvPr/>
          </p:nvSpPr>
          <p:spPr bwMode="auto">
            <a:xfrm>
              <a:off x="417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2" name="Line 117"/>
            <p:cNvSpPr>
              <a:spLocks noChangeShapeType="1"/>
            </p:cNvSpPr>
            <p:nvPr/>
          </p:nvSpPr>
          <p:spPr bwMode="auto">
            <a:xfrm>
              <a:off x="474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3" name="Line 118"/>
            <p:cNvSpPr>
              <a:spLocks noChangeShapeType="1"/>
            </p:cNvSpPr>
            <p:nvPr/>
          </p:nvSpPr>
          <p:spPr bwMode="auto">
            <a:xfrm>
              <a:off x="532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4" name="Freeform 119"/>
            <p:cNvSpPr>
              <a:spLocks/>
            </p:cNvSpPr>
            <p:nvPr/>
          </p:nvSpPr>
          <p:spPr bwMode="auto">
            <a:xfrm>
              <a:off x="909" y="2879"/>
              <a:ext cx="3860" cy="1"/>
            </a:xfrm>
            <a:custGeom>
              <a:avLst/>
              <a:gdLst>
                <a:gd name="T0" fmla="*/ 0 w 3860"/>
                <a:gd name="T1" fmla="*/ 1 h 1"/>
                <a:gd name="T2" fmla="*/ 3860 w 3860"/>
                <a:gd name="T3" fmla="*/ 0 h 1"/>
                <a:gd name="T4" fmla="*/ 0 60000 65536"/>
                <a:gd name="T5" fmla="*/ 0 60000 65536"/>
                <a:gd name="T6" fmla="*/ 0 w 3860"/>
                <a:gd name="T7" fmla="*/ 0 h 1"/>
                <a:gd name="T8" fmla="*/ 3860 w 38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0" h="1">
                  <a:moveTo>
                    <a:pt x="0" y="1"/>
                  </a:moveTo>
                  <a:lnTo>
                    <a:pt x="386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5" name="Freeform 120"/>
            <p:cNvSpPr>
              <a:spLocks/>
            </p:cNvSpPr>
            <p:nvPr/>
          </p:nvSpPr>
          <p:spPr bwMode="auto">
            <a:xfrm>
              <a:off x="912" y="3209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6" name="Rectangle 121"/>
            <p:cNvSpPr>
              <a:spLocks noChangeArrowheads="1"/>
            </p:cNvSpPr>
            <p:nvPr/>
          </p:nvSpPr>
          <p:spPr bwMode="auto">
            <a:xfrm>
              <a:off x="114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7" name="Text Box 122"/>
            <p:cNvSpPr txBox="1">
              <a:spLocks noChangeArrowheads="1"/>
            </p:cNvSpPr>
            <p:nvPr/>
          </p:nvSpPr>
          <p:spPr bwMode="auto">
            <a:xfrm>
              <a:off x="117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8538" name="Freeform 123"/>
            <p:cNvSpPr>
              <a:spLocks/>
            </p:cNvSpPr>
            <p:nvPr/>
          </p:nvSpPr>
          <p:spPr bwMode="auto">
            <a:xfrm>
              <a:off x="1402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39" name="Freeform 124"/>
            <p:cNvSpPr>
              <a:spLocks/>
            </p:cNvSpPr>
            <p:nvPr/>
          </p:nvSpPr>
          <p:spPr bwMode="auto">
            <a:xfrm>
              <a:off x="1613" y="1211"/>
              <a:ext cx="169" cy="1469"/>
            </a:xfrm>
            <a:custGeom>
              <a:avLst/>
              <a:gdLst>
                <a:gd name="T0" fmla="*/ 169 w 169"/>
                <a:gd name="T1" fmla="*/ 1468 h 1469"/>
                <a:gd name="T2" fmla="*/ 0 w 169"/>
                <a:gd name="T3" fmla="*/ 1469 h 1469"/>
                <a:gd name="T4" fmla="*/ 1 w 169"/>
                <a:gd name="T5" fmla="*/ 0 h 1469"/>
                <a:gd name="T6" fmla="*/ 105 w 16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469"/>
                <a:gd name="T14" fmla="*/ 169 w 16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469">
                  <a:moveTo>
                    <a:pt x="169" y="1468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0" name="Freeform 125"/>
            <p:cNvSpPr>
              <a:spLocks/>
            </p:cNvSpPr>
            <p:nvPr/>
          </p:nvSpPr>
          <p:spPr bwMode="auto">
            <a:xfrm>
              <a:off x="1967" y="1211"/>
              <a:ext cx="141" cy="1466"/>
            </a:xfrm>
            <a:custGeom>
              <a:avLst/>
              <a:gdLst>
                <a:gd name="T0" fmla="*/ 38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38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1" name="Freeform 126"/>
            <p:cNvSpPr>
              <a:spLocks/>
            </p:cNvSpPr>
            <p:nvPr/>
          </p:nvSpPr>
          <p:spPr bwMode="auto">
            <a:xfrm>
              <a:off x="2208" y="1211"/>
              <a:ext cx="155" cy="1467"/>
            </a:xfrm>
            <a:custGeom>
              <a:avLst/>
              <a:gdLst>
                <a:gd name="T0" fmla="*/ 155 w 155"/>
                <a:gd name="T1" fmla="*/ 1467 h 1467"/>
                <a:gd name="T2" fmla="*/ 3 w 155"/>
                <a:gd name="T3" fmla="*/ 1467 h 1467"/>
                <a:gd name="T4" fmla="*/ 0 w 155"/>
                <a:gd name="T5" fmla="*/ 1 h 1467"/>
                <a:gd name="T6" fmla="*/ 89 w 155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7"/>
                <a:gd name="T14" fmla="*/ 155 w 155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7">
                  <a:moveTo>
                    <a:pt x="155" y="1467"/>
                  </a:moveTo>
                  <a:lnTo>
                    <a:pt x="3" y="1467"/>
                  </a:lnTo>
                  <a:lnTo>
                    <a:pt x="0" y="1"/>
                  </a:lnTo>
                  <a:lnTo>
                    <a:pt x="8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2" name="Freeform 127"/>
            <p:cNvSpPr>
              <a:spLocks/>
            </p:cNvSpPr>
            <p:nvPr/>
          </p:nvSpPr>
          <p:spPr bwMode="auto">
            <a:xfrm>
              <a:off x="2557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3" name="Freeform 128"/>
            <p:cNvSpPr>
              <a:spLocks/>
            </p:cNvSpPr>
            <p:nvPr/>
          </p:nvSpPr>
          <p:spPr bwMode="auto">
            <a:xfrm>
              <a:off x="2787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77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4" name="Freeform 129"/>
            <p:cNvSpPr>
              <a:spLocks/>
            </p:cNvSpPr>
            <p:nvPr/>
          </p:nvSpPr>
          <p:spPr bwMode="auto">
            <a:xfrm>
              <a:off x="3130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5" name="Freeform 130"/>
            <p:cNvSpPr>
              <a:spLocks/>
            </p:cNvSpPr>
            <p:nvPr/>
          </p:nvSpPr>
          <p:spPr bwMode="auto">
            <a:xfrm>
              <a:off x="3360" y="1209"/>
              <a:ext cx="155" cy="1469"/>
            </a:xfrm>
            <a:custGeom>
              <a:avLst/>
              <a:gdLst>
                <a:gd name="T0" fmla="*/ 155 w 155"/>
                <a:gd name="T1" fmla="*/ 1469 h 1469"/>
                <a:gd name="T2" fmla="*/ 3 w 155"/>
                <a:gd name="T3" fmla="*/ 1469 h 1469"/>
                <a:gd name="T4" fmla="*/ 0 w 155"/>
                <a:gd name="T5" fmla="*/ 0 h 1469"/>
                <a:gd name="T6" fmla="*/ 103 w 155"/>
                <a:gd name="T7" fmla="*/ 2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9"/>
                <a:gd name="T14" fmla="*/ 155 w 155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9">
                  <a:moveTo>
                    <a:pt x="155" y="1469"/>
                  </a:moveTo>
                  <a:lnTo>
                    <a:pt x="3" y="1469"/>
                  </a:lnTo>
                  <a:lnTo>
                    <a:pt x="0" y="0"/>
                  </a:lnTo>
                  <a:lnTo>
                    <a:pt x="103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6" name="Freeform 131"/>
            <p:cNvSpPr>
              <a:spLocks/>
            </p:cNvSpPr>
            <p:nvPr/>
          </p:nvSpPr>
          <p:spPr bwMode="auto">
            <a:xfrm>
              <a:off x="3710" y="1211"/>
              <a:ext cx="141" cy="1466"/>
            </a:xfrm>
            <a:custGeom>
              <a:avLst/>
              <a:gdLst>
                <a:gd name="T0" fmla="*/ 42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42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7" name="Freeform 132"/>
            <p:cNvSpPr>
              <a:spLocks/>
            </p:cNvSpPr>
            <p:nvPr/>
          </p:nvSpPr>
          <p:spPr bwMode="auto">
            <a:xfrm>
              <a:off x="3939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103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8" name="Freeform 133"/>
            <p:cNvSpPr>
              <a:spLocks/>
            </p:cNvSpPr>
            <p:nvPr/>
          </p:nvSpPr>
          <p:spPr bwMode="auto">
            <a:xfrm>
              <a:off x="4280" y="1211"/>
              <a:ext cx="147" cy="1466"/>
            </a:xfrm>
            <a:custGeom>
              <a:avLst/>
              <a:gdLst>
                <a:gd name="T0" fmla="*/ 51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51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49" name="Freeform 134"/>
            <p:cNvSpPr>
              <a:spLocks/>
            </p:cNvSpPr>
            <p:nvPr/>
          </p:nvSpPr>
          <p:spPr bwMode="auto">
            <a:xfrm>
              <a:off x="4509" y="1211"/>
              <a:ext cx="158" cy="1467"/>
            </a:xfrm>
            <a:custGeom>
              <a:avLst/>
              <a:gdLst>
                <a:gd name="T0" fmla="*/ 158 w 158"/>
                <a:gd name="T1" fmla="*/ 1467 h 1467"/>
                <a:gd name="T2" fmla="*/ 0 w 158"/>
                <a:gd name="T3" fmla="*/ 1467 h 1467"/>
                <a:gd name="T4" fmla="*/ 0 w 158"/>
                <a:gd name="T5" fmla="*/ 0 h 1467"/>
                <a:gd name="T6" fmla="*/ 95 w 158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67"/>
                <a:gd name="T14" fmla="*/ 158 w 158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67">
                  <a:moveTo>
                    <a:pt x="158" y="1467"/>
                  </a:moveTo>
                  <a:lnTo>
                    <a:pt x="0" y="1467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0" name="Freeform 135"/>
            <p:cNvSpPr>
              <a:spLocks/>
            </p:cNvSpPr>
            <p:nvPr/>
          </p:nvSpPr>
          <p:spPr bwMode="auto">
            <a:xfrm>
              <a:off x="4861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1" name="Freeform 136"/>
            <p:cNvSpPr>
              <a:spLocks/>
            </p:cNvSpPr>
            <p:nvPr/>
          </p:nvSpPr>
          <p:spPr bwMode="auto">
            <a:xfrm>
              <a:off x="5069" y="1211"/>
              <a:ext cx="159" cy="1469"/>
            </a:xfrm>
            <a:custGeom>
              <a:avLst/>
              <a:gdLst>
                <a:gd name="T0" fmla="*/ 159 w 159"/>
                <a:gd name="T1" fmla="*/ 1467 h 1469"/>
                <a:gd name="T2" fmla="*/ 0 w 159"/>
                <a:gd name="T3" fmla="*/ 1469 h 1469"/>
                <a:gd name="T4" fmla="*/ 1 w 159"/>
                <a:gd name="T5" fmla="*/ 0 h 1469"/>
                <a:gd name="T6" fmla="*/ 104 w 15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469"/>
                <a:gd name="T14" fmla="*/ 159 w 15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469">
                  <a:moveTo>
                    <a:pt x="159" y="1467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2" name="Freeform 137"/>
            <p:cNvSpPr>
              <a:spLocks/>
            </p:cNvSpPr>
            <p:nvPr/>
          </p:nvSpPr>
          <p:spPr bwMode="auto">
            <a:xfrm>
              <a:off x="5417" y="1211"/>
              <a:ext cx="147" cy="1466"/>
            </a:xfrm>
            <a:custGeom>
              <a:avLst/>
              <a:gdLst>
                <a:gd name="T0" fmla="*/ 47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47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3" name="Freeform 138"/>
            <p:cNvSpPr>
              <a:spLocks/>
            </p:cNvSpPr>
            <p:nvPr/>
          </p:nvSpPr>
          <p:spPr bwMode="auto">
            <a:xfrm>
              <a:off x="1055" y="2738"/>
              <a:ext cx="730" cy="660"/>
            </a:xfrm>
            <a:custGeom>
              <a:avLst/>
              <a:gdLst>
                <a:gd name="T0" fmla="*/ 160 w 730"/>
                <a:gd name="T1" fmla="*/ 4 h 660"/>
                <a:gd name="T2" fmla="*/ 0 w 730"/>
                <a:gd name="T3" fmla="*/ 3 h 660"/>
                <a:gd name="T4" fmla="*/ 0 w 730"/>
                <a:gd name="T5" fmla="*/ 660 h 660"/>
                <a:gd name="T6" fmla="*/ 558 w 730"/>
                <a:gd name="T7" fmla="*/ 657 h 660"/>
                <a:gd name="T8" fmla="*/ 558 w 730"/>
                <a:gd name="T9" fmla="*/ 0 h 660"/>
                <a:gd name="T10" fmla="*/ 730 w 730"/>
                <a:gd name="T11" fmla="*/ 1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0"/>
                <a:gd name="T19" fmla="*/ 0 h 660"/>
                <a:gd name="T20" fmla="*/ 730 w 730"/>
                <a:gd name="T21" fmla="*/ 660 h 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0" h="660">
                  <a:moveTo>
                    <a:pt x="160" y="4"/>
                  </a:moveTo>
                  <a:lnTo>
                    <a:pt x="0" y="3"/>
                  </a:lnTo>
                  <a:lnTo>
                    <a:pt x="0" y="660"/>
                  </a:lnTo>
                  <a:lnTo>
                    <a:pt x="558" y="657"/>
                  </a:lnTo>
                  <a:lnTo>
                    <a:pt x="558" y="0"/>
                  </a:lnTo>
                  <a:lnTo>
                    <a:pt x="73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4" name="Freeform 139"/>
            <p:cNvSpPr>
              <a:spLocks/>
            </p:cNvSpPr>
            <p:nvPr/>
          </p:nvSpPr>
          <p:spPr bwMode="auto">
            <a:xfrm>
              <a:off x="2207" y="2744"/>
              <a:ext cx="729" cy="658"/>
            </a:xfrm>
            <a:custGeom>
              <a:avLst/>
              <a:gdLst>
                <a:gd name="T0" fmla="*/ 153 w 729"/>
                <a:gd name="T1" fmla="*/ 0 h 658"/>
                <a:gd name="T2" fmla="*/ 0 w 729"/>
                <a:gd name="T3" fmla="*/ 0 h 658"/>
                <a:gd name="T4" fmla="*/ 0 w 729"/>
                <a:gd name="T5" fmla="*/ 657 h 658"/>
                <a:gd name="T6" fmla="*/ 583 w 729"/>
                <a:gd name="T7" fmla="*/ 658 h 658"/>
                <a:gd name="T8" fmla="*/ 582 w 729"/>
                <a:gd name="T9" fmla="*/ 3 h 658"/>
                <a:gd name="T10" fmla="*/ 729 w 729"/>
                <a:gd name="T11" fmla="*/ 3 h 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8"/>
                <a:gd name="T20" fmla="*/ 729 w 729"/>
                <a:gd name="T21" fmla="*/ 658 h 6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8">
                  <a:moveTo>
                    <a:pt x="153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83" y="658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5" name="Freeform 140"/>
            <p:cNvSpPr>
              <a:spLocks/>
            </p:cNvSpPr>
            <p:nvPr/>
          </p:nvSpPr>
          <p:spPr bwMode="auto">
            <a:xfrm>
              <a:off x="3356" y="2744"/>
              <a:ext cx="729" cy="657"/>
            </a:xfrm>
            <a:custGeom>
              <a:avLst/>
              <a:gdLst>
                <a:gd name="T0" fmla="*/ 158 w 729"/>
                <a:gd name="T1" fmla="*/ 0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58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6" name="Freeform 141"/>
            <p:cNvSpPr>
              <a:spLocks/>
            </p:cNvSpPr>
            <p:nvPr/>
          </p:nvSpPr>
          <p:spPr bwMode="auto">
            <a:xfrm>
              <a:off x="4508" y="2744"/>
              <a:ext cx="729" cy="657"/>
            </a:xfrm>
            <a:custGeom>
              <a:avLst/>
              <a:gdLst>
                <a:gd name="T0" fmla="*/ 161 w 729"/>
                <a:gd name="T1" fmla="*/ 2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61" y="2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7" name="Freeform 142"/>
            <p:cNvSpPr>
              <a:spLocks/>
            </p:cNvSpPr>
            <p:nvPr/>
          </p:nvSpPr>
          <p:spPr bwMode="auto">
            <a:xfrm>
              <a:off x="1400" y="2735"/>
              <a:ext cx="708" cy="571"/>
            </a:xfrm>
            <a:custGeom>
              <a:avLst/>
              <a:gdLst>
                <a:gd name="T0" fmla="*/ 0 w 708"/>
                <a:gd name="T1" fmla="*/ 0 h 571"/>
                <a:gd name="T2" fmla="*/ 132 w 708"/>
                <a:gd name="T3" fmla="*/ 0 h 571"/>
                <a:gd name="T4" fmla="*/ 133 w 708"/>
                <a:gd name="T5" fmla="*/ 571 h 571"/>
                <a:gd name="T6" fmla="*/ 708 w 708"/>
                <a:gd name="T7" fmla="*/ 570 h 571"/>
                <a:gd name="T8" fmla="*/ 708 w 708"/>
                <a:gd name="T9" fmla="*/ 9 h 571"/>
                <a:gd name="T10" fmla="*/ 573 w 708"/>
                <a:gd name="T11" fmla="*/ 9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8"/>
                <a:gd name="T19" fmla="*/ 0 h 571"/>
                <a:gd name="T20" fmla="*/ 708 w 708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8" h="571">
                  <a:moveTo>
                    <a:pt x="0" y="0"/>
                  </a:moveTo>
                  <a:lnTo>
                    <a:pt x="132" y="0"/>
                  </a:lnTo>
                  <a:lnTo>
                    <a:pt x="133" y="571"/>
                  </a:lnTo>
                  <a:lnTo>
                    <a:pt x="708" y="570"/>
                  </a:lnTo>
                  <a:lnTo>
                    <a:pt x="708" y="9"/>
                  </a:lnTo>
                  <a:lnTo>
                    <a:pt x="573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8" name="Freeform 143"/>
            <p:cNvSpPr>
              <a:spLocks/>
            </p:cNvSpPr>
            <p:nvPr/>
          </p:nvSpPr>
          <p:spPr bwMode="auto">
            <a:xfrm>
              <a:off x="2552" y="2735"/>
              <a:ext cx="726" cy="567"/>
            </a:xfrm>
            <a:custGeom>
              <a:avLst/>
              <a:gdLst>
                <a:gd name="T0" fmla="*/ 0 w 726"/>
                <a:gd name="T1" fmla="*/ 0 h 567"/>
                <a:gd name="T2" fmla="*/ 148 w 726"/>
                <a:gd name="T3" fmla="*/ 1 h 567"/>
                <a:gd name="T4" fmla="*/ 147 w 726"/>
                <a:gd name="T5" fmla="*/ 567 h 567"/>
                <a:gd name="T6" fmla="*/ 726 w 726"/>
                <a:gd name="T7" fmla="*/ 567 h 567"/>
                <a:gd name="T8" fmla="*/ 726 w 726"/>
                <a:gd name="T9" fmla="*/ 6 h 567"/>
                <a:gd name="T10" fmla="*/ 579 w 726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6"/>
                <a:gd name="T19" fmla="*/ 0 h 567"/>
                <a:gd name="T20" fmla="*/ 726 w 726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6" h="567">
                  <a:moveTo>
                    <a:pt x="0" y="0"/>
                  </a:moveTo>
                  <a:lnTo>
                    <a:pt x="148" y="1"/>
                  </a:lnTo>
                  <a:lnTo>
                    <a:pt x="147" y="567"/>
                  </a:lnTo>
                  <a:lnTo>
                    <a:pt x="726" y="567"/>
                  </a:lnTo>
                  <a:lnTo>
                    <a:pt x="726" y="6"/>
                  </a:lnTo>
                  <a:lnTo>
                    <a:pt x="579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9" name="Freeform 144"/>
            <p:cNvSpPr>
              <a:spLocks/>
            </p:cNvSpPr>
            <p:nvPr/>
          </p:nvSpPr>
          <p:spPr bwMode="auto">
            <a:xfrm>
              <a:off x="3704" y="2738"/>
              <a:ext cx="714" cy="567"/>
            </a:xfrm>
            <a:custGeom>
              <a:avLst/>
              <a:gdLst>
                <a:gd name="T0" fmla="*/ 0 w 714"/>
                <a:gd name="T1" fmla="*/ 0 h 567"/>
                <a:gd name="T2" fmla="*/ 136 w 714"/>
                <a:gd name="T3" fmla="*/ 1 h 567"/>
                <a:gd name="T4" fmla="*/ 135 w 714"/>
                <a:gd name="T5" fmla="*/ 567 h 567"/>
                <a:gd name="T6" fmla="*/ 714 w 714"/>
                <a:gd name="T7" fmla="*/ 567 h 567"/>
                <a:gd name="T8" fmla="*/ 714 w 714"/>
                <a:gd name="T9" fmla="*/ 6 h 567"/>
                <a:gd name="T10" fmla="*/ 576 w 714"/>
                <a:gd name="T11" fmla="*/ 5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4"/>
                <a:gd name="T19" fmla="*/ 0 h 567"/>
                <a:gd name="T20" fmla="*/ 714 w 71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4" h="567">
                  <a:moveTo>
                    <a:pt x="0" y="0"/>
                  </a:moveTo>
                  <a:lnTo>
                    <a:pt x="136" y="1"/>
                  </a:lnTo>
                  <a:lnTo>
                    <a:pt x="135" y="567"/>
                  </a:lnTo>
                  <a:lnTo>
                    <a:pt x="714" y="567"/>
                  </a:lnTo>
                  <a:lnTo>
                    <a:pt x="714" y="6"/>
                  </a:lnTo>
                  <a:lnTo>
                    <a:pt x="576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0" name="Freeform 145"/>
            <p:cNvSpPr>
              <a:spLocks/>
            </p:cNvSpPr>
            <p:nvPr/>
          </p:nvSpPr>
          <p:spPr bwMode="auto">
            <a:xfrm>
              <a:off x="4859" y="2738"/>
              <a:ext cx="711" cy="567"/>
            </a:xfrm>
            <a:custGeom>
              <a:avLst/>
              <a:gdLst>
                <a:gd name="T0" fmla="*/ 0 w 711"/>
                <a:gd name="T1" fmla="*/ 0 h 567"/>
                <a:gd name="T2" fmla="*/ 130 w 711"/>
                <a:gd name="T3" fmla="*/ 1 h 567"/>
                <a:gd name="T4" fmla="*/ 132 w 711"/>
                <a:gd name="T5" fmla="*/ 567 h 567"/>
                <a:gd name="T6" fmla="*/ 711 w 711"/>
                <a:gd name="T7" fmla="*/ 567 h 567"/>
                <a:gd name="T8" fmla="*/ 711 w 711"/>
                <a:gd name="T9" fmla="*/ 6 h 567"/>
                <a:gd name="T10" fmla="*/ 564 w 711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1"/>
                <a:gd name="T19" fmla="*/ 0 h 567"/>
                <a:gd name="T20" fmla="*/ 711 w 711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1" h="567">
                  <a:moveTo>
                    <a:pt x="0" y="0"/>
                  </a:moveTo>
                  <a:lnTo>
                    <a:pt x="130" y="1"/>
                  </a:lnTo>
                  <a:lnTo>
                    <a:pt x="132" y="567"/>
                  </a:lnTo>
                  <a:lnTo>
                    <a:pt x="711" y="567"/>
                  </a:lnTo>
                  <a:lnTo>
                    <a:pt x="711" y="6"/>
                  </a:lnTo>
                  <a:lnTo>
                    <a:pt x="56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1" name="Freeform 146"/>
            <p:cNvSpPr>
              <a:spLocks/>
            </p:cNvSpPr>
            <p:nvPr/>
          </p:nvSpPr>
          <p:spPr bwMode="auto">
            <a:xfrm>
              <a:off x="1322" y="3398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2" name="Freeform 147"/>
            <p:cNvSpPr>
              <a:spLocks/>
            </p:cNvSpPr>
            <p:nvPr/>
          </p:nvSpPr>
          <p:spPr bwMode="auto">
            <a:xfrm>
              <a:off x="2491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3" name="Freeform 148"/>
            <p:cNvSpPr>
              <a:spLocks/>
            </p:cNvSpPr>
            <p:nvPr/>
          </p:nvSpPr>
          <p:spPr bwMode="auto">
            <a:xfrm>
              <a:off x="3643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4" name="Freeform 149"/>
            <p:cNvSpPr>
              <a:spLocks/>
            </p:cNvSpPr>
            <p:nvPr/>
          </p:nvSpPr>
          <p:spPr bwMode="auto">
            <a:xfrm>
              <a:off x="4795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5" name="Freeform 150"/>
            <p:cNvSpPr>
              <a:spLocks/>
            </p:cNvSpPr>
            <p:nvPr/>
          </p:nvSpPr>
          <p:spPr bwMode="auto">
            <a:xfrm>
              <a:off x="5276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6" name="Freeform 151"/>
            <p:cNvSpPr>
              <a:spLocks/>
            </p:cNvSpPr>
            <p:nvPr/>
          </p:nvSpPr>
          <p:spPr bwMode="auto">
            <a:xfrm>
              <a:off x="4124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7" name="Freeform 152"/>
            <p:cNvSpPr>
              <a:spLocks/>
            </p:cNvSpPr>
            <p:nvPr/>
          </p:nvSpPr>
          <p:spPr bwMode="auto">
            <a:xfrm>
              <a:off x="2972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8" name="Freeform 153"/>
            <p:cNvSpPr>
              <a:spLocks/>
            </p:cNvSpPr>
            <p:nvPr/>
          </p:nvSpPr>
          <p:spPr bwMode="auto">
            <a:xfrm>
              <a:off x="1819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69" name="Freeform 154"/>
            <p:cNvSpPr>
              <a:spLocks/>
            </p:cNvSpPr>
            <p:nvPr/>
          </p:nvSpPr>
          <p:spPr bwMode="auto">
            <a:xfrm>
              <a:off x="956" y="4025"/>
              <a:ext cx="4317" cy="1"/>
            </a:xfrm>
            <a:custGeom>
              <a:avLst/>
              <a:gdLst>
                <a:gd name="T0" fmla="*/ 0 w 4317"/>
                <a:gd name="T1" fmla="*/ 0 h 1"/>
                <a:gd name="T2" fmla="*/ 4317 w 4317"/>
                <a:gd name="T3" fmla="*/ 0 h 1"/>
                <a:gd name="T4" fmla="*/ 0 60000 65536"/>
                <a:gd name="T5" fmla="*/ 0 60000 65536"/>
                <a:gd name="T6" fmla="*/ 0 w 4317"/>
                <a:gd name="T7" fmla="*/ 0 h 1"/>
                <a:gd name="T8" fmla="*/ 4317 w 4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17" h="1">
                  <a:moveTo>
                    <a:pt x="0" y="0"/>
                  </a:moveTo>
                  <a:lnTo>
                    <a:pt x="431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0" name="Freeform 155"/>
            <p:cNvSpPr>
              <a:spLocks/>
            </p:cNvSpPr>
            <p:nvPr/>
          </p:nvSpPr>
          <p:spPr bwMode="auto">
            <a:xfrm>
              <a:off x="956" y="4121"/>
              <a:ext cx="3837" cy="1"/>
            </a:xfrm>
            <a:custGeom>
              <a:avLst/>
              <a:gdLst>
                <a:gd name="T0" fmla="*/ 0 w 3837"/>
                <a:gd name="T1" fmla="*/ 0 h 1"/>
                <a:gd name="T2" fmla="*/ 3837 w 3837"/>
                <a:gd name="T3" fmla="*/ 0 h 1"/>
                <a:gd name="T4" fmla="*/ 0 60000 65536"/>
                <a:gd name="T5" fmla="*/ 0 60000 65536"/>
                <a:gd name="T6" fmla="*/ 0 w 3837"/>
                <a:gd name="T7" fmla="*/ 0 h 1"/>
                <a:gd name="T8" fmla="*/ 3837 w 38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7" h="1">
                  <a:moveTo>
                    <a:pt x="0" y="0"/>
                  </a:moveTo>
                  <a:lnTo>
                    <a:pt x="38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1" name="Freeform 156"/>
            <p:cNvSpPr>
              <a:spLocks/>
            </p:cNvSpPr>
            <p:nvPr/>
          </p:nvSpPr>
          <p:spPr bwMode="auto">
            <a:xfrm>
              <a:off x="1322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2" name="Freeform 157"/>
            <p:cNvSpPr>
              <a:spLocks/>
            </p:cNvSpPr>
            <p:nvPr/>
          </p:nvSpPr>
          <p:spPr bwMode="auto">
            <a:xfrm>
              <a:off x="2491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3" name="Freeform 158"/>
            <p:cNvSpPr>
              <a:spLocks/>
            </p:cNvSpPr>
            <p:nvPr/>
          </p:nvSpPr>
          <p:spPr bwMode="auto">
            <a:xfrm>
              <a:off x="3643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4" name="Freeform 159"/>
            <p:cNvSpPr>
              <a:spLocks/>
            </p:cNvSpPr>
            <p:nvPr/>
          </p:nvSpPr>
          <p:spPr bwMode="auto">
            <a:xfrm>
              <a:off x="4791" y="3881"/>
              <a:ext cx="4" cy="247"/>
            </a:xfrm>
            <a:custGeom>
              <a:avLst/>
              <a:gdLst>
                <a:gd name="T0" fmla="*/ 4 w 4"/>
                <a:gd name="T1" fmla="*/ 0 h 247"/>
                <a:gd name="T2" fmla="*/ 0 w 4"/>
                <a:gd name="T3" fmla="*/ 247 h 247"/>
                <a:gd name="T4" fmla="*/ 0 60000 65536"/>
                <a:gd name="T5" fmla="*/ 0 60000 65536"/>
                <a:gd name="T6" fmla="*/ 0 w 4"/>
                <a:gd name="T7" fmla="*/ 0 h 247"/>
                <a:gd name="T8" fmla="*/ 4 w 4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47">
                  <a:moveTo>
                    <a:pt x="4" y="0"/>
                  </a:moveTo>
                  <a:lnTo>
                    <a:pt x="0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5" name="Freeform 160"/>
            <p:cNvSpPr>
              <a:spLocks/>
            </p:cNvSpPr>
            <p:nvPr/>
          </p:nvSpPr>
          <p:spPr bwMode="auto">
            <a:xfrm>
              <a:off x="5277" y="3881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0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0" y="1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6" name="Line 161"/>
            <p:cNvSpPr>
              <a:spLocks noChangeShapeType="1"/>
            </p:cNvSpPr>
            <p:nvPr/>
          </p:nvSpPr>
          <p:spPr bwMode="auto">
            <a:xfrm>
              <a:off x="4124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7" name="Line 162"/>
            <p:cNvSpPr>
              <a:spLocks noChangeShapeType="1"/>
            </p:cNvSpPr>
            <p:nvPr/>
          </p:nvSpPr>
          <p:spPr bwMode="auto">
            <a:xfrm>
              <a:off x="2973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8" name="Line 163"/>
            <p:cNvSpPr>
              <a:spLocks noChangeShapeType="1"/>
            </p:cNvSpPr>
            <p:nvPr/>
          </p:nvSpPr>
          <p:spPr bwMode="auto">
            <a:xfrm>
              <a:off x="1820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79" name="Rectangle 164"/>
            <p:cNvSpPr>
              <a:spLocks noChangeArrowheads="1"/>
            </p:cNvSpPr>
            <p:nvPr/>
          </p:nvSpPr>
          <p:spPr bwMode="auto">
            <a:xfrm>
              <a:off x="2317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0" name="Text Box 165"/>
            <p:cNvSpPr txBox="1">
              <a:spLocks noChangeArrowheads="1"/>
            </p:cNvSpPr>
            <p:nvPr/>
          </p:nvSpPr>
          <p:spPr bwMode="auto">
            <a:xfrm>
              <a:off x="2348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8581" name="Rectangle 166"/>
            <p:cNvSpPr>
              <a:spLocks noChangeArrowheads="1"/>
            </p:cNvSpPr>
            <p:nvPr/>
          </p:nvSpPr>
          <p:spPr bwMode="auto">
            <a:xfrm>
              <a:off x="3469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2" name="Text Box 167"/>
            <p:cNvSpPr txBox="1">
              <a:spLocks noChangeArrowheads="1"/>
            </p:cNvSpPr>
            <p:nvPr/>
          </p:nvSpPr>
          <p:spPr bwMode="auto">
            <a:xfrm>
              <a:off x="3500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8583" name="Rectangle 168"/>
            <p:cNvSpPr>
              <a:spLocks noChangeArrowheads="1"/>
            </p:cNvSpPr>
            <p:nvPr/>
          </p:nvSpPr>
          <p:spPr bwMode="auto">
            <a:xfrm>
              <a:off x="462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4" name="Text Box 169"/>
            <p:cNvSpPr txBox="1">
              <a:spLocks noChangeArrowheads="1"/>
            </p:cNvSpPr>
            <p:nvPr/>
          </p:nvSpPr>
          <p:spPr bwMode="auto">
            <a:xfrm>
              <a:off x="4652" y="357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8585" name="Line 170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6" name="Line 171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7" name="Line 172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8" name="Line 173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89" name="Freeform 174"/>
            <p:cNvSpPr>
              <a:spLocks/>
            </p:cNvSpPr>
            <p:nvPr/>
          </p:nvSpPr>
          <p:spPr bwMode="auto">
            <a:xfrm>
              <a:off x="3033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90" name="Freeform 175"/>
            <p:cNvSpPr>
              <a:spLocks/>
            </p:cNvSpPr>
            <p:nvPr/>
          </p:nvSpPr>
          <p:spPr bwMode="auto">
            <a:xfrm>
              <a:off x="4185" y="2691"/>
              <a:ext cx="1" cy="525"/>
            </a:xfrm>
            <a:custGeom>
              <a:avLst/>
              <a:gdLst>
                <a:gd name="T0" fmla="*/ 0 w 1"/>
                <a:gd name="T1" fmla="*/ 0 h 525"/>
                <a:gd name="T2" fmla="*/ 0 w 1"/>
                <a:gd name="T3" fmla="*/ 525 h 525"/>
                <a:gd name="T4" fmla="*/ 0 60000 65536"/>
                <a:gd name="T5" fmla="*/ 0 60000 65536"/>
                <a:gd name="T6" fmla="*/ 0 w 1"/>
                <a:gd name="T7" fmla="*/ 0 h 525"/>
                <a:gd name="T8" fmla="*/ 1 w 1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5">
                  <a:moveTo>
                    <a:pt x="0" y="0"/>
                  </a:moveTo>
                  <a:lnTo>
                    <a:pt x="0" y="5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91" name="Freeform 176"/>
            <p:cNvSpPr>
              <a:spLocks/>
            </p:cNvSpPr>
            <p:nvPr/>
          </p:nvSpPr>
          <p:spPr bwMode="auto">
            <a:xfrm>
              <a:off x="5325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92" name="Text Box 177"/>
            <p:cNvSpPr txBox="1">
              <a:spLocks noChangeArrowheads="1"/>
            </p:cNvSpPr>
            <p:nvPr/>
          </p:nvSpPr>
          <p:spPr bwMode="auto">
            <a:xfrm rot="5400000">
              <a:off x="1193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593" name="Text Box 178"/>
            <p:cNvSpPr txBox="1">
              <a:spLocks noChangeArrowheads="1"/>
            </p:cNvSpPr>
            <p:nvPr/>
          </p:nvSpPr>
          <p:spPr bwMode="auto">
            <a:xfrm rot="5400000">
              <a:off x="1769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594" name="Text Box 179"/>
            <p:cNvSpPr txBox="1">
              <a:spLocks noChangeArrowheads="1"/>
            </p:cNvSpPr>
            <p:nvPr/>
          </p:nvSpPr>
          <p:spPr bwMode="auto">
            <a:xfrm rot="5400000">
              <a:off x="2345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595" name="Text Box 180"/>
            <p:cNvSpPr txBox="1">
              <a:spLocks noChangeArrowheads="1"/>
            </p:cNvSpPr>
            <p:nvPr/>
          </p:nvSpPr>
          <p:spPr bwMode="auto">
            <a:xfrm rot="5400000">
              <a:off x="2921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596" name="Text Box 181"/>
            <p:cNvSpPr txBox="1">
              <a:spLocks noChangeArrowheads="1"/>
            </p:cNvSpPr>
            <p:nvPr/>
          </p:nvSpPr>
          <p:spPr bwMode="auto">
            <a:xfrm rot="5400000">
              <a:off x="3496" y="1627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8597" name="Text Box 182"/>
            <p:cNvSpPr txBox="1">
              <a:spLocks noChangeArrowheads="1"/>
            </p:cNvSpPr>
            <p:nvPr/>
          </p:nvSpPr>
          <p:spPr bwMode="auto">
            <a:xfrm rot="5400000">
              <a:off x="4073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8598" name="Text Box 183"/>
            <p:cNvSpPr txBox="1">
              <a:spLocks noChangeArrowheads="1"/>
            </p:cNvSpPr>
            <p:nvPr/>
          </p:nvSpPr>
          <p:spPr bwMode="auto">
            <a:xfrm rot="5400000">
              <a:off x="4649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8599" name="Text Box 184"/>
            <p:cNvSpPr txBox="1">
              <a:spLocks noChangeArrowheads="1"/>
            </p:cNvSpPr>
            <p:nvPr/>
          </p:nvSpPr>
          <p:spPr bwMode="auto">
            <a:xfrm rot="5400000">
              <a:off x="5244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8600" name="Text Box 185"/>
            <p:cNvSpPr txBox="1">
              <a:spLocks noChangeArrowheads="1"/>
            </p:cNvSpPr>
            <p:nvPr/>
          </p:nvSpPr>
          <p:spPr bwMode="auto">
            <a:xfrm>
              <a:off x="660" y="79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601" name="Text Box 186"/>
            <p:cNvSpPr txBox="1">
              <a:spLocks noChangeArrowheads="1"/>
            </p:cNvSpPr>
            <p:nvPr/>
          </p:nvSpPr>
          <p:spPr bwMode="auto">
            <a:xfrm>
              <a:off x="660" y="13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8602" name="Text Box 187"/>
            <p:cNvSpPr txBox="1">
              <a:spLocks noChangeArrowheads="1"/>
            </p:cNvSpPr>
            <p:nvPr/>
          </p:nvSpPr>
          <p:spPr bwMode="auto">
            <a:xfrm>
              <a:off x="624" y="19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8603" name="Line 188"/>
            <p:cNvSpPr>
              <a:spLocks noChangeShapeType="1"/>
            </p:cNvSpPr>
            <p:nvPr/>
          </p:nvSpPr>
          <p:spPr bwMode="auto">
            <a:xfrm>
              <a:off x="332" y="253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04" name="Text Box 189"/>
            <p:cNvSpPr txBox="1">
              <a:spLocks noChangeArrowheads="1"/>
            </p:cNvSpPr>
            <p:nvPr/>
          </p:nvSpPr>
          <p:spPr bwMode="auto">
            <a:xfrm>
              <a:off x="660" y="27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605" name="Text Box 190"/>
            <p:cNvSpPr txBox="1">
              <a:spLocks noChangeArrowheads="1"/>
            </p:cNvSpPr>
            <p:nvPr/>
          </p:nvSpPr>
          <p:spPr bwMode="auto">
            <a:xfrm>
              <a:off x="624" y="31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8606" name="Text Box 191"/>
            <p:cNvSpPr txBox="1">
              <a:spLocks noChangeArrowheads="1"/>
            </p:cNvSpPr>
            <p:nvPr/>
          </p:nvSpPr>
          <p:spPr bwMode="auto">
            <a:xfrm rot="5400000">
              <a:off x="665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607" name="Text Box 192"/>
            <p:cNvSpPr txBox="1">
              <a:spLocks noChangeArrowheads="1"/>
            </p:cNvSpPr>
            <p:nvPr/>
          </p:nvSpPr>
          <p:spPr bwMode="auto">
            <a:xfrm rot="5400000">
              <a:off x="665" y="28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608" name="Text Box 193"/>
            <p:cNvSpPr txBox="1">
              <a:spLocks noChangeArrowheads="1"/>
            </p:cNvSpPr>
            <p:nvPr/>
          </p:nvSpPr>
          <p:spPr bwMode="auto">
            <a:xfrm>
              <a:off x="348" y="101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138609" name="Text Box 194"/>
            <p:cNvSpPr txBox="1">
              <a:spLocks noChangeArrowheads="1"/>
            </p:cNvSpPr>
            <p:nvPr/>
          </p:nvSpPr>
          <p:spPr bwMode="auto">
            <a:xfrm>
              <a:off x="348" y="126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8610" name="Text Box 195"/>
            <p:cNvSpPr txBox="1">
              <a:spLocks noChangeArrowheads="1"/>
            </p:cNvSpPr>
            <p:nvPr/>
          </p:nvSpPr>
          <p:spPr bwMode="auto">
            <a:xfrm>
              <a:off x="348" y="151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8611" name="Text Box 196"/>
            <p:cNvSpPr txBox="1">
              <a:spLocks noChangeArrowheads="1"/>
            </p:cNvSpPr>
            <p:nvPr/>
          </p:nvSpPr>
          <p:spPr bwMode="auto">
            <a:xfrm>
              <a:off x="348" y="17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8612" name="Text Box 197"/>
            <p:cNvSpPr txBox="1">
              <a:spLocks noChangeArrowheads="1"/>
            </p:cNvSpPr>
            <p:nvPr/>
          </p:nvSpPr>
          <p:spPr bwMode="auto">
            <a:xfrm>
              <a:off x="348" y="20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8613" name="Text Box 198"/>
            <p:cNvSpPr txBox="1">
              <a:spLocks noChangeArrowheads="1"/>
            </p:cNvSpPr>
            <p:nvPr/>
          </p:nvSpPr>
          <p:spPr bwMode="auto">
            <a:xfrm>
              <a:off x="375" y="263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列</a:t>
              </a:r>
            </a:p>
          </p:txBody>
        </p:sp>
        <p:sp>
          <p:nvSpPr>
            <p:cNvPr id="138614" name="Text Box 199"/>
            <p:cNvSpPr txBox="1">
              <a:spLocks noChangeArrowheads="1"/>
            </p:cNvSpPr>
            <p:nvPr/>
          </p:nvSpPr>
          <p:spPr bwMode="auto">
            <a:xfrm>
              <a:off x="375" y="288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8615" name="Text Box 200"/>
            <p:cNvSpPr txBox="1">
              <a:spLocks noChangeArrowheads="1"/>
            </p:cNvSpPr>
            <p:nvPr/>
          </p:nvSpPr>
          <p:spPr bwMode="auto">
            <a:xfrm>
              <a:off x="375" y="313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8616" name="Text Box 201"/>
            <p:cNvSpPr txBox="1">
              <a:spLocks noChangeArrowheads="1"/>
            </p:cNvSpPr>
            <p:nvPr/>
          </p:nvSpPr>
          <p:spPr bwMode="auto">
            <a:xfrm>
              <a:off x="375" y="33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8617" name="Text Box 202"/>
            <p:cNvSpPr txBox="1">
              <a:spLocks noChangeArrowheads="1"/>
            </p:cNvSpPr>
            <p:nvPr/>
          </p:nvSpPr>
          <p:spPr bwMode="auto">
            <a:xfrm>
              <a:off x="375" y="36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8618" name="Text Box 20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8619" name="Text Box 20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8620" name="Text Box 20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8621" name="Text Box 20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8622" name="Line 207"/>
            <p:cNvSpPr>
              <a:spLocks noChangeShapeType="1"/>
            </p:cNvSpPr>
            <p:nvPr/>
          </p:nvSpPr>
          <p:spPr bwMode="auto">
            <a:xfrm>
              <a:off x="140" y="90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3" name="Line 208"/>
            <p:cNvSpPr>
              <a:spLocks noChangeShapeType="1"/>
            </p:cNvSpPr>
            <p:nvPr/>
          </p:nvSpPr>
          <p:spPr bwMode="auto">
            <a:xfrm>
              <a:off x="140" y="11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4" name="Line 209"/>
            <p:cNvSpPr>
              <a:spLocks noChangeShapeType="1"/>
            </p:cNvSpPr>
            <p:nvPr/>
          </p:nvSpPr>
          <p:spPr bwMode="auto">
            <a:xfrm>
              <a:off x="140" y="142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5" name="Line 210"/>
            <p:cNvSpPr>
              <a:spLocks noChangeShapeType="1"/>
            </p:cNvSpPr>
            <p:nvPr/>
          </p:nvSpPr>
          <p:spPr bwMode="auto">
            <a:xfrm>
              <a:off x="140" y="168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6" name="Line 211"/>
            <p:cNvSpPr>
              <a:spLocks noChangeShapeType="1"/>
            </p:cNvSpPr>
            <p:nvPr/>
          </p:nvSpPr>
          <p:spPr bwMode="auto">
            <a:xfrm>
              <a:off x="140" y="194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7" name="Line 212"/>
            <p:cNvSpPr>
              <a:spLocks noChangeShapeType="1"/>
            </p:cNvSpPr>
            <p:nvPr/>
          </p:nvSpPr>
          <p:spPr bwMode="auto">
            <a:xfrm>
              <a:off x="140" y="220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8" name="Line 213"/>
            <p:cNvSpPr>
              <a:spLocks noChangeShapeType="1"/>
            </p:cNvSpPr>
            <p:nvPr/>
          </p:nvSpPr>
          <p:spPr bwMode="auto">
            <a:xfrm>
              <a:off x="140" y="2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29" name="Line 214"/>
            <p:cNvSpPr>
              <a:spLocks noChangeShapeType="1"/>
            </p:cNvSpPr>
            <p:nvPr/>
          </p:nvSpPr>
          <p:spPr bwMode="auto">
            <a:xfrm>
              <a:off x="140" y="313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30" name="Line 215"/>
            <p:cNvSpPr>
              <a:spLocks noChangeShapeType="1"/>
            </p:cNvSpPr>
            <p:nvPr/>
          </p:nvSpPr>
          <p:spPr bwMode="auto">
            <a:xfrm>
              <a:off x="140" y="339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31" name="Line 216"/>
            <p:cNvSpPr>
              <a:spLocks noChangeShapeType="1"/>
            </p:cNvSpPr>
            <p:nvPr/>
          </p:nvSpPr>
          <p:spPr bwMode="auto">
            <a:xfrm>
              <a:off x="140" y="365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32" name="Text Box 217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38633" name="Line 218"/>
            <p:cNvSpPr>
              <a:spLocks noChangeShapeType="1"/>
            </p:cNvSpPr>
            <p:nvPr/>
          </p:nvSpPr>
          <p:spPr bwMode="auto">
            <a:xfrm>
              <a:off x="682" y="3923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634" name="Text Box 219"/>
            <p:cNvSpPr txBox="1">
              <a:spLocks noChangeArrowheads="1"/>
            </p:cNvSpPr>
            <p:nvPr/>
          </p:nvSpPr>
          <p:spPr bwMode="auto">
            <a:xfrm>
              <a:off x="668" y="402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138635" name="Line 220"/>
            <p:cNvSpPr>
              <a:spLocks noChangeShapeType="1"/>
            </p:cNvSpPr>
            <p:nvPr/>
          </p:nvSpPr>
          <p:spPr bwMode="auto">
            <a:xfrm>
              <a:off x="726" y="4079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21"/>
          <p:cNvGrpSpPr>
            <a:grpSpLocks/>
          </p:cNvGrpSpPr>
          <p:nvPr/>
        </p:nvGrpSpPr>
        <p:grpSpPr bwMode="auto">
          <a:xfrm>
            <a:off x="222250" y="1069975"/>
            <a:ext cx="311150" cy="4778375"/>
            <a:chOff x="140" y="674"/>
            <a:chExt cx="196" cy="3010"/>
          </a:xfrm>
        </p:grpSpPr>
        <p:sp>
          <p:nvSpPr>
            <p:cNvPr id="138422" name="Text Box 222"/>
            <p:cNvSpPr txBox="1">
              <a:spLocks noChangeArrowheads="1"/>
            </p:cNvSpPr>
            <p:nvPr/>
          </p:nvSpPr>
          <p:spPr bwMode="auto">
            <a:xfrm>
              <a:off x="140" y="6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3" name="Text Box 223"/>
            <p:cNvSpPr txBox="1">
              <a:spLocks noChangeArrowheads="1"/>
            </p:cNvSpPr>
            <p:nvPr/>
          </p:nvSpPr>
          <p:spPr bwMode="auto">
            <a:xfrm>
              <a:off x="140" y="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4" name="Text Box 224"/>
            <p:cNvSpPr txBox="1">
              <a:spLocks noChangeArrowheads="1"/>
            </p:cNvSpPr>
            <p:nvPr/>
          </p:nvSpPr>
          <p:spPr bwMode="auto">
            <a:xfrm>
              <a:off x="140" y="1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5" name="Text Box 225"/>
            <p:cNvSpPr txBox="1">
              <a:spLocks noChangeArrowheads="1"/>
            </p:cNvSpPr>
            <p:nvPr/>
          </p:nvSpPr>
          <p:spPr bwMode="auto">
            <a:xfrm>
              <a:off x="140" y="14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6" name="Text Box 226"/>
            <p:cNvSpPr txBox="1">
              <a:spLocks noChangeArrowheads="1"/>
            </p:cNvSpPr>
            <p:nvPr/>
          </p:nvSpPr>
          <p:spPr bwMode="auto">
            <a:xfrm>
              <a:off x="140" y="17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7" name="Text Box 227"/>
            <p:cNvSpPr txBox="1">
              <a:spLocks noChangeArrowheads="1"/>
            </p:cNvSpPr>
            <p:nvPr/>
          </p:nvSpPr>
          <p:spPr bwMode="auto">
            <a:xfrm>
              <a:off x="140" y="1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8" name="Text Box 228"/>
            <p:cNvSpPr txBox="1">
              <a:spLocks noChangeArrowheads="1"/>
            </p:cNvSpPr>
            <p:nvPr/>
          </p:nvSpPr>
          <p:spPr bwMode="auto">
            <a:xfrm>
              <a:off x="140" y="26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29" name="Text Box 229"/>
            <p:cNvSpPr txBox="1">
              <a:spLocks noChangeArrowheads="1"/>
            </p:cNvSpPr>
            <p:nvPr/>
          </p:nvSpPr>
          <p:spPr bwMode="auto">
            <a:xfrm>
              <a:off x="140" y="2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30" name="Text Box 230"/>
            <p:cNvSpPr txBox="1">
              <a:spLocks noChangeArrowheads="1"/>
            </p:cNvSpPr>
            <p:nvPr/>
          </p:nvSpPr>
          <p:spPr bwMode="auto">
            <a:xfrm>
              <a:off x="140" y="31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431" name="Text Box 231"/>
            <p:cNvSpPr txBox="1">
              <a:spLocks noChangeArrowheads="1"/>
            </p:cNvSpPr>
            <p:nvPr/>
          </p:nvSpPr>
          <p:spPr bwMode="auto">
            <a:xfrm>
              <a:off x="140" y="3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" name="Group 232"/>
          <p:cNvGrpSpPr>
            <a:grpSpLocks/>
          </p:cNvGrpSpPr>
          <p:nvPr/>
        </p:nvGrpSpPr>
        <p:grpSpPr bwMode="auto">
          <a:xfrm>
            <a:off x="1452563" y="4179888"/>
            <a:ext cx="6262687" cy="401637"/>
            <a:chOff x="915" y="2633"/>
            <a:chExt cx="3945" cy="253"/>
          </a:xfrm>
        </p:grpSpPr>
        <p:grpSp>
          <p:nvGrpSpPr>
            <p:cNvPr id="11" name="Group 233"/>
            <p:cNvGrpSpPr>
              <a:grpSpLocks/>
            </p:cNvGrpSpPr>
            <p:nvPr/>
          </p:nvGrpSpPr>
          <p:grpSpPr bwMode="auto">
            <a:xfrm>
              <a:off x="915" y="2696"/>
              <a:ext cx="3858" cy="190"/>
              <a:chOff x="915" y="2696"/>
              <a:chExt cx="3858" cy="190"/>
            </a:xfrm>
          </p:grpSpPr>
          <p:sp>
            <p:nvSpPr>
              <p:cNvPr id="138417" name="Freeform 234"/>
              <p:cNvSpPr>
                <a:spLocks/>
              </p:cNvSpPr>
              <p:nvPr/>
            </p:nvSpPr>
            <p:spPr bwMode="auto">
              <a:xfrm>
                <a:off x="1304" y="2707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418" name="Freeform 235"/>
              <p:cNvSpPr>
                <a:spLocks/>
              </p:cNvSpPr>
              <p:nvPr/>
            </p:nvSpPr>
            <p:spPr bwMode="auto">
              <a:xfrm>
                <a:off x="2457" y="2710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419" name="Freeform 236"/>
              <p:cNvSpPr>
                <a:spLocks/>
              </p:cNvSpPr>
              <p:nvPr/>
            </p:nvSpPr>
            <p:spPr bwMode="auto">
              <a:xfrm>
                <a:off x="3609" y="2710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420" name="Freeform 237"/>
              <p:cNvSpPr>
                <a:spLocks/>
              </p:cNvSpPr>
              <p:nvPr/>
            </p:nvSpPr>
            <p:spPr bwMode="auto">
              <a:xfrm>
                <a:off x="4761" y="2696"/>
                <a:ext cx="1" cy="178"/>
              </a:xfrm>
              <a:custGeom>
                <a:avLst/>
                <a:gdLst>
                  <a:gd name="T0" fmla="*/ 0 w 1"/>
                  <a:gd name="T1" fmla="*/ 0 h 178"/>
                  <a:gd name="T2" fmla="*/ 0 w 1"/>
                  <a:gd name="T3" fmla="*/ 178 h 178"/>
                  <a:gd name="T4" fmla="*/ 0 60000 65536"/>
                  <a:gd name="T5" fmla="*/ 0 60000 65536"/>
                  <a:gd name="T6" fmla="*/ 0 w 1"/>
                  <a:gd name="T7" fmla="*/ 0 h 178"/>
                  <a:gd name="T8" fmla="*/ 1 w 1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8">
                    <a:moveTo>
                      <a:pt x="0" y="0"/>
                    </a:moveTo>
                    <a:lnTo>
                      <a:pt x="0" y="178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421" name="Freeform 238"/>
              <p:cNvSpPr>
                <a:spLocks/>
              </p:cNvSpPr>
              <p:nvPr/>
            </p:nvSpPr>
            <p:spPr bwMode="auto">
              <a:xfrm>
                <a:off x="915" y="2865"/>
                <a:ext cx="3858" cy="2"/>
              </a:xfrm>
              <a:custGeom>
                <a:avLst/>
                <a:gdLst>
                  <a:gd name="T0" fmla="*/ 0 w 3858"/>
                  <a:gd name="T1" fmla="*/ 2 h 2"/>
                  <a:gd name="T2" fmla="*/ 3858 w 3858"/>
                  <a:gd name="T3" fmla="*/ 0 h 2"/>
                  <a:gd name="T4" fmla="*/ 0 60000 65536"/>
                  <a:gd name="T5" fmla="*/ 0 60000 65536"/>
                  <a:gd name="T6" fmla="*/ 0 w 3858"/>
                  <a:gd name="T7" fmla="*/ 0 h 2"/>
                  <a:gd name="T8" fmla="*/ 3858 w 385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8" h="2">
                    <a:moveTo>
                      <a:pt x="0" y="2"/>
                    </a:moveTo>
                    <a:lnTo>
                      <a:pt x="385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239"/>
            <p:cNvGrpSpPr>
              <a:grpSpLocks/>
            </p:cNvGrpSpPr>
            <p:nvPr/>
          </p:nvGrpSpPr>
          <p:grpSpPr bwMode="auto">
            <a:xfrm>
              <a:off x="1213" y="2633"/>
              <a:ext cx="192" cy="158"/>
              <a:chOff x="1440" y="2928"/>
              <a:chExt cx="192" cy="158"/>
            </a:xfrm>
          </p:grpSpPr>
          <p:grpSp>
            <p:nvGrpSpPr>
              <p:cNvPr id="13" name="Group 240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8415" name="Line 241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16" name="Line 242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411" name="Freeform 243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Group 244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8413" name="Line 245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14" name="Line 246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247"/>
            <p:cNvGrpSpPr>
              <a:grpSpLocks/>
            </p:cNvGrpSpPr>
            <p:nvPr/>
          </p:nvGrpSpPr>
          <p:grpSpPr bwMode="auto">
            <a:xfrm>
              <a:off x="2365" y="2635"/>
              <a:ext cx="192" cy="158"/>
              <a:chOff x="1440" y="2928"/>
              <a:chExt cx="192" cy="158"/>
            </a:xfrm>
          </p:grpSpPr>
          <p:grpSp>
            <p:nvGrpSpPr>
              <p:cNvPr id="16" name="Group 248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8408" name="Line 24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09" name="Line 25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404" name="Freeform 251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252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8406" name="Line 253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07" name="Line 254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255"/>
            <p:cNvGrpSpPr>
              <a:grpSpLocks/>
            </p:cNvGrpSpPr>
            <p:nvPr/>
          </p:nvGrpSpPr>
          <p:grpSpPr bwMode="auto">
            <a:xfrm>
              <a:off x="3517" y="2635"/>
              <a:ext cx="192" cy="158"/>
              <a:chOff x="1440" y="2928"/>
              <a:chExt cx="192" cy="158"/>
            </a:xfrm>
          </p:grpSpPr>
          <p:grpSp>
            <p:nvGrpSpPr>
              <p:cNvPr id="19" name="Group 256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8401" name="Line 257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02" name="Line 258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397" name="Freeform 259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" name="Group 260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8399" name="Line 261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400" name="Line 262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263"/>
            <p:cNvGrpSpPr>
              <a:grpSpLocks/>
            </p:cNvGrpSpPr>
            <p:nvPr/>
          </p:nvGrpSpPr>
          <p:grpSpPr bwMode="auto">
            <a:xfrm>
              <a:off x="4668" y="2635"/>
              <a:ext cx="192" cy="158"/>
              <a:chOff x="1440" y="2928"/>
              <a:chExt cx="192" cy="158"/>
            </a:xfrm>
          </p:grpSpPr>
          <p:grpSp>
            <p:nvGrpSpPr>
              <p:cNvPr id="22" name="Group 264"/>
              <p:cNvGrpSpPr>
                <a:grpSpLocks/>
              </p:cNvGrpSpPr>
              <p:nvPr/>
            </p:nvGrpSpPr>
            <p:grpSpPr bwMode="auto">
              <a:xfrm rot="5400000">
                <a:off x="1529" y="2983"/>
                <a:ext cx="158" cy="48"/>
                <a:chOff x="3459" y="1296"/>
                <a:chExt cx="243" cy="48"/>
              </a:xfrm>
            </p:grpSpPr>
            <p:sp>
              <p:nvSpPr>
                <p:cNvPr id="138394" name="Line 265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395" name="Line 266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8390" name="Freeform 267"/>
              <p:cNvSpPr>
                <a:spLocks/>
              </p:cNvSpPr>
              <p:nvPr/>
            </p:nvSpPr>
            <p:spPr bwMode="auto">
              <a:xfrm>
                <a:off x="1487" y="3003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" name="Group 268"/>
              <p:cNvGrpSpPr>
                <a:grpSpLocks/>
              </p:cNvGrpSpPr>
              <p:nvPr/>
            </p:nvGrpSpPr>
            <p:grpSpPr bwMode="auto">
              <a:xfrm rot="-5400000">
                <a:off x="1385" y="2983"/>
                <a:ext cx="158" cy="48"/>
                <a:chOff x="3459" y="1296"/>
                <a:chExt cx="243" cy="48"/>
              </a:xfrm>
            </p:grpSpPr>
            <p:sp>
              <p:nvSpPr>
                <p:cNvPr id="138392" name="Line 269"/>
                <p:cNvSpPr>
                  <a:spLocks noChangeShapeType="1"/>
                </p:cNvSpPr>
                <p:nvPr/>
              </p:nvSpPr>
              <p:spPr bwMode="auto">
                <a:xfrm>
                  <a:off x="3459" y="1296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393" name="Line 270"/>
                <p:cNvSpPr>
                  <a:spLocks noChangeShapeType="1"/>
                </p:cNvSpPr>
                <p:nvPr/>
              </p:nvSpPr>
              <p:spPr bwMode="auto">
                <a:xfrm>
                  <a:off x="3504" y="134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Group 271"/>
          <p:cNvGrpSpPr>
            <a:grpSpLocks/>
          </p:cNvGrpSpPr>
          <p:nvPr/>
        </p:nvGrpSpPr>
        <p:grpSpPr bwMode="auto">
          <a:xfrm>
            <a:off x="1900238" y="1909763"/>
            <a:ext cx="6062662" cy="2339975"/>
            <a:chOff x="1197" y="1203"/>
            <a:chExt cx="3819" cy="1474"/>
          </a:xfrm>
        </p:grpSpPr>
        <p:sp>
          <p:nvSpPr>
            <p:cNvPr id="138376" name="Freeform 272"/>
            <p:cNvSpPr>
              <a:spLocks/>
            </p:cNvSpPr>
            <p:nvPr/>
          </p:nvSpPr>
          <p:spPr bwMode="auto">
            <a:xfrm>
              <a:off x="1422" y="1203"/>
              <a:ext cx="121" cy="1474"/>
            </a:xfrm>
            <a:custGeom>
              <a:avLst/>
              <a:gdLst>
                <a:gd name="T0" fmla="*/ 31 w 145"/>
                <a:gd name="T1" fmla="*/ 0 h 1466"/>
                <a:gd name="T2" fmla="*/ 121 w 145"/>
                <a:gd name="T3" fmla="*/ 0 h 1466"/>
                <a:gd name="T4" fmla="*/ 120 w 145"/>
                <a:gd name="T5" fmla="*/ 1474 h 1466"/>
                <a:gd name="T6" fmla="*/ 0 w 145"/>
                <a:gd name="T7" fmla="*/ 147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77" name="Text Box 273"/>
            <p:cNvSpPr txBox="1">
              <a:spLocks noChangeArrowheads="1"/>
            </p:cNvSpPr>
            <p:nvPr/>
          </p:nvSpPr>
          <p:spPr bwMode="auto">
            <a:xfrm rot="5400000">
              <a:off x="1194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78" name="Freeform 274"/>
            <p:cNvSpPr>
              <a:spLocks/>
            </p:cNvSpPr>
            <p:nvPr/>
          </p:nvSpPr>
          <p:spPr bwMode="auto">
            <a:xfrm>
              <a:off x="2556" y="1205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79" name="Text Box 275"/>
            <p:cNvSpPr txBox="1">
              <a:spLocks noChangeArrowheads="1"/>
            </p:cNvSpPr>
            <p:nvPr/>
          </p:nvSpPr>
          <p:spPr bwMode="auto">
            <a:xfrm rot="5400000">
              <a:off x="2347" y="16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80" name="Freeform 276"/>
            <p:cNvSpPr>
              <a:spLocks/>
            </p:cNvSpPr>
            <p:nvPr/>
          </p:nvSpPr>
          <p:spPr bwMode="auto">
            <a:xfrm>
              <a:off x="3711" y="1206"/>
              <a:ext cx="151" cy="1471"/>
            </a:xfrm>
            <a:custGeom>
              <a:avLst/>
              <a:gdLst>
                <a:gd name="T0" fmla="*/ 54 w 151"/>
                <a:gd name="T1" fmla="*/ 0 h 1471"/>
                <a:gd name="T2" fmla="*/ 151 w 151"/>
                <a:gd name="T3" fmla="*/ 0 h 1471"/>
                <a:gd name="T4" fmla="*/ 150 w 151"/>
                <a:gd name="T5" fmla="*/ 1471 h 1471"/>
                <a:gd name="T6" fmla="*/ 0 w 151"/>
                <a:gd name="T7" fmla="*/ 1470 h 1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71"/>
                <a:gd name="T14" fmla="*/ 151 w 151"/>
                <a:gd name="T15" fmla="*/ 1471 h 1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71">
                  <a:moveTo>
                    <a:pt x="54" y="0"/>
                  </a:moveTo>
                  <a:lnTo>
                    <a:pt x="151" y="0"/>
                  </a:lnTo>
                  <a:lnTo>
                    <a:pt x="150" y="1471"/>
                  </a:lnTo>
                  <a:lnTo>
                    <a:pt x="0" y="147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81" name="Text Box 277"/>
            <p:cNvSpPr txBox="1">
              <a:spLocks noChangeArrowheads="1"/>
            </p:cNvSpPr>
            <p:nvPr/>
          </p:nvSpPr>
          <p:spPr bwMode="auto">
            <a:xfrm rot="5400000">
              <a:off x="3493" y="162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82" name="Freeform 278"/>
            <p:cNvSpPr>
              <a:spLocks/>
            </p:cNvSpPr>
            <p:nvPr/>
          </p:nvSpPr>
          <p:spPr bwMode="auto">
            <a:xfrm>
              <a:off x="4860" y="1211"/>
              <a:ext cx="145" cy="1466"/>
            </a:xfrm>
            <a:custGeom>
              <a:avLst/>
              <a:gdLst>
                <a:gd name="T0" fmla="*/ 42 w 145"/>
                <a:gd name="T1" fmla="*/ 1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42" y="1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83" name="Text Box 279"/>
            <p:cNvSpPr txBox="1">
              <a:spLocks noChangeArrowheads="1"/>
            </p:cNvSpPr>
            <p:nvPr/>
          </p:nvSpPr>
          <p:spPr bwMode="auto">
            <a:xfrm rot="5400000">
              <a:off x="4648" y="162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5" name="Group 280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8359" name="Line 281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60" name="Freeform 282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61" name="Line 283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62" name="Freeform 284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63" name="Line 285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64" name="Text Box 286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8365" name="Text Box 287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8366" name="Text Box 288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8367" name="Text Box 289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8368" name="Line 290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69" name="Line 291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0" name="Line 292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1" name="Line 293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2" name="Line 294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3" name="Line 295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4" name="Line 296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5" name="Line 297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1482" name="Rectangle 29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8248" name="Text Box 299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26" name="Group 300"/>
          <p:cNvGrpSpPr>
            <a:grpSpLocks/>
          </p:cNvGrpSpPr>
          <p:nvPr/>
        </p:nvGrpSpPr>
        <p:grpSpPr bwMode="auto">
          <a:xfrm>
            <a:off x="2228850" y="4351338"/>
            <a:ext cx="6173788" cy="1295400"/>
            <a:chOff x="1404" y="2741"/>
            <a:chExt cx="3889" cy="816"/>
          </a:xfrm>
        </p:grpSpPr>
        <p:sp>
          <p:nvSpPr>
            <p:cNvPr id="138355" name="Freeform 301"/>
            <p:cNvSpPr>
              <a:spLocks/>
            </p:cNvSpPr>
            <p:nvPr/>
          </p:nvSpPr>
          <p:spPr bwMode="auto">
            <a:xfrm>
              <a:off x="1404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56" name="Freeform 302"/>
            <p:cNvSpPr>
              <a:spLocks/>
            </p:cNvSpPr>
            <p:nvPr/>
          </p:nvSpPr>
          <p:spPr bwMode="auto">
            <a:xfrm>
              <a:off x="4861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57" name="Freeform 303"/>
            <p:cNvSpPr>
              <a:spLocks/>
            </p:cNvSpPr>
            <p:nvPr/>
          </p:nvSpPr>
          <p:spPr bwMode="auto">
            <a:xfrm>
              <a:off x="3709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358" name="Freeform 304"/>
            <p:cNvSpPr>
              <a:spLocks/>
            </p:cNvSpPr>
            <p:nvPr/>
          </p:nvSpPr>
          <p:spPr bwMode="auto">
            <a:xfrm>
              <a:off x="2555" y="2741"/>
              <a:ext cx="432" cy="816"/>
            </a:xfrm>
            <a:custGeom>
              <a:avLst/>
              <a:gdLst>
                <a:gd name="T0" fmla="*/ 0 w 432"/>
                <a:gd name="T1" fmla="*/ 0 h 816"/>
                <a:gd name="T2" fmla="*/ 144 w 432"/>
                <a:gd name="T3" fmla="*/ 0 h 816"/>
                <a:gd name="T4" fmla="*/ 144 w 432"/>
                <a:gd name="T5" fmla="*/ 576 h 816"/>
                <a:gd name="T6" fmla="*/ 432 w 432"/>
                <a:gd name="T7" fmla="*/ 576 h 816"/>
                <a:gd name="T8" fmla="*/ 432 w 43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16"/>
                <a:gd name="T17" fmla="*/ 432 w 43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16">
                  <a:moveTo>
                    <a:pt x="0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432" y="576"/>
                  </a:lnTo>
                  <a:lnTo>
                    <a:pt x="432" y="81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305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28" name="Group 306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29" name="Group 307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38347" name="Rectangle 308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38348" name="Rectangle 309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8349" name="Rectangle 310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38350" name="Rectangle 311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38351" name="Rectangle 312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38352" name="Rectangle 313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38353" name="Rectangle 314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38354" name="Rectangle 315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30" name="Group 316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38338" name="Freeform 317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39" name="Line 318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0" name="Line 319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1" name="Line 320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2" name="Line 321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3" name="Line 322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4" name="Line 323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5" name="Line 324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46" name="Line 325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8332" name="Text Box 326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33" name="Text Box 327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34" name="Text Box 328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335" name="Text Box 329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38251" name="Rectangle 330"/>
          <p:cNvSpPr>
            <a:spLocks noChangeArrowheads="1"/>
          </p:cNvSpPr>
          <p:nvPr/>
        </p:nvSpPr>
        <p:spPr bwMode="auto">
          <a:xfrm>
            <a:off x="182880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8252" name="Rectangle 331"/>
          <p:cNvSpPr>
            <a:spLocks noChangeArrowheads="1"/>
          </p:cNvSpPr>
          <p:nvPr/>
        </p:nvSpPr>
        <p:spPr bwMode="auto">
          <a:xfrm>
            <a:off x="3638550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38253" name="Rectangle 332"/>
          <p:cNvSpPr>
            <a:spLocks noChangeArrowheads="1"/>
          </p:cNvSpPr>
          <p:nvPr/>
        </p:nvSpPr>
        <p:spPr bwMode="auto">
          <a:xfrm>
            <a:off x="5503863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38254" name="Rectangle 333"/>
          <p:cNvSpPr>
            <a:spLocks noChangeArrowheads="1"/>
          </p:cNvSpPr>
          <p:nvPr/>
        </p:nvSpPr>
        <p:spPr bwMode="auto">
          <a:xfrm>
            <a:off x="7305675" y="1608138"/>
            <a:ext cx="457200" cy="434975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48</a:t>
            </a:r>
          </a:p>
        </p:txBody>
      </p:sp>
      <p:grpSp>
        <p:nvGrpSpPr>
          <p:cNvPr id="31" name="Group 334"/>
          <p:cNvGrpSpPr>
            <a:grpSpLocks/>
          </p:cNvGrpSpPr>
          <p:nvPr/>
        </p:nvGrpSpPr>
        <p:grpSpPr bwMode="auto">
          <a:xfrm>
            <a:off x="1812925" y="5629275"/>
            <a:ext cx="6832600" cy="533400"/>
            <a:chOff x="1142" y="3546"/>
            <a:chExt cx="4304" cy="336"/>
          </a:xfrm>
        </p:grpSpPr>
        <p:grpSp>
          <p:nvGrpSpPr>
            <p:cNvPr id="138384" name="Group 335"/>
            <p:cNvGrpSpPr>
              <a:grpSpLocks/>
            </p:cNvGrpSpPr>
            <p:nvPr/>
          </p:nvGrpSpPr>
          <p:grpSpPr bwMode="auto">
            <a:xfrm>
              <a:off x="1142" y="3546"/>
              <a:ext cx="823" cy="336"/>
              <a:chOff x="1142" y="3546"/>
              <a:chExt cx="823" cy="336"/>
            </a:xfrm>
          </p:grpSpPr>
          <p:sp>
            <p:nvSpPr>
              <p:cNvPr id="138329" name="Rectangle 336"/>
              <p:cNvSpPr>
                <a:spLocks noChangeArrowheads="1"/>
              </p:cNvSpPr>
              <p:nvPr/>
            </p:nvSpPr>
            <p:spPr bwMode="auto">
              <a:xfrm>
                <a:off x="1142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330" name="Text Box 337"/>
              <p:cNvSpPr txBox="1">
                <a:spLocks noChangeArrowheads="1"/>
              </p:cNvSpPr>
              <p:nvPr/>
            </p:nvSpPr>
            <p:spPr bwMode="auto">
              <a:xfrm>
                <a:off x="1200" y="359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8385" name="Group 338"/>
            <p:cNvGrpSpPr>
              <a:grpSpLocks/>
            </p:cNvGrpSpPr>
            <p:nvPr/>
          </p:nvGrpSpPr>
          <p:grpSpPr bwMode="auto">
            <a:xfrm>
              <a:off x="2318" y="3546"/>
              <a:ext cx="823" cy="336"/>
              <a:chOff x="2318" y="3546"/>
              <a:chExt cx="823" cy="336"/>
            </a:xfrm>
          </p:grpSpPr>
          <p:sp>
            <p:nvSpPr>
              <p:cNvPr id="138327" name="Rectangle 339"/>
              <p:cNvSpPr>
                <a:spLocks noChangeArrowheads="1"/>
              </p:cNvSpPr>
              <p:nvPr/>
            </p:nvSpPr>
            <p:spPr bwMode="auto">
              <a:xfrm>
                <a:off x="2318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328" name="Text Box 340"/>
              <p:cNvSpPr txBox="1">
                <a:spLocks noChangeArrowheads="1"/>
              </p:cNvSpPr>
              <p:nvPr/>
            </p:nvSpPr>
            <p:spPr bwMode="auto">
              <a:xfrm>
                <a:off x="2352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8386" name="Group 341"/>
            <p:cNvGrpSpPr>
              <a:grpSpLocks/>
            </p:cNvGrpSpPr>
            <p:nvPr/>
          </p:nvGrpSpPr>
          <p:grpSpPr bwMode="auto">
            <a:xfrm>
              <a:off x="3470" y="3546"/>
              <a:ext cx="823" cy="336"/>
              <a:chOff x="3470" y="3546"/>
              <a:chExt cx="823" cy="336"/>
            </a:xfrm>
          </p:grpSpPr>
          <p:sp>
            <p:nvSpPr>
              <p:cNvPr id="138325" name="Rectangle 342"/>
              <p:cNvSpPr>
                <a:spLocks noChangeArrowheads="1"/>
              </p:cNvSpPr>
              <p:nvPr/>
            </p:nvSpPr>
            <p:spPr bwMode="auto">
              <a:xfrm>
                <a:off x="3470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326" name="Text Box 343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38387" name="Group 344"/>
            <p:cNvGrpSpPr>
              <a:grpSpLocks/>
            </p:cNvGrpSpPr>
            <p:nvPr/>
          </p:nvGrpSpPr>
          <p:grpSpPr bwMode="auto">
            <a:xfrm>
              <a:off x="4623" y="3546"/>
              <a:ext cx="823" cy="336"/>
              <a:chOff x="4623" y="3546"/>
              <a:chExt cx="823" cy="336"/>
            </a:xfrm>
          </p:grpSpPr>
          <p:sp>
            <p:nvSpPr>
              <p:cNvPr id="138323" name="Rectangle 345"/>
              <p:cNvSpPr>
                <a:spLocks noChangeArrowheads="1"/>
              </p:cNvSpPr>
              <p:nvPr/>
            </p:nvSpPr>
            <p:spPr bwMode="auto">
              <a:xfrm>
                <a:off x="4623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324" name="Text Box 346"/>
              <p:cNvSpPr txBox="1">
                <a:spLocks noChangeArrowheads="1"/>
              </p:cNvSpPr>
              <p:nvPr/>
            </p:nvSpPr>
            <p:spPr bwMode="auto">
              <a:xfrm>
                <a:off x="4656" y="360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</p:grpSp>
      <p:grpSp>
        <p:nvGrpSpPr>
          <p:cNvPr id="138388" name="Group 347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38389" name="Group 348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38391" name="Group 349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38314" name="Freeform 350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15" name="Freeform 351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16" name="Freeform 352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17" name="Freeform 353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318" name="Freeform 354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396" name="Group 355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38398" name="Group 35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312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13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8308" name="Freeform 35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8403" name="Group 36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310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11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8405" name="Group 363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38410" name="Group 36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305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06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8301" name="Freeform 36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8412" name="Group 36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303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04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8496" name="Group 371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138499" name="Group 37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298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99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8294" name="Freeform 37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8636" name="Group 37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296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97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8638" name="Group 379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138643" name="Group 380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291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92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8287" name="Freeform 383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38645" name="Group 384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38289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90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8273" name="Rectangle 387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274" name="Text Box 388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275" name="Rectangle 389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276" name="Rectangle 390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8277" name="Rectangle 391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8278" name="Text Box 392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279" name="Text Box 393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8280" name="Text Box 394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8650" name="Group 395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grpSp>
          <p:nvGrpSpPr>
            <p:cNvPr id="138651" name="Group 396"/>
            <p:cNvGrpSpPr>
              <a:grpSpLocks/>
            </p:cNvGrpSpPr>
            <p:nvPr/>
          </p:nvGrpSpPr>
          <p:grpSpPr bwMode="auto">
            <a:xfrm>
              <a:off x="1964" y="3737"/>
              <a:ext cx="3637" cy="0"/>
              <a:chOff x="1964" y="3737"/>
              <a:chExt cx="3637" cy="0"/>
            </a:xfrm>
          </p:grpSpPr>
          <p:sp>
            <p:nvSpPr>
              <p:cNvPr id="138268" name="Line 397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269" name="Line 398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270" name="Line 399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271" name="Line 400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8652" name="Group 401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sp>
            <p:nvSpPr>
              <p:cNvPr id="138264" name="Text Box 402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8265" name="Text Box 403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8266" name="Text Box 404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8267" name="Text Box 405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</p:grpSp>
      <p:sp>
        <p:nvSpPr>
          <p:cNvPr id="407" name="日期占位符 40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BF648F-7385-4A83-AE6E-72E9609B158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08" name="灯片编号占位符 4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E0929-8101-4FD4-A0DE-816BDA0F91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09" name="页脚占位符 4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1055688"/>
            <a:ext cx="9105900" cy="5730875"/>
            <a:chOff x="48" y="665"/>
            <a:chExt cx="5736" cy="361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8" y="665"/>
              <a:ext cx="284" cy="2995"/>
              <a:chOff x="48" y="665"/>
              <a:chExt cx="284" cy="2995"/>
            </a:xfrm>
          </p:grpSpPr>
          <p:sp>
            <p:nvSpPr>
              <p:cNvPr id="139511" name="Text Box 4"/>
              <p:cNvSpPr txBox="1">
                <a:spLocks noChangeArrowheads="1"/>
              </p:cNvSpPr>
              <p:nvPr/>
            </p:nvSpPr>
            <p:spPr bwMode="auto">
              <a:xfrm>
                <a:off x="48" y="196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9512" name="Text Box 5"/>
              <p:cNvSpPr txBox="1">
                <a:spLocks noChangeArrowheads="1"/>
              </p:cNvSpPr>
              <p:nvPr/>
            </p:nvSpPr>
            <p:spPr bwMode="auto">
              <a:xfrm>
                <a:off x="48" y="1702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9513" name="Text Box 6"/>
              <p:cNvSpPr txBox="1">
                <a:spLocks noChangeArrowheads="1"/>
              </p:cNvSpPr>
              <p:nvPr/>
            </p:nvSpPr>
            <p:spPr bwMode="auto">
              <a:xfrm>
                <a:off x="48" y="144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9514" name="Text Box 7"/>
              <p:cNvSpPr txBox="1">
                <a:spLocks noChangeArrowheads="1"/>
              </p:cNvSpPr>
              <p:nvPr/>
            </p:nvSpPr>
            <p:spPr bwMode="auto">
              <a:xfrm>
                <a:off x="48" y="1184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39515" name="Text Box 8"/>
              <p:cNvSpPr txBox="1">
                <a:spLocks noChangeArrowheads="1"/>
              </p:cNvSpPr>
              <p:nvPr/>
            </p:nvSpPr>
            <p:spPr bwMode="auto">
              <a:xfrm>
                <a:off x="48" y="9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39516" name="Text Box 9"/>
              <p:cNvSpPr txBox="1">
                <a:spLocks noChangeArrowheads="1"/>
              </p:cNvSpPr>
              <p:nvPr/>
            </p:nvSpPr>
            <p:spPr bwMode="auto">
              <a:xfrm>
                <a:off x="48" y="66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39517" name="Text Box 10"/>
              <p:cNvSpPr txBox="1">
                <a:spLocks noChangeArrowheads="1"/>
              </p:cNvSpPr>
              <p:nvPr/>
            </p:nvSpPr>
            <p:spPr bwMode="auto">
              <a:xfrm>
                <a:off x="48" y="3410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9518" name="Text Box 11"/>
              <p:cNvSpPr txBox="1">
                <a:spLocks noChangeArrowheads="1"/>
              </p:cNvSpPr>
              <p:nvPr/>
            </p:nvSpPr>
            <p:spPr bwMode="auto">
              <a:xfrm>
                <a:off x="48" y="315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9519" name="Text Box 12"/>
              <p:cNvSpPr txBox="1">
                <a:spLocks noChangeArrowheads="1"/>
              </p:cNvSpPr>
              <p:nvPr/>
            </p:nvSpPr>
            <p:spPr bwMode="auto">
              <a:xfrm>
                <a:off x="48" y="2892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9520" name="Text Box 13"/>
              <p:cNvSpPr txBox="1">
                <a:spLocks noChangeArrowheads="1"/>
              </p:cNvSpPr>
              <p:nvPr/>
            </p:nvSpPr>
            <p:spPr bwMode="auto">
              <a:xfrm>
                <a:off x="48" y="26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64" y="713"/>
              <a:ext cx="5620" cy="3562"/>
              <a:chOff x="164" y="713"/>
              <a:chExt cx="5620" cy="3562"/>
            </a:xfrm>
          </p:grpSpPr>
          <p:sp>
            <p:nvSpPr>
              <p:cNvPr id="139293" name="Rectangle 15"/>
              <p:cNvSpPr>
                <a:spLocks noChangeArrowheads="1"/>
              </p:cNvSpPr>
              <p:nvPr/>
            </p:nvSpPr>
            <p:spPr bwMode="auto">
              <a:xfrm>
                <a:off x="356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294" name="Rectangle 16"/>
              <p:cNvSpPr>
                <a:spLocks noChangeArrowheads="1"/>
              </p:cNvSpPr>
              <p:nvPr/>
            </p:nvSpPr>
            <p:spPr bwMode="auto">
              <a:xfrm>
                <a:off x="17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9295" name="Text Box 17"/>
              <p:cNvSpPr txBox="1">
                <a:spLocks noChangeArrowheads="1"/>
              </p:cNvSpPr>
              <p:nvPr/>
            </p:nvSpPr>
            <p:spPr bwMode="auto">
              <a:xfrm>
                <a:off x="1432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296" name="Rectangle 18"/>
              <p:cNvSpPr>
                <a:spLocks noChangeArrowheads="1"/>
              </p:cNvSpPr>
              <p:nvPr/>
            </p:nvSpPr>
            <p:spPr bwMode="auto">
              <a:xfrm>
                <a:off x="1176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9297" name="Rectangle 19"/>
              <p:cNvSpPr>
                <a:spLocks noChangeArrowheads="1"/>
              </p:cNvSpPr>
              <p:nvPr/>
            </p:nvSpPr>
            <p:spPr bwMode="auto">
              <a:xfrm>
                <a:off x="28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9298" name="Text Box 20"/>
              <p:cNvSpPr txBox="1">
                <a:spLocks noChangeArrowheads="1"/>
              </p:cNvSpPr>
              <p:nvPr/>
            </p:nvSpPr>
            <p:spPr bwMode="auto">
              <a:xfrm>
                <a:off x="2573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299" name="Rectangle 21"/>
              <p:cNvSpPr>
                <a:spLocks noChangeArrowheads="1"/>
              </p:cNvSpPr>
              <p:nvPr/>
            </p:nvSpPr>
            <p:spPr bwMode="auto">
              <a:xfrm>
                <a:off x="2317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9300" name="Rectangle 22"/>
              <p:cNvSpPr>
                <a:spLocks noChangeArrowheads="1"/>
              </p:cNvSpPr>
              <p:nvPr/>
            </p:nvSpPr>
            <p:spPr bwMode="auto">
              <a:xfrm>
                <a:off x="40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9301" name="Text Box 23"/>
              <p:cNvSpPr txBox="1">
                <a:spLocks noChangeArrowheads="1"/>
              </p:cNvSpPr>
              <p:nvPr/>
            </p:nvSpPr>
            <p:spPr bwMode="auto">
              <a:xfrm>
                <a:off x="374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302" name="Rectangle 24"/>
              <p:cNvSpPr>
                <a:spLocks noChangeArrowheads="1"/>
              </p:cNvSpPr>
              <p:nvPr/>
            </p:nvSpPr>
            <p:spPr bwMode="auto">
              <a:xfrm>
                <a:off x="349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9303" name="Rectangle 25"/>
              <p:cNvSpPr>
                <a:spLocks noChangeArrowheads="1"/>
              </p:cNvSpPr>
              <p:nvPr/>
            </p:nvSpPr>
            <p:spPr bwMode="auto">
              <a:xfrm>
                <a:off x="52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9304" name="Text Box 26"/>
              <p:cNvSpPr txBox="1">
                <a:spLocks noChangeArrowheads="1"/>
              </p:cNvSpPr>
              <p:nvPr/>
            </p:nvSpPr>
            <p:spPr bwMode="auto">
              <a:xfrm>
                <a:off x="488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305" name="Rectangle 27"/>
              <p:cNvSpPr>
                <a:spLocks noChangeArrowheads="1"/>
              </p:cNvSpPr>
              <p:nvPr/>
            </p:nvSpPr>
            <p:spPr bwMode="auto">
              <a:xfrm>
                <a:off x="46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9306" name="Rectangle 28"/>
              <p:cNvSpPr>
                <a:spLocks noChangeArrowheads="1"/>
              </p:cNvSpPr>
              <p:nvPr/>
            </p:nvSpPr>
            <p:spPr bwMode="auto">
              <a:xfrm>
                <a:off x="17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9307" name="Rectangle 29"/>
              <p:cNvSpPr>
                <a:spLocks noChangeArrowheads="1"/>
              </p:cNvSpPr>
              <p:nvPr/>
            </p:nvSpPr>
            <p:spPr bwMode="auto">
              <a:xfrm>
                <a:off x="1176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9308" name="Rectangle 30"/>
              <p:cNvSpPr>
                <a:spLocks noChangeArrowheads="1"/>
              </p:cNvSpPr>
              <p:nvPr/>
            </p:nvSpPr>
            <p:spPr bwMode="auto">
              <a:xfrm>
                <a:off x="28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9309" name="Rectangle 31"/>
              <p:cNvSpPr>
                <a:spLocks noChangeArrowheads="1"/>
              </p:cNvSpPr>
              <p:nvPr/>
            </p:nvSpPr>
            <p:spPr bwMode="auto">
              <a:xfrm>
                <a:off x="2317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9310" name="Rectangle 32"/>
              <p:cNvSpPr>
                <a:spLocks noChangeArrowheads="1"/>
              </p:cNvSpPr>
              <p:nvPr/>
            </p:nvSpPr>
            <p:spPr bwMode="auto">
              <a:xfrm>
                <a:off x="40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9311" name="Rectangle 33"/>
              <p:cNvSpPr>
                <a:spLocks noChangeArrowheads="1"/>
              </p:cNvSpPr>
              <p:nvPr/>
            </p:nvSpPr>
            <p:spPr bwMode="auto">
              <a:xfrm>
                <a:off x="349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9312" name="Rectangle 34"/>
              <p:cNvSpPr>
                <a:spLocks noChangeArrowheads="1"/>
              </p:cNvSpPr>
              <p:nvPr/>
            </p:nvSpPr>
            <p:spPr bwMode="auto">
              <a:xfrm>
                <a:off x="52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9313" name="Rectangle 35"/>
              <p:cNvSpPr>
                <a:spLocks noChangeArrowheads="1"/>
              </p:cNvSpPr>
              <p:nvPr/>
            </p:nvSpPr>
            <p:spPr bwMode="auto">
              <a:xfrm>
                <a:off x="46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9314" name="Line 36"/>
              <p:cNvSpPr>
                <a:spLocks noChangeShapeType="1"/>
              </p:cNvSpPr>
              <p:nvPr/>
            </p:nvSpPr>
            <p:spPr bwMode="auto">
              <a:xfrm rot="5400000">
                <a:off x="1349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15" name="Line 37"/>
              <p:cNvSpPr>
                <a:spLocks noChangeShapeType="1"/>
              </p:cNvSpPr>
              <p:nvPr/>
            </p:nvSpPr>
            <p:spPr bwMode="auto">
              <a:xfrm rot="5400000">
                <a:off x="1332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16" name="Freeform 38"/>
              <p:cNvSpPr>
                <a:spLocks/>
              </p:cNvSpPr>
              <p:nvPr/>
            </p:nvSpPr>
            <p:spPr bwMode="auto">
              <a:xfrm>
                <a:off x="1284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17" name="Line 39"/>
              <p:cNvSpPr>
                <a:spLocks noChangeShapeType="1"/>
              </p:cNvSpPr>
              <p:nvPr/>
            </p:nvSpPr>
            <p:spPr bwMode="auto">
              <a:xfrm rot="-5400000">
                <a:off x="1157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18" name="Line 40"/>
              <p:cNvSpPr>
                <a:spLocks noChangeShapeType="1"/>
              </p:cNvSpPr>
              <p:nvPr/>
            </p:nvSpPr>
            <p:spPr bwMode="auto">
              <a:xfrm rot="-5400000">
                <a:off x="1236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19" name="Freeform 41"/>
              <p:cNvSpPr>
                <a:spLocks/>
              </p:cNvSpPr>
              <p:nvPr/>
            </p:nvSpPr>
            <p:spPr bwMode="auto">
              <a:xfrm>
                <a:off x="1458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20" name="Freeform 42"/>
              <p:cNvSpPr>
                <a:spLocks/>
              </p:cNvSpPr>
              <p:nvPr/>
            </p:nvSpPr>
            <p:spPr bwMode="auto">
              <a:xfrm>
                <a:off x="1077" y="1210"/>
                <a:ext cx="158" cy="1468"/>
              </a:xfrm>
              <a:custGeom>
                <a:avLst/>
                <a:gdLst>
                  <a:gd name="T0" fmla="*/ 158 w 158"/>
                  <a:gd name="T1" fmla="*/ 1468 h 1468"/>
                  <a:gd name="T2" fmla="*/ 6 w 158"/>
                  <a:gd name="T3" fmla="*/ 1468 h 1468"/>
                  <a:gd name="T4" fmla="*/ 0 w 158"/>
                  <a:gd name="T5" fmla="*/ 1 h 1468"/>
                  <a:gd name="T6" fmla="*/ 101 w 158"/>
                  <a:gd name="T7" fmla="*/ 0 h 14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8"/>
                  <a:gd name="T14" fmla="*/ 158 w 158"/>
                  <a:gd name="T15" fmla="*/ 1468 h 14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8">
                    <a:moveTo>
                      <a:pt x="158" y="1468"/>
                    </a:moveTo>
                    <a:lnTo>
                      <a:pt x="6" y="1468"/>
                    </a:lnTo>
                    <a:lnTo>
                      <a:pt x="0" y="1"/>
                    </a:lnTo>
                    <a:lnTo>
                      <a:pt x="10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21" name="Freeform 43"/>
              <p:cNvSpPr>
                <a:spLocks/>
              </p:cNvSpPr>
              <p:nvPr/>
            </p:nvSpPr>
            <p:spPr bwMode="auto">
              <a:xfrm>
                <a:off x="1079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22" name="Line 44"/>
              <p:cNvSpPr>
                <a:spLocks noChangeShapeType="1"/>
              </p:cNvSpPr>
              <p:nvPr/>
            </p:nvSpPr>
            <p:spPr bwMode="auto">
              <a:xfrm rot="5400000">
                <a:off x="1920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23" name="Line 45"/>
              <p:cNvSpPr>
                <a:spLocks noChangeShapeType="1"/>
              </p:cNvSpPr>
              <p:nvPr/>
            </p:nvSpPr>
            <p:spPr bwMode="auto">
              <a:xfrm rot="5400000">
                <a:off x="1903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24" name="Freeform 46"/>
              <p:cNvSpPr>
                <a:spLocks/>
              </p:cNvSpPr>
              <p:nvPr/>
            </p:nvSpPr>
            <p:spPr bwMode="auto">
              <a:xfrm>
                <a:off x="1855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25" name="Line 47"/>
              <p:cNvSpPr>
                <a:spLocks noChangeShapeType="1"/>
              </p:cNvSpPr>
              <p:nvPr/>
            </p:nvSpPr>
            <p:spPr bwMode="auto">
              <a:xfrm rot="-5400000">
                <a:off x="1728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26" name="Line 48"/>
              <p:cNvSpPr>
                <a:spLocks noChangeShapeType="1"/>
              </p:cNvSpPr>
              <p:nvPr/>
            </p:nvSpPr>
            <p:spPr bwMode="auto">
              <a:xfrm rot="-5400000">
                <a:off x="1807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27" name="Freeform 49"/>
              <p:cNvSpPr>
                <a:spLocks/>
              </p:cNvSpPr>
              <p:nvPr/>
            </p:nvSpPr>
            <p:spPr bwMode="auto">
              <a:xfrm>
                <a:off x="2029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28" name="Freeform 50"/>
              <p:cNvSpPr>
                <a:spLocks/>
              </p:cNvSpPr>
              <p:nvPr/>
            </p:nvSpPr>
            <p:spPr bwMode="auto">
              <a:xfrm>
                <a:off x="1635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29" name="Line 51"/>
              <p:cNvSpPr>
                <a:spLocks noChangeShapeType="1"/>
              </p:cNvSpPr>
              <p:nvPr/>
            </p:nvSpPr>
            <p:spPr bwMode="auto">
              <a:xfrm rot="5400000">
                <a:off x="250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0" name="Line 52"/>
              <p:cNvSpPr>
                <a:spLocks noChangeShapeType="1"/>
              </p:cNvSpPr>
              <p:nvPr/>
            </p:nvSpPr>
            <p:spPr bwMode="auto">
              <a:xfrm rot="5400000">
                <a:off x="2484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1" name="Freeform 53"/>
              <p:cNvSpPr>
                <a:spLocks/>
              </p:cNvSpPr>
              <p:nvPr/>
            </p:nvSpPr>
            <p:spPr bwMode="auto">
              <a:xfrm>
                <a:off x="2436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2" name="Line 54"/>
              <p:cNvSpPr>
                <a:spLocks noChangeShapeType="1"/>
              </p:cNvSpPr>
              <p:nvPr/>
            </p:nvSpPr>
            <p:spPr bwMode="auto">
              <a:xfrm rot="-5400000">
                <a:off x="230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3" name="Line 55"/>
              <p:cNvSpPr>
                <a:spLocks noChangeShapeType="1"/>
              </p:cNvSpPr>
              <p:nvPr/>
            </p:nvSpPr>
            <p:spPr bwMode="auto">
              <a:xfrm rot="-5400000">
                <a:off x="2388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4" name="Freeform 56"/>
              <p:cNvSpPr>
                <a:spLocks/>
              </p:cNvSpPr>
              <p:nvPr/>
            </p:nvSpPr>
            <p:spPr bwMode="auto">
              <a:xfrm>
                <a:off x="2610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35" name="Freeform 57"/>
              <p:cNvSpPr>
                <a:spLocks/>
              </p:cNvSpPr>
              <p:nvPr/>
            </p:nvSpPr>
            <p:spPr bwMode="auto">
              <a:xfrm>
                <a:off x="2231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36" name="Line 58"/>
              <p:cNvSpPr>
                <a:spLocks noChangeShapeType="1"/>
              </p:cNvSpPr>
              <p:nvPr/>
            </p:nvSpPr>
            <p:spPr bwMode="auto">
              <a:xfrm rot="5400000">
                <a:off x="30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7" name="Line 59"/>
              <p:cNvSpPr>
                <a:spLocks noChangeShapeType="1"/>
              </p:cNvSpPr>
              <p:nvPr/>
            </p:nvSpPr>
            <p:spPr bwMode="auto">
              <a:xfrm rot="5400000">
                <a:off x="30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8" name="Freeform 60"/>
              <p:cNvSpPr>
                <a:spLocks/>
              </p:cNvSpPr>
              <p:nvPr/>
            </p:nvSpPr>
            <p:spPr bwMode="auto">
              <a:xfrm>
                <a:off x="30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39" name="Line 61"/>
              <p:cNvSpPr>
                <a:spLocks noChangeShapeType="1"/>
              </p:cNvSpPr>
              <p:nvPr/>
            </p:nvSpPr>
            <p:spPr bwMode="auto">
              <a:xfrm rot="-5400000">
                <a:off x="28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0" name="Line 62"/>
              <p:cNvSpPr>
                <a:spLocks noChangeShapeType="1"/>
              </p:cNvSpPr>
              <p:nvPr/>
            </p:nvSpPr>
            <p:spPr bwMode="auto">
              <a:xfrm rot="-5400000">
                <a:off x="29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1" name="Freeform 63"/>
              <p:cNvSpPr>
                <a:spLocks/>
              </p:cNvSpPr>
              <p:nvPr/>
            </p:nvSpPr>
            <p:spPr bwMode="auto">
              <a:xfrm>
                <a:off x="3186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42" name="Freeform 64"/>
              <p:cNvSpPr>
                <a:spLocks/>
              </p:cNvSpPr>
              <p:nvPr/>
            </p:nvSpPr>
            <p:spPr bwMode="auto">
              <a:xfrm>
                <a:off x="2807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43" name="Line 65"/>
              <p:cNvSpPr>
                <a:spLocks noChangeShapeType="1"/>
              </p:cNvSpPr>
              <p:nvPr/>
            </p:nvSpPr>
            <p:spPr bwMode="auto">
              <a:xfrm rot="5400000">
                <a:off x="36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4" name="Line 66"/>
              <p:cNvSpPr>
                <a:spLocks noChangeShapeType="1"/>
              </p:cNvSpPr>
              <p:nvPr/>
            </p:nvSpPr>
            <p:spPr bwMode="auto">
              <a:xfrm rot="5400000">
                <a:off x="36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5" name="Freeform 67"/>
              <p:cNvSpPr>
                <a:spLocks/>
              </p:cNvSpPr>
              <p:nvPr/>
            </p:nvSpPr>
            <p:spPr bwMode="auto">
              <a:xfrm>
                <a:off x="35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6" name="Line 68"/>
              <p:cNvSpPr>
                <a:spLocks noChangeShapeType="1"/>
              </p:cNvSpPr>
              <p:nvPr/>
            </p:nvSpPr>
            <p:spPr bwMode="auto">
              <a:xfrm rot="-5400000">
                <a:off x="34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7" name="Line 69"/>
              <p:cNvSpPr>
                <a:spLocks noChangeShapeType="1"/>
              </p:cNvSpPr>
              <p:nvPr/>
            </p:nvSpPr>
            <p:spPr bwMode="auto">
              <a:xfrm rot="-5400000">
                <a:off x="35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48" name="Freeform 70"/>
              <p:cNvSpPr>
                <a:spLocks/>
              </p:cNvSpPr>
              <p:nvPr/>
            </p:nvSpPr>
            <p:spPr bwMode="auto">
              <a:xfrm>
                <a:off x="3775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49" name="Freeform 71"/>
              <p:cNvSpPr>
                <a:spLocks/>
              </p:cNvSpPr>
              <p:nvPr/>
            </p:nvSpPr>
            <p:spPr bwMode="auto">
              <a:xfrm>
                <a:off x="3383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50" name="Line 72"/>
              <p:cNvSpPr>
                <a:spLocks noChangeShapeType="1"/>
              </p:cNvSpPr>
              <p:nvPr/>
            </p:nvSpPr>
            <p:spPr bwMode="auto">
              <a:xfrm rot="5400000">
                <a:off x="4229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51" name="Line 73"/>
              <p:cNvSpPr>
                <a:spLocks noChangeShapeType="1"/>
              </p:cNvSpPr>
              <p:nvPr/>
            </p:nvSpPr>
            <p:spPr bwMode="auto">
              <a:xfrm rot="5400000">
                <a:off x="4212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52" name="Freeform 74"/>
              <p:cNvSpPr>
                <a:spLocks/>
              </p:cNvSpPr>
              <p:nvPr/>
            </p:nvSpPr>
            <p:spPr bwMode="auto">
              <a:xfrm>
                <a:off x="4164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53" name="Line 75"/>
              <p:cNvSpPr>
                <a:spLocks noChangeShapeType="1"/>
              </p:cNvSpPr>
              <p:nvPr/>
            </p:nvSpPr>
            <p:spPr bwMode="auto">
              <a:xfrm rot="-5400000">
                <a:off x="4037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54" name="Line 76"/>
              <p:cNvSpPr>
                <a:spLocks noChangeShapeType="1"/>
              </p:cNvSpPr>
              <p:nvPr/>
            </p:nvSpPr>
            <p:spPr bwMode="auto">
              <a:xfrm rot="-5400000">
                <a:off x="4116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355" name="Freeform 77"/>
              <p:cNvSpPr>
                <a:spLocks/>
              </p:cNvSpPr>
              <p:nvPr/>
            </p:nvSpPr>
            <p:spPr bwMode="auto">
              <a:xfrm>
                <a:off x="4360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56" name="Freeform 78"/>
              <p:cNvSpPr>
                <a:spLocks/>
              </p:cNvSpPr>
              <p:nvPr/>
            </p:nvSpPr>
            <p:spPr bwMode="auto">
              <a:xfrm>
                <a:off x="3959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" name="Group 79"/>
              <p:cNvGrpSpPr>
                <a:grpSpLocks/>
              </p:cNvGrpSpPr>
              <p:nvPr/>
            </p:nvGrpSpPr>
            <p:grpSpPr bwMode="auto">
              <a:xfrm>
                <a:off x="4692" y="2634"/>
                <a:ext cx="192" cy="158"/>
                <a:chOff x="4692" y="2634"/>
                <a:chExt cx="192" cy="158"/>
              </a:xfrm>
            </p:grpSpPr>
            <p:grpSp>
              <p:nvGrpSpPr>
                <p:cNvPr id="6" name="Group 80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39509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10" name="Line 8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9505" name="Freeform 83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84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39507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08" name="Line 8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9358" name="Freeform 87"/>
              <p:cNvSpPr>
                <a:spLocks/>
              </p:cNvSpPr>
              <p:nvPr/>
            </p:nvSpPr>
            <p:spPr bwMode="auto">
              <a:xfrm>
                <a:off x="4914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59" name="Freeform 88"/>
              <p:cNvSpPr>
                <a:spLocks/>
              </p:cNvSpPr>
              <p:nvPr/>
            </p:nvSpPr>
            <p:spPr bwMode="auto">
              <a:xfrm>
                <a:off x="4535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89"/>
              <p:cNvGrpSpPr>
                <a:grpSpLocks/>
              </p:cNvGrpSpPr>
              <p:nvPr/>
            </p:nvGrpSpPr>
            <p:grpSpPr bwMode="auto">
              <a:xfrm>
                <a:off x="5259" y="2634"/>
                <a:ext cx="192" cy="158"/>
                <a:chOff x="5259" y="2634"/>
                <a:chExt cx="192" cy="158"/>
              </a:xfrm>
            </p:grpSpPr>
            <p:grpSp>
              <p:nvGrpSpPr>
                <p:cNvPr id="9" name="Group 90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39502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03" name="Line 9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9498" name="Freeform 93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94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39500" name="Line 9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01" name="Line 9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9361" name="Freeform 97"/>
              <p:cNvSpPr>
                <a:spLocks/>
              </p:cNvSpPr>
              <p:nvPr/>
            </p:nvSpPr>
            <p:spPr bwMode="auto">
              <a:xfrm>
                <a:off x="5491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2" name="Freeform 98"/>
              <p:cNvSpPr>
                <a:spLocks/>
              </p:cNvSpPr>
              <p:nvPr/>
            </p:nvSpPr>
            <p:spPr bwMode="auto">
              <a:xfrm>
                <a:off x="5102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3" name="Freeform 99"/>
              <p:cNvSpPr>
                <a:spLocks/>
              </p:cNvSpPr>
              <p:nvPr/>
            </p:nvSpPr>
            <p:spPr bwMode="auto">
              <a:xfrm>
                <a:off x="932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4" name="Line 100"/>
              <p:cNvSpPr>
                <a:spLocks noChangeShapeType="1"/>
              </p:cNvSpPr>
              <p:nvPr/>
            </p:nvSpPr>
            <p:spPr bwMode="auto">
              <a:xfrm>
                <a:off x="131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5" name="Line 101"/>
              <p:cNvSpPr>
                <a:spLocks noChangeShapeType="1"/>
              </p:cNvSpPr>
              <p:nvPr/>
            </p:nvSpPr>
            <p:spPr bwMode="auto">
              <a:xfrm>
                <a:off x="18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6" name="Line 102"/>
              <p:cNvSpPr>
                <a:spLocks noChangeShapeType="1"/>
              </p:cNvSpPr>
              <p:nvPr/>
            </p:nvSpPr>
            <p:spPr bwMode="auto">
              <a:xfrm>
                <a:off x="24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7" name="Line 103"/>
              <p:cNvSpPr>
                <a:spLocks noChangeShapeType="1"/>
              </p:cNvSpPr>
              <p:nvPr/>
            </p:nvSpPr>
            <p:spPr bwMode="auto">
              <a:xfrm>
                <a:off x="30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8" name="Line 104"/>
              <p:cNvSpPr>
                <a:spLocks noChangeShapeType="1"/>
              </p:cNvSpPr>
              <p:nvPr/>
            </p:nvSpPr>
            <p:spPr bwMode="auto">
              <a:xfrm>
                <a:off x="36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69" name="Line 105"/>
              <p:cNvSpPr>
                <a:spLocks noChangeShapeType="1"/>
              </p:cNvSpPr>
              <p:nvPr/>
            </p:nvSpPr>
            <p:spPr bwMode="auto">
              <a:xfrm>
                <a:off x="41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0" name="Line 106"/>
              <p:cNvSpPr>
                <a:spLocks noChangeShapeType="1"/>
              </p:cNvSpPr>
              <p:nvPr/>
            </p:nvSpPr>
            <p:spPr bwMode="auto">
              <a:xfrm>
                <a:off x="47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1" name="Line 107"/>
              <p:cNvSpPr>
                <a:spLocks noChangeShapeType="1"/>
              </p:cNvSpPr>
              <p:nvPr/>
            </p:nvSpPr>
            <p:spPr bwMode="auto">
              <a:xfrm>
                <a:off x="53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2" name="Freeform 108"/>
              <p:cNvSpPr>
                <a:spLocks/>
              </p:cNvSpPr>
              <p:nvPr/>
            </p:nvSpPr>
            <p:spPr bwMode="auto">
              <a:xfrm>
                <a:off x="1330" y="2708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3" name="Freeform 109"/>
              <p:cNvSpPr>
                <a:spLocks/>
              </p:cNvSpPr>
              <p:nvPr/>
            </p:nvSpPr>
            <p:spPr bwMode="auto">
              <a:xfrm>
                <a:off x="1904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4" name="Freeform 110"/>
              <p:cNvSpPr>
                <a:spLocks/>
              </p:cNvSpPr>
              <p:nvPr/>
            </p:nvSpPr>
            <p:spPr bwMode="auto">
              <a:xfrm>
                <a:off x="2482" y="2708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5" name="Freeform 111"/>
              <p:cNvSpPr>
                <a:spLocks/>
              </p:cNvSpPr>
              <p:nvPr/>
            </p:nvSpPr>
            <p:spPr bwMode="auto">
              <a:xfrm>
                <a:off x="3630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6" name="Freeform 112"/>
              <p:cNvSpPr>
                <a:spLocks/>
              </p:cNvSpPr>
              <p:nvPr/>
            </p:nvSpPr>
            <p:spPr bwMode="auto">
              <a:xfrm>
                <a:off x="4784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7" name="Freeform 113"/>
              <p:cNvSpPr>
                <a:spLocks/>
              </p:cNvSpPr>
              <p:nvPr/>
            </p:nvSpPr>
            <p:spPr bwMode="auto">
              <a:xfrm>
                <a:off x="932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8" name="Line 114"/>
              <p:cNvSpPr>
                <a:spLocks noChangeShapeType="1"/>
              </p:cNvSpPr>
              <p:nvPr/>
            </p:nvSpPr>
            <p:spPr bwMode="auto">
              <a:xfrm>
                <a:off x="131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79" name="Line 115"/>
              <p:cNvSpPr>
                <a:spLocks noChangeShapeType="1"/>
              </p:cNvSpPr>
              <p:nvPr/>
            </p:nvSpPr>
            <p:spPr bwMode="auto">
              <a:xfrm>
                <a:off x="18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0" name="Line 116"/>
              <p:cNvSpPr>
                <a:spLocks noChangeShapeType="1"/>
              </p:cNvSpPr>
              <p:nvPr/>
            </p:nvSpPr>
            <p:spPr bwMode="auto">
              <a:xfrm>
                <a:off x="24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1" name="Line 117"/>
              <p:cNvSpPr>
                <a:spLocks noChangeShapeType="1"/>
              </p:cNvSpPr>
              <p:nvPr/>
            </p:nvSpPr>
            <p:spPr bwMode="auto">
              <a:xfrm>
                <a:off x="30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2" name="Line 118"/>
              <p:cNvSpPr>
                <a:spLocks noChangeShapeType="1"/>
              </p:cNvSpPr>
              <p:nvPr/>
            </p:nvSpPr>
            <p:spPr bwMode="auto">
              <a:xfrm>
                <a:off x="36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3" name="Line 119"/>
              <p:cNvSpPr>
                <a:spLocks noChangeShapeType="1"/>
              </p:cNvSpPr>
              <p:nvPr/>
            </p:nvSpPr>
            <p:spPr bwMode="auto">
              <a:xfrm>
                <a:off x="41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4" name="Line 120"/>
              <p:cNvSpPr>
                <a:spLocks noChangeShapeType="1"/>
              </p:cNvSpPr>
              <p:nvPr/>
            </p:nvSpPr>
            <p:spPr bwMode="auto">
              <a:xfrm>
                <a:off x="47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5" name="Line 121"/>
              <p:cNvSpPr>
                <a:spLocks noChangeShapeType="1"/>
              </p:cNvSpPr>
              <p:nvPr/>
            </p:nvSpPr>
            <p:spPr bwMode="auto">
              <a:xfrm>
                <a:off x="53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6" name="Freeform 122"/>
              <p:cNvSpPr>
                <a:spLocks/>
              </p:cNvSpPr>
              <p:nvPr/>
            </p:nvSpPr>
            <p:spPr bwMode="auto">
              <a:xfrm>
                <a:off x="932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7" name="Line 123"/>
              <p:cNvSpPr>
                <a:spLocks noChangeShapeType="1"/>
              </p:cNvSpPr>
              <p:nvPr/>
            </p:nvSpPr>
            <p:spPr bwMode="auto">
              <a:xfrm>
                <a:off x="131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8" name="Line 124"/>
              <p:cNvSpPr>
                <a:spLocks noChangeShapeType="1"/>
              </p:cNvSpPr>
              <p:nvPr/>
            </p:nvSpPr>
            <p:spPr bwMode="auto">
              <a:xfrm>
                <a:off x="18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89" name="Line 125"/>
              <p:cNvSpPr>
                <a:spLocks noChangeShapeType="1"/>
              </p:cNvSpPr>
              <p:nvPr/>
            </p:nvSpPr>
            <p:spPr bwMode="auto">
              <a:xfrm>
                <a:off x="24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0" name="Line 126"/>
              <p:cNvSpPr>
                <a:spLocks noChangeShapeType="1"/>
              </p:cNvSpPr>
              <p:nvPr/>
            </p:nvSpPr>
            <p:spPr bwMode="auto">
              <a:xfrm>
                <a:off x="30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1" name="Line 127"/>
              <p:cNvSpPr>
                <a:spLocks noChangeShapeType="1"/>
              </p:cNvSpPr>
              <p:nvPr/>
            </p:nvSpPr>
            <p:spPr bwMode="auto">
              <a:xfrm>
                <a:off x="36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2" name="Line 128"/>
              <p:cNvSpPr>
                <a:spLocks noChangeShapeType="1"/>
              </p:cNvSpPr>
              <p:nvPr/>
            </p:nvSpPr>
            <p:spPr bwMode="auto">
              <a:xfrm>
                <a:off x="41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3" name="Line 129"/>
              <p:cNvSpPr>
                <a:spLocks noChangeShapeType="1"/>
              </p:cNvSpPr>
              <p:nvPr/>
            </p:nvSpPr>
            <p:spPr bwMode="auto">
              <a:xfrm>
                <a:off x="47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4" name="Line 130"/>
              <p:cNvSpPr>
                <a:spLocks noChangeShapeType="1"/>
              </p:cNvSpPr>
              <p:nvPr/>
            </p:nvSpPr>
            <p:spPr bwMode="auto">
              <a:xfrm>
                <a:off x="53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5" name="Freeform 131"/>
              <p:cNvSpPr>
                <a:spLocks/>
              </p:cNvSpPr>
              <p:nvPr/>
            </p:nvSpPr>
            <p:spPr bwMode="auto">
              <a:xfrm>
                <a:off x="933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6" name="Freeform 132"/>
              <p:cNvSpPr>
                <a:spLocks/>
              </p:cNvSpPr>
              <p:nvPr/>
            </p:nvSpPr>
            <p:spPr bwMode="auto">
              <a:xfrm>
                <a:off x="936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7" name="Rectangle 133"/>
              <p:cNvSpPr>
                <a:spLocks noChangeArrowheads="1"/>
              </p:cNvSpPr>
              <p:nvPr/>
            </p:nvSpPr>
            <p:spPr bwMode="auto">
              <a:xfrm>
                <a:off x="1165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398" name="Text Box 134"/>
              <p:cNvSpPr txBox="1">
                <a:spLocks noChangeArrowheads="1"/>
              </p:cNvSpPr>
              <p:nvPr/>
            </p:nvSpPr>
            <p:spPr bwMode="auto">
              <a:xfrm>
                <a:off x="1196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9399" name="Freeform 135"/>
              <p:cNvSpPr>
                <a:spLocks/>
              </p:cNvSpPr>
              <p:nvPr/>
            </p:nvSpPr>
            <p:spPr bwMode="auto">
              <a:xfrm>
                <a:off x="1426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0" name="Freeform 136"/>
              <p:cNvSpPr>
                <a:spLocks/>
              </p:cNvSpPr>
              <p:nvPr/>
            </p:nvSpPr>
            <p:spPr bwMode="auto">
              <a:xfrm>
                <a:off x="1637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1" name="Freeform 137"/>
              <p:cNvSpPr>
                <a:spLocks/>
              </p:cNvSpPr>
              <p:nvPr/>
            </p:nvSpPr>
            <p:spPr bwMode="auto">
              <a:xfrm>
                <a:off x="1991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2" name="Freeform 138"/>
              <p:cNvSpPr>
                <a:spLocks/>
              </p:cNvSpPr>
              <p:nvPr/>
            </p:nvSpPr>
            <p:spPr bwMode="auto">
              <a:xfrm>
                <a:off x="222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92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3" name="Freeform 139"/>
              <p:cNvSpPr>
                <a:spLocks/>
              </p:cNvSpPr>
              <p:nvPr/>
            </p:nvSpPr>
            <p:spPr bwMode="auto">
              <a:xfrm>
                <a:off x="258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4" name="Freeform 140"/>
              <p:cNvSpPr>
                <a:spLocks/>
              </p:cNvSpPr>
              <p:nvPr/>
            </p:nvSpPr>
            <p:spPr bwMode="auto">
              <a:xfrm>
                <a:off x="2805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83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5" name="Freeform 141"/>
              <p:cNvSpPr>
                <a:spLocks/>
              </p:cNvSpPr>
              <p:nvPr/>
            </p:nvSpPr>
            <p:spPr bwMode="auto">
              <a:xfrm>
                <a:off x="3154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6" name="Freeform 142"/>
              <p:cNvSpPr>
                <a:spLocks/>
              </p:cNvSpPr>
              <p:nvPr/>
            </p:nvSpPr>
            <p:spPr bwMode="auto">
              <a:xfrm>
                <a:off x="3381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106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1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7" name="Freeform 143"/>
              <p:cNvSpPr>
                <a:spLocks/>
              </p:cNvSpPr>
              <p:nvPr/>
            </p:nvSpPr>
            <p:spPr bwMode="auto">
              <a:xfrm>
                <a:off x="3734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8" name="Freeform 144"/>
              <p:cNvSpPr>
                <a:spLocks/>
              </p:cNvSpPr>
              <p:nvPr/>
            </p:nvSpPr>
            <p:spPr bwMode="auto">
              <a:xfrm>
                <a:off x="3957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109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09" name="Freeform 145"/>
              <p:cNvSpPr>
                <a:spLocks/>
              </p:cNvSpPr>
              <p:nvPr/>
            </p:nvSpPr>
            <p:spPr bwMode="auto">
              <a:xfrm>
                <a:off x="4304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0" name="Freeform 146"/>
              <p:cNvSpPr>
                <a:spLocks/>
              </p:cNvSpPr>
              <p:nvPr/>
            </p:nvSpPr>
            <p:spPr bwMode="auto">
              <a:xfrm>
                <a:off x="4533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1" name="Freeform 147"/>
              <p:cNvSpPr>
                <a:spLocks/>
              </p:cNvSpPr>
              <p:nvPr/>
            </p:nvSpPr>
            <p:spPr bwMode="auto">
              <a:xfrm>
                <a:off x="4885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2" name="Freeform 148"/>
              <p:cNvSpPr>
                <a:spLocks/>
              </p:cNvSpPr>
              <p:nvPr/>
            </p:nvSpPr>
            <p:spPr bwMode="auto">
              <a:xfrm>
                <a:off x="5093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3" name="Freeform 149"/>
              <p:cNvSpPr>
                <a:spLocks/>
              </p:cNvSpPr>
              <p:nvPr/>
            </p:nvSpPr>
            <p:spPr bwMode="auto">
              <a:xfrm>
                <a:off x="5441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4" name="Freeform 150"/>
              <p:cNvSpPr>
                <a:spLocks/>
              </p:cNvSpPr>
              <p:nvPr/>
            </p:nvSpPr>
            <p:spPr bwMode="auto">
              <a:xfrm>
                <a:off x="1079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5" name="Freeform 151"/>
              <p:cNvSpPr>
                <a:spLocks/>
              </p:cNvSpPr>
              <p:nvPr/>
            </p:nvSpPr>
            <p:spPr bwMode="auto">
              <a:xfrm>
                <a:off x="2231" y="2744"/>
                <a:ext cx="729" cy="657"/>
              </a:xfrm>
              <a:custGeom>
                <a:avLst/>
                <a:gdLst>
                  <a:gd name="T0" fmla="*/ 153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85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5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6" name="Freeform 152"/>
              <p:cNvSpPr>
                <a:spLocks/>
              </p:cNvSpPr>
              <p:nvPr/>
            </p:nvSpPr>
            <p:spPr bwMode="auto">
              <a:xfrm>
                <a:off x="3380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7" name="Freeform 153"/>
              <p:cNvSpPr>
                <a:spLocks/>
              </p:cNvSpPr>
              <p:nvPr/>
            </p:nvSpPr>
            <p:spPr bwMode="auto">
              <a:xfrm>
                <a:off x="4532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8" name="Freeform 154"/>
              <p:cNvSpPr>
                <a:spLocks/>
              </p:cNvSpPr>
              <p:nvPr/>
            </p:nvSpPr>
            <p:spPr bwMode="auto">
              <a:xfrm>
                <a:off x="1424" y="2735"/>
                <a:ext cx="708" cy="570"/>
              </a:xfrm>
              <a:custGeom>
                <a:avLst/>
                <a:gdLst>
                  <a:gd name="T0" fmla="*/ 0 w 708"/>
                  <a:gd name="T1" fmla="*/ 0 h 570"/>
                  <a:gd name="T2" fmla="*/ 132 w 708"/>
                  <a:gd name="T3" fmla="*/ 0 h 570"/>
                  <a:gd name="T4" fmla="*/ 129 w 708"/>
                  <a:gd name="T5" fmla="*/ 570 h 570"/>
                  <a:gd name="T6" fmla="*/ 708 w 708"/>
                  <a:gd name="T7" fmla="*/ 570 h 570"/>
                  <a:gd name="T8" fmla="*/ 708 w 708"/>
                  <a:gd name="T9" fmla="*/ 9 h 570"/>
                  <a:gd name="T10" fmla="*/ 573 w 708"/>
                  <a:gd name="T11" fmla="*/ 9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0"/>
                  <a:gd name="T20" fmla="*/ 708 w 708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0">
                    <a:moveTo>
                      <a:pt x="0" y="0"/>
                    </a:moveTo>
                    <a:lnTo>
                      <a:pt x="132" y="0"/>
                    </a:lnTo>
                    <a:lnTo>
                      <a:pt x="129" y="570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19" name="Freeform 155"/>
              <p:cNvSpPr>
                <a:spLocks/>
              </p:cNvSpPr>
              <p:nvPr/>
            </p:nvSpPr>
            <p:spPr bwMode="auto">
              <a:xfrm>
                <a:off x="2576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4 w 726"/>
                  <a:gd name="T3" fmla="*/ 0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4" y="0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0" name="Freeform 156"/>
              <p:cNvSpPr>
                <a:spLocks/>
              </p:cNvSpPr>
              <p:nvPr/>
            </p:nvSpPr>
            <p:spPr bwMode="auto">
              <a:xfrm>
                <a:off x="3728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1" name="Freeform 157"/>
              <p:cNvSpPr>
                <a:spLocks/>
              </p:cNvSpPr>
              <p:nvPr/>
            </p:nvSpPr>
            <p:spPr bwMode="auto">
              <a:xfrm>
                <a:off x="4883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6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2" name="Freeform 158"/>
              <p:cNvSpPr>
                <a:spLocks/>
              </p:cNvSpPr>
              <p:nvPr/>
            </p:nvSpPr>
            <p:spPr bwMode="auto">
              <a:xfrm>
                <a:off x="1346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3" name="Freeform 159"/>
              <p:cNvSpPr>
                <a:spLocks/>
              </p:cNvSpPr>
              <p:nvPr/>
            </p:nvSpPr>
            <p:spPr bwMode="auto">
              <a:xfrm>
                <a:off x="251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4" name="Freeform 160"/>
              <p:cNvSpPr>
                <a:spLocks/>
              </p:cNvSpPr>
              <p:nvPr/>
            </p:nvSpPr>
            <p:spPr bwMode="auto">
              <a:xfrm>
                <a:off x="3667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5" name="Freeform 161"/>
              <p:cNvSpPr>
                <a:spLocks/>
              </p:cNvSpPr>
              <p:nvPr/>
            </p:nvSpPr>
            <p:spPr bwMode="auto">
              <a:xfrm>
                <a:off x="4819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6" name="Freeform 162"/>
              <p:cNvSpPr>
                <a:spLocks/>
              </p:cNvSpPr>
              <p:nvPr/>
            </p:nvSpPr>
            <p:spPr bwMode="auto">
              <a:xfrm>
                <a:off x="5300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7" name="Freeform 163"/>
              <p:cNvSpPr>
                <a:spLocks/>
              </p:cNvSpPr>
              <p:nvPr/>
            </p:nvSpPr>
            <p:spPr bwMode="auto">
              <a:xfrm>
                <a:off x="4148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8" name="Freeform 164"/>
              <p:cNvSpPr>
                <a:spLocks/>
              </p:cNvSpPr>
              <p:nvPr/>
            </p:nvSpPr>
            <p:spPr bwMode="auto">
              <a:xfrm>
                <a:off x="299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29" name="Freeform 165"/>
              <p:cNvSpPr>
                <a:spLocks/>
              </p:cNvSpPr>
              <p:nvPr/>
            </p:nvSpPr>
            <p:spPr bwMode="auto">
              <a:xfrm>
                <a:off x="1843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0" name="Freeform 166"/>
              <p:cNvSpPr>
                <a:spLocks/>
              </p:cNvSpPr>
              <p:nvPr/>
            </p:nvSpPr>
            <p:spPr bwMode="auto">
              <a:xfrm>
                <a:off x="980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1" name="Freeform 167"/>
              <p:cNvSpPr>
                <a:spLocks/>
              </p:cNvSpPr>
              <p:nvPr/>
            </p:nvSpPr>
            <p:spPr bwMode="auto">
              <a:xfrm>
                <a:off x="980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2" name="Freeform 168"/>
              <p:cNvSpPr>
                <a:spLocks/>
              </p:cNvSpPr>
              <p:nvPr/>
            </p:nvSpPr>
            <p:spPr bwMode="auto">
              <a:xfrm>
                <a:off x="1346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3" name="Freeform 169"/>
              <p:cNvSpPr>
                <a:spLocks/>
              </p:cNvSpPr>
              <p:nvPr/>
            </p:nvSpPr>
            <p:spPr bwMode="auto">
              <a:xfrm>
                <a:off x="2515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4" name="Freeform 170"/>
              <p:cNvSpPr>
                <a:spLocks/>
              </p:cNvSpPr>
              <p:nvPr/>
            </p:nvSpPr>
            <p:spPr bwMode="auto">
              <a:xfrm>
                <a:off x="3667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5" name="Freeform 171"/>
              <p:cNvSpPr>
                <a:spLocks/>
              </p:cNvSpPr>
              <p:nvPr/>
            </p:nvSpPr>
            <p:spPr bwMode="auto">
              <a:xfrm>
                <a:off x="4815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6" name="Freeform 172"/>
              <p:cNvSpPr>
                <a:spLocks/>
              </p:cNvSpPr>
              <p:nvPr/>
            </p:nvSpPr>
            <p:spPr bwMode="auto">
              <a:xfrm>
                <a:off x="5301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7" name="Line 173"/>
              <p:cNvSpPr>
                <a:spLocks noChangeShapeType="1"/>
              </p:cNvSpPr>
              <p:nvPr/>
            </p:nvSpPr>
            <p:spPr bwMode="auto">
              <a:xfrm>
                <a:off x="4148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8" name="Line 174"/>
              <p:cNvSpPr>
                <a:spLocks noChangeShapeType="1"/>
              </p:cNvSpPr>
              <p:nvPr/>
            </p:nvSpPr>
            <p:spPr bwMode="auto">
              <a:xfrm>
                <a:off x="2997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39" name="Line 175"/>
              <p:cNvSpPr>
                <a:spLocks noChangeShapeType="1"/>
              </p:cNvSpPr>
              <p:nvPr/>
            </p:nvSpPr>
            <p:spPr bwMode="auto">
              <a:xfrm>
                <a:off x="184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0" name="Rectangle 176"/>
              <p:cNvSpPr>
                <a:spLocks noChangeArrowheads="1"/>
              </p:cNvSpPr>
              <p:nvPr/>
            </p:nvSpPr>
            <p:spPr bwMode="auto">
              <a:xfrm>
                <a:off x="23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1" name="Text Box 177"/>
              <p:cNvSpPr txBox="1">
                <a:spLocks noChangeArrowheads="1"/>
              </p:cNvSpPr>
              <p:nvPr/>
            </p:nvSpPr>
            <p:spPr bwMode="auto">
              <a:xfrm>
                <a:off x="237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9442" name="Rectangle 178"/>
              <p:cNvSpPr>
                <a:spLocks noChangeArrowheads="1"/>
              </p:cNvSpPr>
              <p:nvPr/>
            </p:nvSpPr>
            <p:spPr bwMode="auto">
              <a:xfrm>
                <a:off x="3493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3" name="Text Box 179"/>
              <p:cNvSpPr txBox="1">
                <a:spLocks noChangeArrowheads="1"/>
              </p:cNvSpPr>
              <p:nvPr/>
            </p:nvSpPr>
            <p:spPr bwMode="auto">
              <a:xfrm>
                <a:off x="3524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9444" name="Rectangle 180"/>
              <p:cNvSpPr>
                <a:spLocks noChangeArrowheads="1"/>
              </p:cNvSpPr>
              <p:nvPr/>
            </p:nvSpPr>
            <p:spPr bwMode="auto">
              <a:xfrm>
                <a:off x="4645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5" name="Text Box 181"/>
              <p:cNvSpPr txBox="1">
                <a:spLocks noChangeArrowheads="1"/>
              </p:cNvSpPr>
              <p:nvPr/>
            </p:nvSpPr>
            <p:spPr bwMode="auto">
              <a:xfrm>
                <a:off x="4676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9446" name="Line 182"/>
              <p:cNvSpPr>
                <a:spLocks noChangeShapeType="1"/>
              </p:cNvSpPr>
              <p:nvPr/>
            </p:nvSpPr>
            <p:spPr bwMode="auto">
              <a:xfrm>
                <a:off x="1988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7" name="Line 183"/>
              <p:cNvSpPr>
                <a:spLocks noChangeShapeType="1"/>
              </p:cNvSpPr>
              <p:nvPr/>
            </p:nvSpPr>
            <p:spPr bwMode="auto">
              <a:xfrm>
                <a:off x="3168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8" name="Line 184"/>
              <p:cNvSpPr>
                <a:spLocks noChangeShapeType="1"/>
              </p:cNvSpPr>
              <p:nvPr/>
            </p:nvSpPr>
            <p:spPr bwMode="auto">
              <a:xfrm>
                <a:off x="4317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9" name="Line 185"/>
              <p:cNvSpPr>
                <a:spLocks noChangeShapeType="1"/>
              </p:cNvSpPr>
              <p:nvPr/>
            </p:nvSpPr>
            <p:spPr bwMode="auto">
              <a:xfrm>
                <a:off x="54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0" name="Freeform 186"/>
              <p:cNvSpPr>
                <a:spLocks/>
              </p:cNvSpPr>
              <p:nvPr/>
            </p:nvSpPr>
            <p:spPr bwMode="auto">
              <a:xfrm>
                <a:off x="3057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1" name="Freeform 187"/>
              <p:cNvSpPr>
                <a:spLocks/>
              </p:cNvSpPr>
              <p:nvPr/>
            </p:nvSpPr>
            <p:spPr bwMode="auto">
              <a:xfrm>
                <a:off x="4209" y="2691"/>
                <a:ext cx="3" cy="522"/>
              </a:xfrm>
              <a:custGeom>
                <a:avLst/>
                <a:gdLst>
                  <a:gd name="T0" fmla="*/ 0 w 3"/>
                  <a:gd name="T1" fmla="*/ 0 h 522"/>
                  <a:gd name="T2" fmla="*/ 3 w 3"/>
                  <a:gd name="T3" fmla="*/ 522 h 522"/>
                  <a:gd name="T4" fmla="*/ 0 60000 65536"/>
                  <a:gd name="T5" fmla="*/ 0 60000 65536"/>
                  <a:gd name="T6" fmla="*/ 0 w 3"/>
                  <a:gd name="T7" fmla="*/ 0 h 522"/>
                  <a:gd name="T8" fmla="*/ 3 w 3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522">
                    <a:moveTo>
                      <a:pt x="0" y="0"/>
                    </a:moveTo>
                    <a:lnTo>
                      <a:pt x="3" y="5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2" name="Freeform 188"/>
              <p:cNvSpPr>
                <a:spLocks/>
              </p:cNvSpPr>
              <p:nvPr/>
            </p:nvSpPr>
            <p:spPr bwMode="auto">
              <a:xfrm>
                <a:off x="5349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3" name="Text Box 189"/>
              <p:cNvSpPr txBox="1">
                <a:spLocks noChangeArrowheads="1"/>
              </p:cNvSpPr>
              <p:nvPr/>
            </p:nvSpPr>
            <p:spPr bwMode="auto">
              <a:xfrm rot="5400000">
                <a:off x="1217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54" name="Text Box 190"/>
              <p:cNvSpPr txBox="1">
                <a:spLocks noChangeArrowheads="1"/>
              </p:cNvSpPr>
              <p:nvPr/>
            </p:nvSpPr>
            <p:spPr bwMode="auto">
              <a:xfrm rot="5400000">
                <a:off x="17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55" name="Text Box 191"/>
              <p:cNvSpPr txBox="1">
                <a:spLocks noChangeArrowheads="1"/>
              </p:cNvSpPr>
              <p:nvPr/>
            </p:nvSpPr>
            <p:spPr bwMode="auto">
              <a:xfrm rot="5400000">
                <a:off x="23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56" name="Text Box 192"/>
              <p:cNvSpPr txBox="1">
                <a:spLocks noChangeArrowheads="1"/>
              </p:cNvSpPr>
              <p:nvPr/>
            </p:nvSpPr>
            <p:spPr bwMode="auto">
              <a:xfrm rot="5400000">
                <a:off x="294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57" name="Text Box 193"/>
              <p:cNvSpPr txBox="1">
                <a:spLocks noChangeArrowheads="1"/>
              </p:cNvSpPr>
              <p:nvPr/>
            </p:nvSpPr>
            <p:spPr bwMode="auto">
              <a:xfrm rot="5400000">
                <a:off x="3520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9458" name="Text Box 194"/>
              <p:cNvSpPr txBox="1">
                <a:spLocks noChangeArrowheads="1"/>
              </p:cNvSpPr>
              <p:nvPr/>
            </p:nvSpPr>
            <p:spPr bwMode="auto">
              <a:xfrm rot="5400000">
                <a:off x="4097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9459" name="Text Box 195"/>
              <p:cNvSpPr txBox="1">
                <a:spLocks noChangeArrowheads="1"/>
              </p:cNvSpPr>
              <p:nvPr/>
            </p:nvSpPr>
            <p:spPr bwMode="auto">
              <a:xfrm rot="5400000">
                <a:off x="46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9460" name="Text Box 196"/>
              <p:cNvSpPr txBox="1">
                <a:spLocks noChangeArrowheads="1"/>
              </p:cNvSpPr>
              <p:nvPr/>
            </p:nvSpPr>
            <p:spPr bwMode="auto">
              <a:xfrm rot="5400000">
                <a:off x="5268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9461" name="Text Box 197"/>
              <p:cNvSpPr txBox="1">
                <a:spLocks noChangeArrowheads="1"/>
              </p:cNvSpPr>
              <p:nvPr/>
            </p:nvSpPr>
            <p:spPr bwMode="auto">
              <a:xfrm>
                <a:off x="684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9462" name="Text Box 198"/>
              <p:cNvSpPr txBox="1">
                <a:spLocks noChangeArrowheads="1"/>
              </p:cNvSpPr>
              <p:nvPr/>
            </p:nvSpPr>
            <p:spPr bwMode="auto">
              <a:xfrm>
                <a:off x="684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9463" name="Text Box 199"/>
              <p:cNvSpPr txBox="1">
                <a:spLocks noChangeArrowheads="1"/>
              </p:cNvSpPr>
              <p:nvPr/>
            </p:nvSpPr>
            <p:spPr bwMode="auto">
              <a:xfrm>
                <a:off x="648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9464" name="Line 200"/>
              <p:cNvSpPr>
                <a:spLocks noChangeShapeType="1"/>
              </p:cNvSpPr>
              <p:nvPr/>
            </p:nvSpPr>
            <p:spPr bwMode="auto">
              <a:xfrm>
                <a:off x="356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5" name="Text Box 201"/>
              <p:cNvSpPr txBox="1">
                <a:spLocks noChangeArrowheads="1"/>
              </p:cNvSpPr>
              <p:nvPr/>
            </p:nvSpPr>
            <p:spPr bwMode="auto">
              <a:xfrm>
                <a:off x="684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9466" name="Text Box 202"/>
              <p:cNvSpPr txBox="1">
                <a:spLocks noChangeArrowheads="1"/>
              </p:cNvSpPr>
              <p:nvPr/>
            </p:nvSpPr>
            <p:spPr bwMode="auto">
              <a:xfrm>
                <a:off x="648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9467" name="Text Box 203"/>
              <p:cNvSpPr txBox="1">
                <a:spLocks noChangeArrowheads="1"/>
              </p:cNvSpPr>
              <p:nvPr/>
            </p:nvSpPr>
            <p:spPr bwMode="auto">
              <a:xfrm rot="5400000">
                <a:off x="68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68" name="Text Box 204"/>
              <p:cNvSpPr txBox="1">
                <a:spLocks noChangeArrowheads="1"/>
              </p:cNvSpPr>
              <p:nvPr/>
            </p:nvSpPr>
            <p:spPr bwMode="auto">
              <a:xfrm rot="5400000">
                <a:off x="689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9469" name="Text Box 205"/>
              <p:cNvSpPr txBox="1">
                <a:spLocks noChangeArrowheads="1"/>
              </p:cNvSpPr>
              <p:nvPr/>
            </p:nvSpPr>
            <p:spPr bwMode="auto">
              <a:xfrm>
                <a:off x="372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39470" name="Text Box 206"/>
              <p:cNvSpPr txBox="1">
                <a:spLocks noChangeArrowheads="1"/>
              </p:cNvSpPr>
              <p:nvPr/>
            </p:nvSpPr>
            <p:spPr bwMode="auto">
              <a:xfrm>
                <a:off x="372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9471" name="Text Box 207"/>
              <p:cNvSpPr txBox="1">
                <a:spLocks noChangeArrowheads="1"/>
              </p:cNvSpPr>
              <p:nvPr/>
            </p:nvSpPr>
            <p:spPr bwMode="auto">
              <a:xfrm>
                <a:off x="372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9472" name="Text Box 208"/>
              <p:cNvSpPr txBox="1">
                <a:spLocks noChangeArrowheads="1"/>
              </p:cNvSpPr>
              <p:nvPr/>
            </p:nvSpPr>
            <p:spPr bwMode="auto">
              <a:xfrm>
                <a:off x="372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9473" name="Text Box 209"/>
              <p:cNvSpPr txBox="1">
                <a:spLocks noChangeArrowheads="1"/>
              </p:cNvSpPr>
              <p:nvPr/>
            </p:nvSpPr>
            <p:spPr bwMode="auto">
              <a:xfrm>
                <a:off x="372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9474" name="Text Box 210"/>
              <p:cNvSpPr txBox="1">
                <a:spLocks noChangeArrowheads="1"/>
              </p:cNvSpPr>
              <p:nvPr/>
            </p:nvSpPr>
            <p:spPr bwMode="auto">
              <a:xfrm>
                <a:off x="399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39475" name="Text Box 211"/>
              <p:cNvSpPr txBox="1">
                <a:spLocks noChangeArrowheads="1"/>
              </p:cNvSpPr>
              <p:nvPr/>
            </p:nvSpPr>
            <p:spPr bwMode="auto">
              <a:xfrm>
                <a:off x="399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9476" name="Text Box 212"/>
              <p:cNvSpPr txBox="1">
                <a:spLocks noChangeArrowheads="1"/>
              </p:cNvSpPr>
              <p:nvPr/>
            </p:nvSpPr>
            <p:spPr bwMode="auto">
              <a:xfrm>
                <a:off x="399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9477" name="Text Box 213"/>
              <p:cNvSpPr txBox="1">
                <a:spLocks noChangeArrowheads="1"/>
              </p:cNvSpPr>
              <p:nvPr/>
            </p:nvSpPr>
            <p:spPr bwMode="auto">
              <a:xfrm>
                <a:off x="399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9478" name="Text Box 214"/>
              <p:cNvSpPr txBox="1">
                <a:spLocks noChangeArrowheads="1"/>
              </p:cNvSpPr>
              <p:nvPr/>
            </p:nvSpPr>
            <p:spPr bwMode="auto">
              <a:xfrm>
                <a:off x="399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9479" name="Text Box 215"/>
              <p:cNvSpPr txBox="1">
                <a:spLocks noChangeArrowheads="1"/>
              </p:cNvSpPr>
              <p:nvPr/>
            </p:nvSpPr>
            <p:spPr bwMode="auto">
              <a:xfrm>
                <a:off x="196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9480" name="Text Box 216"/>
              <p:cNvSpPr txBox="1">
                <a:spLocks noChangeArrowheads="1"/>
              </p:cNvSpPr>
              <p:nvPr/>
            </p:nvSpPr>
            <p:spPr bwMode="auto">
              <a:xfrm>
                <a:off x="312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9481" name="Text Box 217"/>
              <p:cNvSpPr txBox="1">
                <a:spLocks noChangeArrowheads="1"/>
              </p:cNvSpPr>
              <p:nvPr/>
            </p:nvSpPr>
            <p:spPr bwMode="auto">
              <a:xfrm>
                <a:off x="4280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9482" name="Text Box 218"/>
              <p:cNvSpPr txBox="1">
                <a:spLocks noChangeArrowheads="1"/>
              </p:cNvSpPr>
              <p:nvPr/>
            </p:nvSpPr>
            <p:spPr bwMode="auto">
              <a:xfrm>
                <a:off x="543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9483" name="Line 219"/>
              <p:cNvSpPr>
                <a:spLocks noChangeShapeType="1"/>
              </p:cNvSpPr>
              <p:nvPr/>
            </p:nvSpPr>
            <p:spPr bwMode="auto">
              <a:xfrm>
                <a:off x="164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4" name="Line 220"/>
              <p:cNvSpPr>
                <a:spLocks noChangeShapeType="1"/>
              </p:cNvSpPr>
              <p:nvPr/>
            </p:nvSpPr>
            <p:spPr bwMode="auto">
              <a:xfrm>
                <a:off x="164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5" name="Line 221"/>
              <p:cNvSpPr>
                <a:spLocks noChangeShapeType="1"/>
              </p:cNvSpPr>
              <p:nvPr/>
            </p:nvSpPr>
            <p:spPr bwMode="auto">
              <a:xfrm>
                <a:off x="164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6" name="Line 222"/>
              <p:cNvSpPr>
                <a:spLocks noChangeShapeType="1"/>
              </p:cNvSpPr>
              <p:nvPr/>
            </p:nvSpPr>
            <p:spPr bwMode="auto">
              <a:xfrm>
                <a:off x="164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7" name="Line 223"/>
              <p:cNvSpPr>
                <a:spLocks noChangeShapeType="1"/>
              </p:cNvSpPr>
              <p:nvPr/>
            </p:nvSpPr>
            <p:spPr bwMode="auto">
              <a:xfrm>
                <a:off x="164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8" name="Line 224"/>
              <p:cNvSpPr>
                <a:spLocks noChangeShapeType="1"/>
              </p:cNvSpPr>
              <p:nvPr/>
            </p:nvSpPr>
            <p:spPr bwMode="auto">
              <a:xfrm>
                <a:off x="164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9" name="Line 225"/>
              <p:cNvSpPr>
                <a:spLocks noChangeShapeType="1"/>
              </p:cNvSpPr>
              <p:nvPr/>
            </p:nvSpPr>
            <p:spPr bwMode="auto">
              <a:xfrm>
                <a:off x="164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0" name="Line 226"/>
              <p:cNvSpPr>
                <a:spLocks noChangeShapeType="1"/>
              </p:cNvSpPr>
              <p:nvPr/>
            </p:nvSpPr>
            <p:spPr bwMode="auto">
              <a:xfrm>
                <a:off x="164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1" name="Line 227"/>
              <p:cNvSpPr>
                <a:spLocks noChangeShapeType="1"/>
              </p:cNvSpPr>
              <p:nvPr/>
            </p:nvSpPr>
            <p:spPr bwMode="auto">
              <a:xfrm>
                <a:off x="164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2" name="Line 228"/>
              <p:cNvSpPr>
                <a:spLocks noChangeShapeType="1"/>
              </p:cNvSpPr>
              <p:nvPr/>
            </p:nvSpPr>
            <p:spPr bwMode="auto">
              <a:xfrm>
                <a:off x="164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3" name="Text Box 229"/>
              <p:cNvSpPr txBox="1">
                <a:spLocks noChangeArrowheads="1"/>
              </p:cNvSpPr>
              <p:nvPr/>
            </p:nvSpPr>
            <p:spPr bwMode="auto">
              <a:xfrm>
                <a:off x="672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39494" name="Line 230"/>
              <p:cNvSpPr>
                <a:spLocks noChangeShapeType="1"/>
              </p:cNvSpPr>
              <p:nvPr/>
            </p:nvSpPr>
            <p:spPr bwMode="auto">
              <a:xfrm>
                <a:off x="706" y="392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5" name="Text Box 231"/>
              <p:cNvSpPr txBox="1">
                <a:spLocks noChangeArrowheads="1"/>
              </p:cNvSpPr>
              <p:nvPr/>
            </p:nvSpPr>
            <p:spPr bwMode="auto">
              <a:xfrm>
                <a:off x="692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39496" name="Line 232"/>
              <p:cNvSpPr>
                <a:spLocks noChangeShapeType="1"/>
              </p:cNvSpPr>
              <p:nvPr/>
            </p:nvSpPr>
            <p:spPr bwMode="auto">
              <a:xfrm>
                <a:off x="750" y="407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233"/>
          <p:cNvGrpSpPr>
            <a:grpSpLocks/>
          </p:cNvGrpSpPr>
          <p:nvPr/>
        </p:nvGrpSpPr>
        <p:grpSpPr bwMode="auto">
          <a:xfrm>
            <a:off x="1622425" y="854075"/>
            <a:ext cx="7292975" cy="403225"/>
            <a:chOff x="1022" y="538"/>
            <a:chExt cx="4594" cy="254"/>
          </a:xfrm>
        </p:grpSpPr>
        <p:sp>
          <p:nvSpPr>
            <p:cNvPr id="139274" name="Line 234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9275" name="Freeform 235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9276" name="Line 236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9277" name="Freeform 237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9278" name="Line 238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9279" name="Text Box 239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9280" name="Text Box 240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9281" name="Text Box 241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9282" name="Text Box 242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9283" name="Line 243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4" name="Line 244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5" name="Line 245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6" name="Line 246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7" name="Line 247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8" name="Line 248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89" name="Line 249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290" name="Line 250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459" name="Rectangle 25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9269" name="Text Box 252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254" name="日期占位符 25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6C29F1-CC92-416B-96FE-4EC841D01D6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5" name="灯片编号占位符 2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2E963-5AA1-43C9-9886-C2DE595DCB2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56" name="页脚占位符 2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sp>
          <p:nvSpPr>
            <p:cNvPr id="140326" name="Rectangle 3"/>
            <p:cNvSpPr>
              <a:spLocks noChangeArrowheads="1"/>
            </p:cNvSpPr>
            <p:nvPr/>
          </p:nvSpPr>
          <p:spPr bwMode="auto">
            <a:xfrm>
              <a:off x="332" y="713"/>
              <a:ext cx="576" cy="3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7" name="Rectangle 4"/>
            <p:cNvSpPr>
              <a:spLocks noChangeArrowheads="1"/>
            </p:cNvSpPr>
            <p:nvPr/>
          </p:nvSpPr>
          <p:spPr bwMode="auto">
            <a:xfrm>
              <a:off x="172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40328" name="Text Box 5"/>
            <p:cNvSpPr txBox="1">
              <a:spLocks noChangeArrowheads="1"/>
            </p:cNvSpPr>
            <p:nvPr/>
          </p:nvSpPr>
          <p:spPr bwMode="auto">
            <a:xfrm>
              <a:off x="140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329" name="Rectangle 6"/>
            <p:cNvSpPr>
              <a:spLocks noChangeArrowheads="1"/>
            </p:cNvSpPr>
            <p:nvPr/>
          </p:nvSpPr>
          <p:spPr bwMode="auto">
            <a:xfrm>
              <a:off x="1152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30" name="Rectangle 7"/>
            <p:cNvSpPr>
              <a:spLocks noChangeArrowheads="1"/>
            </p:cNvSpPr>
            <p:nvPr/>
          </p:nvSpPr>
          <p:spPr bwMode="auto">
            <a:xfrm>
              <a:off x="2869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0331" name="Text Box 8"/>
            <p:cNvSpPr txBox="1">
              <a:spLocks noChangeArrowheads="1"/>
            </p:cNvSpPr>
            <p:nvPr/>
          </p:nvSpPr>
          <p:spPr bwMode="auto">
            <a:xfrm>
              <a:off x="2549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332" name="Rectangle 9"/>
            <p:cNvSpPr>
              <a:spLocks noChangeArrowheads="1"/>
            </p:cNvSpPr>
            <p:nvPr/>
          </p:nvSpPr>
          <p:spPr bwMode="auto">
            <a:xfrm>
              <a:off x="2293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0333" name="Rectangle 10"/>
            <p:cNvSpPr>
              <a:spLocks noChangeArrowheads="1"/>
            </p:cNvSpPr>
            <p:nvPr/>
          </p:nvSpPr>
          <p:spPr bwMode="auto">
            <a:xfrm>
              <a:off x="404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40334" name="Text Box 11"/>
            <p:cNvSpPr txBox="1">
              <a:spLocks noChangeArrowheads="1"/>
            </p:cNvSpPr>
            <p:nvPr/>
          </p:nvSpPr>
          <p:spPr bwMode="auto">
            <a:xfrm>
              <a:off x="3724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335" name="Rectangle 12"/>
            <p:cNvSpPr>
              <a:spLocks noChangeArrowheads="1"/>
            </p:cNvSpPr>
            <p:nvPr/>
          </p:nvSpPr>
          <p:spPr bwMode="auto">
            <a:xfrm>
              <a:off x="346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0336" name="Rectangle 13"/>
            <p:cNvSpPr>
              <a:spLocks noChangeArrowheads="1"/>
            </p:cNvSpPr>
            <p:nvPr/>
          </p:nvSpPr>
          <p:spPr bwMode="auto">
            <a:xfrm>
              <a:off x="5180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40337" name="Text Box 14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338" name="Rectangle 15"/>
            <p:cNvSpPr>
              <a:spLocks noChangeArrowheads="1"/>
            </p:cNvSpPr>
            <p:nvPr/>
          </p:nvSpPr>
          <p:spPr bwMode="auto">
            <a:xfrm>
              <a:off x="460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0339" name="Rectangle 16"/>
            <p:cNvSpPr>
              <a:spLocks noChangeArrowheads="1"/>
            </p:cNvSpPr>
            <p:nvPr/>
          </p:nvSpPr>
          <p:spPr bwMode="auto">
            <a:xfrm>
              <a:off x="172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40340" name="Rectangle 17"/>
            <p:cNvSpPr>
              <a:spLocks noChangeArrowheads="1"/>
            </p:cNvSpPr>
            <p:nvPr/>
          </p:nvSpPr>
          <p:spPr bwMode="auto">
            <a:xfrm>
              <a:off x="1152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41" name="Rectangle 18"/>
            <p:cNvSpPr>
              <a:spLocks noChangeArrowheads="1"/>
            </p:cNvSpPr>
            <p:nvPr/>
          </p:nvSpPr>
          <p:spPr bwMode="auto">
            <a:xfrm>
              <a:off x="2869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0342" name="Rectangle 19"/>
            <p:cNvSpPr>
              <a:spLocks noChangeArrowheads="1"/>
            </p:cNvSpPr>
            <p:nvPr/>
          </p:nvSpPr>
          <p:spPr bwMode="auto">
            <a:xfrm>
              <a:off x="2293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0343" name="Rectangle 20"/>
            <p:cNvSpPr>
              <a:spLocks noChangeArrowheads="1"/>
            </p:cNvSpPr>
            <p:nvPr/>
          </p:nvSpPr>
          <p:spPr bwMode="auto">
            <a:xfrm>
              <a:off x="404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40344" name="Rectangle 21"/>
            <p:cNvSpPr>
              <a:spLocks noChangeArrowheads="1"/>
            </p:cNvSpPr>
            <p:nvPr/>
          </p:nvSpPr>
          <p:spPr bwMode="auto">
            <a:xfrm>
              <a:off x="346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0345" name="Rectangle 22"/>
            <p:cNvSpPr>
              <a:spLocks noChangeArrowheads="1"/>
            </p:cNvSpPr>
            <p:nvPr/>
          </p:nvSpPr>
          <p:spPr bwMode="auto">
            <a:xfrm>
              <a:off x="5180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40346" name="Rectangle 23"/>
            <p:cNvSpPr>
              <a:spLocks noChangeArrowheads="1"/>
            </p:cNvSpPr>
            <p:nvPr/>
          </p:nvSpPr>
          <p:spPr bwMode="auto">
            <a:xfrm>
              <a:off x="460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0347" name="Line 24"/>
            <p:cNvSpPr>
              <a:spLocks noChangeShapeType="1"/>
            </p:cNvSpPr>
            <p:nvPr/>
          </p:nvSpPr>
          <p:spPr bwMode="auto">
            <a:xfrm rot="5400000">
              <a:off x="1325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48" name="Line 25"/>
            <p:cNvSpPr>
              <a:spLocks noChangeShapeType="1"/>
            </p:cNvSpPr>
            <p:nvPr/>
          </p:nvSpPr>
          <p:spPr bwMode="auto">
            <a:xfrm rot="5400000">
              <a:off x="1308" y="271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49" name="Freeform 26"/>
            <p:cNvSpPr>
              <a:spLocks/>
            </p:cNvSpPr>
            <p:nvPr/>
          </p:nvSpPr>
          <p:spPr bwMode="auto">
            <a:xfrm>
              <a:off x="1260" y="2709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0" name="Line 27"/>
            <p:cNvSpPr>
              <a:spLocks noChangeShapeType="1"/>
            </p:cNvSpPr>
            <p:nvPr/>
          </p:nvSpPr>
          <p:spPr bwMode="auto">
            <a:xfrm rot="-5400000">
              <a:off x="1133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1" name="Line 28"/>
            <p:cNvSpPr>
              <a:spLocks noChangeShapeType="1"/>
            </p:cNvSpPr>
            <p:nvPr/>
          </p:nvSpPr>
          <p:spPr bwMode="auto">
            <a:xfrm rot="-5400000">
              <a:off x="1212" y="271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2" name="Freeform 29"/>
            <p:cNvSpPr>
              <a:spLocks/>
            </p:cNvSpPr>
            <p:nvPr/>
          </p:nvSpPr>
          <p:spPr bwMode="auto">
            <a:xfrm>
              <a:off x="1434" y="2353"/>
              <a:ext cx="112" cy="1"/>
            </a:xfrm>
            <a:custGeom>
              <a:avLst/>
              <a:gdLst>
                <a:gd name="T0" fmla="*/ 0 w 112"/>
                <a:gd name="T1" fmla="*/ 0 h 1"/>
                <a:gd name="T2" fmla="*/ 112 w 112"/>
                <a:gd name="T3" fmla="*/ 0 h 1"/>
                <a:gd name="T4" fmla="*/ 0 60000 65536"/>
                <a:gd name="T5" fmla="*/ 0 60000 65536"/>
                <a:gd name="T6" fmla="*/ 0 w 112"/>
                <a:gd name="T7" fmla="*/ 0 h 1"/>
                <a:gd name="T8" fmla="*/ 112 w 1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53" name="Freeform 30"/>
            <p:cNvSpPr>
              <a:spLocks/>
            </p:cNvSpPr>
            <p:nvPr/>
          </p:nvSpPr>
          <p:spPr bwMode="auto">
            <a:xfrm>
              <a:off x="1059" y="1209"/>
              <a:ext cx="152" cy="1469"/>
            </a:xfrm>
            <a:custGeom>
              <a:avLst/>
              <a:gdLst>
                <a:gd name="T0" fmla="*/ 152 w 152"/>
                <a:gd name="T1" fmla="*/ 1469 h 1469"/>
                <a:gd name="T2" fmla="*/ 0 w 152"/>
                <a:gd name="T3" fmla="*/ 1469 h 1469"/>
                <a:gd name="T4" fmla="*/ 0 w 152"/>
                <a:gd name="T5" fmla="*/ 0 h 1469"/>
                <a:gd name="T6" fmla="*/ 95 w 152"/>
                <a:gd name="T7" fmla="*/ 1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9"/>
                <a:gd name="T14" fmla="*/ 152 w 152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9">
                  <a:moveTo>
                    <a:pt x="152" y="1469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95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54" name="Freeform 31"/>
            <p:cNvSpPr>
              <a:spLocks/>
            </p:cNvSpPr>
            <p:nvPr/>
          </p:nvSpPr>
          <p:spPr bwMode="auto">
            <a:xfrm>
              <a:off x="1055" y="2353"/>
              <a:ext cx="102" cy="1"/>
            </a:xfrm>
            <a:custGeom>
              <a:avLst/>
              <a:gdLst>
                <a:gd name="T0" fmla="*/ 102 w 102"/>
                <a:gd name="T1" fmla="*/ 0 h 1"/>
                <a:gd name="T2" fmla="*/ 0 w 102"/>
                <a:gd name="T3" fmla="*/ 0 h 1"/>
                <a:gd name="T4" fmla="*/ 0 60000 65536"/>
                <a:gd name="T5" fmla="*/ 0 60000 65536"/>
                <a:gd name="T6" fmla="*/ 0 w 102"/>
                <a:gd name="T7" fmla="*/ 0 h 1"/>
                <a:gd name="T8" fmla="*/ 102 w 1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">
                  <a:moveTo>
                    <a:pt x="102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55" name="Line 32"/>
            <p:cNvSpPr>
              <a:spLocks noChangeShapeType="1"/>
            </p:cNvSpPr>
            <p:nvPr/>
          </p:nvSpPr>
          <p:spPr bwMode="auto">
            <a:xfrm rot="5400000">
              <a:off x="1896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6" name="Line 33"/>
            <p:cNvSpPr>
              <a:spLocks noChangeShapeType="1"/>
            </p:cNvSpPr>
            <p:nvPr/>
          </p:nvSpPr>
          <p:spPr bwMode="auto">
            <a:xfrm rot="5400000">
              <a:off x="1879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7" name="Freeform 34"/>
            <p:cNvSpPr>
              <a:spLocks/>
            </p:cNvSpPr>
            <p:nvPr/>
          </p:nvSpPr>
          <p:spPr bwMode="auto">
            <a:xfrm>
              <a:off x="1831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8" name="Line 35"/>
            <p:cNvSpPr>
              <a:spLocks noChangeShapeType="1"/>
            </p:cNvSpPr>
            <p:nvPr/>
          </p:nvSpPr>
          <p:spPr bwMode="auto">
            <a:xfrm rot="-5400000">
              <a:off x="1704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59" name="Line 36"/>
            <p:cNvSpPr>
              <a:spLocks noChangeShapeType="1"/>
            </p:cNvSpPr>
            <p:nvPr/>
          </p:nvSpPr>
          <p:spPr bwMode="auto">
            <a:xfrm rot="-5400000">
              <a:off x="1783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0" name="Freeform 37"/>
            <p:cNvSpPr>
              <a:spLocks/>
            </p:cNvSpPr>
            <p:nvPr/>
          </p:nvSpPr>
          <p:spPr bwMode="auto">
            <a:xfrm>
              <a:off x="2005" y="2353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  <a:gd name="T4" fmla="*/ 0 60000 65536"/>
                <a:gd name="T5" fmla="*/ 0 60000 65536"/>
                <a:gd name="T6" fmla="*/ 0 w 103"/>
                <a:gd name="T7" fmla="*/ 0 h 1"/>
                <a:gd name="T8" fmla="*/ 103 w 1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" h="1">
                  <a:moveTo>
                    <a:pt x="0" y="0"/>
                  </a:move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61" name="Freeform 38"/>
            <p:cNvSpPr>
              <a:spLocks/>
            </p:cNvSpPr>
            <p:nvPr/>
          </p:nvSpPr>
          <p:spPr bwMode="auto">
            <a:xfrm>
              <a:off x="1611" y="2352"/>
              <a:ext cx="113" cy="1"/>
            </a:xfrm>
            <a:custGeom>
              <a:avLst/>
              <a:gdLst>
                <a:gd name="T0" fmla="*/ 113 w 113"/>
                <a:gd name="T1" fmla="*/ 1 h 1"/>
                <a:gd name="T2" fmla="*/ 0 w 113"/>
                <a:gd name="T3" fmla="*/ 0 h 1"/>
                <a:gd name="T4" fmla="*/ 0 60000 65536"/>
                <a:gd name="T5" fmla="*/ 0 60000 65536"/>
                <a:gd name="T6" fmla="*/ 0 w 113"/>
                <a:gd name="T7" fmla="*/ 0 h 1"/>
                <a:gd name="T8" fmla="*/ 113 w 1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1">
                  <a:moveTo>
                    <a:pt x="113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62" name="Line 39"/>
            <p:cNvSpPr>
              <a:spLocks noChangeShapeType="1"/>
            </p:cNvSpPr>
            <p:nvPr/>
          </p:nvSpPr>
          <p:spPr bwMode="auto">
            <a:xfrm rot="5400000">
              <a:off x="247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3" name="Line 40"/>
            <p:cNvSpPr>
              <a:spLocks noChangeShapeType="1"/>
            </p:cNvSpPr>
            <p:nvPr/>
          </p:nvSpPr>
          <p:spPr bwMode="auto">
            <a:xfrm rot="5400000">
              <a:off x="2460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4" name="Freeform 41"/>
            <p:cNvSpPr>
              <a:spLocks/>
            </p:cNvSpPr>
            <p:nvPr/>
          </p:nvSpPr>
          <p:spPr bwMode="auto">
            <a:xfrm>
              <a:off x="2412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5" name="Line 42"/>
            <p:cNvSpPr>
              <a:spLocks noChangeShapeType="1"/>
            </p:cNvSpPr>
            <p:nvPr/>
          </p:nvSpPr>
          <p:spPr bwMode="auto">
            <a:xfrm rot="-5400000">
              <a:off x="2285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6" name="Line 43"/>
            <p:cNvSpPr>
              <a:spLocks noChangeShapeType="1"/>
            </p:cNvSpPr>
            <p:nvPr/>
          </p:nvSpPr>
          <p:spPr bwMode="auto">
            <a:xfrm rot="-5400000">
              <a:off x="2364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67" name="Freeform 44"/>
            <p:cNvSpPr>
              <a:spLocks/>
            </p:cNvSpPr>
            <p:nvPr/>
          </p:nvSpPr>
          <p:spPr bwMode="auto">
            <a:xfrm>
              <a:off x="2586" y="2353"/>
              <a:ext cx="109" cy="1"/>
            </a:xfrm>
            <a:custGeom>
              <a:avLst/>
              <a:gdLst>
                <a:gd name="T0" fmla="*/ 0 w 109"/>
                <a:gd name="T1" fmla="*/ 0 h 1"/>
                <a:gd name="T2" fmla="*/ 109 w 109"/>
                <a:gd name="T3" fmla="*/ 0 h 1"/>
                <a:gd name="T4" fmla="*/ 0 60000 65536"/>
                <a:gd name="T5" fmla="*/ 0 60000 65536"/>
                <a:gd name="T6" fmla="*/ 0 w 109"/>
                <a:gd name="T7" fmla="*/ 0 h 1"/>
                <a:gd name="T8" fmla="*/ 109 w 1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1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68" name="Freeform 45"/>
            <p:cNvSpPr>
              <a:spLocks/>
            </p:cNvSpPr>
            <p:nvPr/>
          </p:nvSpPr>
          <p:spPr bwMode="auto">
            <a:xfrm>
              <a:off x="2207" y="2353"/>
              <a:ext cx="89" cy="1"/>
            </a:xfrm>
            <a:custGeom>
              <a:avLst/>
              <a:gdLst>
                <a:gd name="T0" fmla="*/ 89 w 89"/>
                <a:gd name="T1" fmla="*/ 0 h 1"/>
                <a:gd name="T2" fmla="*/ 0 w 89"/>
                <a:gd name="T3" fmla="*/ 0 h 1"/>
                <a:gd name="T4" fmla="*/ 0 60000 65536"/>
                <a:gd name="T5" fmla="*/ 0 60000 65536"/>
                <a:gd name="T6" fmla="*/ 0 w 89"/>
                <a:gd name="T7" fmla="*/ 0 h 1"/>
                <a:gd name="T8" fmla="*/ 89 w 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">
                  <a:moveTo>
                    <a:pt x="89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69" name="Line 46"/>
            <p:cNvSpPr>
              <a:spLocks noChangeShapeType="1"/>
            </p:cNvSpPr>
            <p:nvPr/>
          </p:nvSpPr>
          <p:spPr bwMode="auto">
            <a:xfrm rot="5400000">
              <a:off x="3053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0" name="Line 47"/>
            <p:cNvSpPr>
              <a:spLocks noChangeShapeType="1"/>
            </p:cNvSpPr>
            <p:nvPr/>
          </p:nvSpPr>
          <p:spPr bwMode="auto">
            <a:xfrm rot="5400000">
              <a:off x="3036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1" name="Freeform 48"/>
            <p:cNvSpPr>
              <a:spLocks/>
            </p:cNvSpPr>
            <p:nvPr/>
          </p:nvSpPr>
          <p:spPr bwMode="auto">
            <a:xfrm>
              <a:off x="2988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2" name="Line 49"/>
            <p:cNvSpPr>
              <a:spLocks noChangeShapeType="1"/>
            </p:cNvSpPr>
            <p:nvPr/>
          </p:nvSpPr>
          <p:spPr bwMode="auto">
            <a:xfrm rot="-5400000">
              <a:off x="2861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3" name="Line 50"/>
            <p:cNvSpPr>
              <a:spLocks noChangeShapeType="1"/>
            </p:cNvSpPr>
            <p:nvPr/>
          </p:nvSpPr>
          <p:spPr bwMode="auto">
            <a:xfrm rot="-5400000">
              <a:off x="2940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4" name="Freeform 51"/>
            <p:cNvSpPr>
              <a:spLocks/>
            </p:cNvSpPr>
            <p:nvPr/>
          </p:nvSpPr>
          <p:spPr bwMode="auto">
            <a:xfrm>
              <a:off x="3162" y="2353"/>
              <a:ext cx="115" cy="1"/>
            </a:xfrm>
            <a:custGeom>
              <a:avLst/>
              <a:gdLst>
                <a:gd name="T0" fmla="*/ 0 w 115"/>
                <a:gd name="T1" fmla="*/ 0 h 1"/>
                <a:gd name="T2" fmla="*/ 115 w 115"/>
                <a:gd name="T3" fmla="*/ 0 h 1"/>
                <a:gd name="T4" fmla="*/ 0 60000 65536"/>
                <a:gd name="T5" fmla="*/ 0 60000 65536"/>
                <a:gd name="T6" fmla="*/ 0 w 115"/>
                <a:gd name="T7" fmla="*/ 0 h 1"/>
                <a:gd name="T8" fmla="*/ 115 w 1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"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75" name="Freeform 52"/>
            <p:cNvSpPr>
              <a:spLocks/>
            </p:cNvSpPr>
            <p:nvPr/>
          </p:nvSpPr>
          <p:spPr bwMode="auto">
            <a:xfrm>
              <a:off x="2783" y="2353"/>
              <a:ext cx="90" cy="1"/>
            </a:xfrm>
            <a:custGeom>
              <a:avLst/>
              <a:gdLst>
                <a:gd name="T0" fmla="*/ 90 w 90"/>
                <a:gd name="T1" fmla="*/ 0 h 1"/>
                <a:gd name="T2" fmla="*/ 0 w 90"/>
                <a:gd name="T3" fmla="*/ 0 h 1"/>
                <a:gd name="T4" fmla="*/ 0 60000 65536"/>
                <a:gd name="T5" fmla="*/ 0 60000 65536"/>
                <a:gd name="T6" fmla="*/ 0 w 90"/>
                <a:gd name="T7" fmla="*/ 0 h 1"/>
                <a:gd name="T8" fmla="*/ 90 w 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1">
                  <a:moveTo>
                    <a:pt x="9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76" name="Line 53"/>
            <p:cNvSpPr>
              <a:spLocks noChangeShapeType="1"/>
            </p:cNvSpPr>
            <p:nvPr/>
          </p:nvSpPr>
          <p:spPr bwMode="auto">
            <a:xfrm rot="5400000">
              <a:off x="3629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7" name="Line 54"/>
            <p:cNvSpPr>
              <a:spLocks noChangeShapeType="1"/>
            </p:cNvSpPr>
            <p:nvPr/>
          </p:nvSpPr>
          <p:spPr bwMode="auto">
            <a:xfrm rot="5400000">
              <a:off x="3612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8" name="Freeform 55"/>
            <p:cNvSpPr>
              <a:spLocks/>
            </p:cNvSpPr>
            <p:nvPr/>
          </p:nvSpPr>
          <p:spPr bwMode="auto">
            <a:xfrm>
              <a:off x="3564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79" name="Line 56"/>
            <p:cNvSpPr>
              <a:spLocks noChangeShapeType="1"/>
            </p:cNvSpPr>
            <p:nvPr/>
          </p:nvSpPr>
          <p:spPr bwMode="auto">
            <a:xfrm rot="-5400000">
              <a:off x="343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0" name="Line 57"/>
            <p:cNvSpPr>
              <a:spLocks noChangeShapeType="1"/>
            </p:cNvSpPr>
            <p:nvPr/>
          </p:nvSpPr>
          <p:spPr bwMode="auto">
            <a:xfrm rot="-5400000">
              <a:off x="3516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1" name="Freeform 58"/>
            <p:cNvSpPr>
              <a:spLocks/>
            </p:cNvSpPr>
            <p:nvPr/>
          </p:nvSpPr>
          <p:spPr bwMode="auto">
            <a:xfrm>
              <a:off x="3751" y="2352"/>
              <a:ext cx="100" cy="1"/>
            </a:xfrm>
            <a:custGeom>
              <a:avLst/>
              <a:gdLst>
                <a:gd name="T0" fmla="*/ 0 w 100"/>
                <a:gd name="T1" fmla="*/ 0 h 1"/>
                <a:gd name="T2" fmla="*/ 100 w 100"/>
                <a:gd name="T3" fmla="*/ 1 h 1"/>
                <a:gd name="T4" fmla="*/ 0 60000 65536"/>
                <a:gd name="T5" fmla="*/ 0 60000 65536"/>
                <a:gd name="T6" fmla="*/ 0 w 100"/>
                <a:gd name="T7" fmla="*/ 0 h 1"/>
                <a:gd name="T8" fmla="*/ 100 w 1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">
                  <a:moveTo>
                    <a:pt x="0" y="0"/>
                  </a:moveTo>
                  <a:lnTo>
                    <a:pt x="10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82" name="Freeform 59"/>
            <p:cNvSpPr>
              <a:spLocks/>
            </p:cNvSpPr>
            <p:nvPr/>
          </p:nvSpPr>
          <p:spPr bwMode="auto">
            <a:xfrm>
              <a:off x="3359" y="2353"/>
              <a:ext cx="108" cy="1"/>
            </a:xfrm>
            <a:custGeom>
              <a:avLst/>
              <a:gdLst>
                <a:gd name="T0" fmla="*/ 108 w 108"/>
                <a:gd name="T1" fmla="*/ 0 h 1"/>
                <a:gd name="T2" fmla="*/ 0 w 108"/>
                <a:gd name="T3" fmla="*/ 0 h 1"/>
                <a:gd name="T4" fmla="*/ 0 60000 65536"/>
                <a:gd name="T5" fmla="*/ 0 60000 65536"/>
                <a:gd name="T6" fmla="*/ 0 w 108"/>
                <a:gd name="T7" fmla="*/ 0 h 1"/>
                <a:gd name="T8" fmla="*/ 108 w 1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1">
                  <a:moveTo>
                    <a:pt x="10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83" name="Line 60"/>
            <p:cNvSpPr>
              <a:spLocks noChangeShapeType="1"/>
            </p:cNvSpPr>
            <p:nvPr/>
          </p:nvSpPr>
          <p:spPr bwMode="auto">
            <a:xfrm rot="5400000">
              <a:off x="4205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4" name="Line 61"/>
            <p:cNvSpPr>
              <a:spLocks noChangeShapeType="1"/>
            </p:cNvSpPr>
            <p:nvPr/>
          </p:nvSpPr>
          <p:spPr bwMode="auto">
            <a:xfrm rot="5400000">
              <a:off x="4188" y="269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5" name="Freeform 62"/>
            <p:cNvSpPr>
              <a:spLocks/>
            </p:cNvSpPr>
            <p:nvPr/>
          </p:nvSpPr>
          <p:spPr bwMode="auto">
            <a:xfrm>
              <a:off x="4140" y="2695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6" name="Line 63"/>
            <p:cNvSpPr>
              <a:spLocks noChangeShapeType="1"/>
            </p:cNvSpPr>
            <p:nvPr/>
          </p:nvSpPr>
          <p:spPr bwMode="auto">
            <a:xfrm rot="-5400000">
              <a:off x="4013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7" name="Line 64"/>
            <p:cNvSpPr>
              <a:spLocks noChangeShapeType="1"/>
            </p:cNvSpPr>
            <p:nvPr/>
          </p:nvSpPr>
          <p:spPr bwMode="auto">
            <a:xfrm rot="-5400000">
              <a:off x="4092" y="27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88" name="Freeform 65"/>
            <p:cNvSpPr>
              <a:spLocks/>
            </p:cNvSpPr>
            <p:nvPr/>
          </p:nvSpPr>
          <p:spPr bwMode="auto">
            <a:xfrm>
              <a:off x="4336" y="2351"/>
              <a:ext cx="90" cy="2"/>
            </a:xfrm>
            <a:custGeom>
              <a:avLst/>
              <a:gdLst>
                <a:gd name="T0" fmla="*/ 0 w 90"/>
                <a:gd name="T1" fmla="*/ 0 h 2"/>
                <a:gd name="T2" fmla="*/ 90 w 90"/>
                <a:gd name="T3" fmla="*/ 2 h 2"/>
                <a:gd name="T4" fmla="*/ 0 60000 65536"/>
                <a:gd name="T5" fmla="*/ 0 60000 65536"/>
                <a:gd name="T6" fmla="*/ 0 w 90"/>
                <a:gd name="T7" fmla="*/ 0 h 2"/>
                <a:gd name="T8" fmla="*/ 90 w 9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">
                  <a:moveTo>
                    <a:pt x="0" y="0"/>
                  </a:moveTo>
                  <a:lnTo>
                    <a:pt x="9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89" name="Freeform 66"/>
            <p:cNvSpPr>
              <a:spLocks/>
            </p:cNvSpPr>
            <p:nvPr/>
          </p:nvSpPr>
          <p:spPr bwMode="auto">
            <a:xfrm>
              <a:off x="3935" y="2353"/>
              <a:ext cx="104" cy="1"/>
            </a:xfrm>
            <a:custGeom>
              <a:avLst/>
              <a:gdLst>
                <a:gd name="T0" fmla="*/ 104 w 104"/>
                <a:gd name="T1" fmla="*/ 0 h 1"/>
                <a:gd name="T2" fmla="*/ 0 w 104"/>
                <a:gd name="T3" fmla="*/ 0 h 1"/>
                <a:gd name="T4" fmla="*/ 0 60000 65536"/>
                <a:gd name="T5" fmla="*/ 0 60000 65536"/>
                <a:gd name="T6" fmla="*/ 0 w 104"/>
                <a:gd name="T7" fmla="*/ 0 h 1"/>
                <a:gd name="T8" fmla="*/ 104 w 1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"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668" y="2634"/>
              <a:ext cx="192" cy="158"/>
              <a:chOff x="4692" y="2634"/>
              <a:chExt cx="192" cy="158"/>
            </a:xfrm>
          </p:grpSpPr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4836" y="2634"/>
                <a:ext cx="48" cy="158"/>
                <a:chOff x="4836" y="2634"/>
                <a:chExt cx="48" cy="158"/>
              </a:xfrm>
            </p:grpSpPr>
            <p:sp>
              <p:nvSpPr>
                <p:cNvPr id="140542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480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0543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4788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0538" name="Freeform 71"/>
              <p:cNvSpPr>
                <a:spLocks/>
              </p:cNvSpPr>
              <p:nvPr/>
            </p:nvSpPr>
            <p:spPr bwMode="auto">
              <a:xfrm>
                <a:off x="4740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72"/>
              <p:cNvGrpSpPr>
                <a:grpSpLocks/>
              </p:cNvGrpSpPr>
              <p:nvPr/>
            </p:nvGrpSpPr>
            <p:grpSpPr bwMode="auto">
              <a:xfrm>
                <a:off x="4692" y="2634"/>
                <a:ext cx="48" cy="158"/>
                <a:chOff x="4692" y="2634"/>
                <a:chExt cx="48" cy="158"/>
              </a:xfrm>
            </p:grpSpPr>
            <p:sp>
              <p:nvSpPr>
                <p:cNvPr id="140540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461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0541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0391" name="Freeform 75"/>
            <p:cNvSpPr>
              <a:spLocks/>
            </p:cNvSpPr>
            <p:nvPr/>
          </p:nvSpPr>
          <p:spPr bwMode="auto">
            <a:xfrm>
              <a:off x="4890" y="2353"/>
              <a:ext cx="107" cy="1"/>
            </a:xfrm>
            <a:custGeom>
              <a:avLst/>
              <a:gdLst>
                <a:gd name="T0" fmla="*/ 0 w 107"/>
                <a:gd name="T1" fmla="*/ 0 h 1"/>
                <a:gd name="T2" fmla="*/ 107 w 107"/>
                <a:gd name="T3" fmla="*/ 0 h 1"/>
                <a:gd name="T4" fmla="*/ 0 60000 65536"/>
                <a:gd name="T5" fmla="*/ 0 60000 65536"/>
                <a:gd name="T6" fmla="*/ 0 w 107"/>
                <a:gd name="T7" fmla="*/ 0 h 1"/>
                <a:gd name="T8" fmla="*/ 107 w 1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2" name="Freeform 76"/>
            <p:cNvSpPr>
              <a:spLocks/>
            </p:cNvSpPr>
            <p:nvPr/>
          </p:nvSpPr>
          <p:spPr bwMode="auto">
            <a:xfrm>
              <a:off x="4511" y="2353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5235" y="2634"/>
              <a:ext cx="192" cy="158"/>
              <a:chOff x="5259" y="2634"/>
              <a:chExt cx="192" cy="158"/>
            </a:xfrm>
          </p:grpSpPr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5403" y="2634"/>
                <a:ext cx="48" cy="158"/>
                <a:chOff x="5403" y="2634"/>
                <a:chExt cx="48" cy="158"/>
              </a:xfrm>
            </p:grpSpPr>
            <p:sp>
              <p:nvSpPr>
                <p:cNvPr id="140535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372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0536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5355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0531" name="Freeform 81"/>
              <p:cNvSpPr>
                <a:spLocks/>
              </p:cNvSpPr>
              <p:nvPr/>
            </p:nvSpPr>
            <p:spPr bwMode="auto">
              <a:xfrm>
                <a:off x="5307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5259" y="2634"/>
                <a:ext cx="48" cy="158"/>
                <a:chOff x="5259" y="2634"/>
                <a:chExt cx="48" cy="158"/>
              </a:xfrm>
            </p:grpSpPr>
            <p:sp>
              <p:nvSpPr>
                <p:cNvPr id="140533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1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0534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5259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0394" name="Freeform 85"/>
            <p:cNvSpPr>
              <a:spLocks/>
            </p:cNvSpPr>
            <p:nvPr/>
          </p:nvSpPr>
          <p:spPr bwMode="auto">
            <a:xfrm>
              <a:off x="5467" y="2351"/>
              <a:ext cx="96" cy="2"/>
            </a:xfrm>
            <a:custGeom>
              <a:avLst/>
              <a:gdLst>
                <a:gd name="T0" fmla="*/ 0 w 96"/>
                <a:gd name="T1" fmla="*/ 0 h 2"/>
                <a:gd name="T2" fmla="*/ 96 w 96"/>
                <a:gd name="T3" fmla="*/ 2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0"/>
                  </a:moveTo>
                  <a:lnTo>
                    <a:pt x="9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5" name="Freeform 86"/>
            <p:cNvSpPr>
              <a:spLocks/>
            </p:cNvSpPr>
            <p:nvPr/>
          </p:nvSpPr>
          <p:spPr bwMode="auto">
            <a:xfrm>
              <a:off x="5078" y="2353"/>
              <a:ext cx="101" cy="1"/>
            </a:xfrm>
            <a:custGeom>
              <a:avLst/>
              <a:gdLst>
                <a:gd name="T0" fmla="*/ 101 w 101"/>
                <a:gd name="T1" fmla="*/ 0 h 1"/>
                <a:gd name="T2" fmla="*/ 0 w 101"/>
                <a:gd name="T3" fmla="*/ 0 h 1"/>
                <a:gd name="T4" fmla="*/ 0 60000 65536"/>
                <a:gd name="T5" fmla="*/ 0 60000 65536"/>
                <a:gd name="T6" fmla="*/ 0 w 101"/>
                <a:gd name="T7" fmla="*/ 0 h 1"/>
                <a:gd name="T8" fmla="*/ 101 w 1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">
                  <a:moveTo>
                    <a:pt x="1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6" name="Freeform 87"/>
            <p:cNvSpPr>
              <a:spLocks/>
            </p:cNvSpPr>
            <p:nvPr/>
          </p:nvSpPr>
          <p:spPr bwMode="auto">
            <a:xfrm>
              <a:off x="908" y="856"/>
              <a:ext cx="4419" cy="1"/>
            </a:xfrm>
            <a:custGeom>
              <a:avLst/>
              <a:gdLst>
                <a:gd name="T0" fmla="*/ 0 w 4419"/>
                <a:gd name="T1" fmla="*/ 1 h 1"/>
                <a:gd name="T2" fmla="*/ 4419 w 4419"/>
                <a:gd name="T3" fmla="*/ 0 h 1"/>
                <a:gd name="T4" fmla="*/ 0 60000 65536"/>
                <a:gd name="T5" fmla="*/ 0 60000 65536"/>
                <a:gd name="T6" fmla="*/ 0 w 4419"/>
                <a:gd name="T7" fmla="*/ 0 h 1"/>
                <a:gd name="T8" fmla="*/ 4419 w 44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9" h="1">
                  <a:moveTo>
                    <a:pt x="0" y="1"/>
                  </a:moveTo>
                  <a:lnTo>
                    <a:pt x="4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7" name="Line 88"/>
            <p:cNvSpPr>
              <a:spLocks noChangeShapeType="1"/>
            </p:cNvSpPr>
            <p:nvPr/>
          </p:nvSpPr>
          <p:spPr bwMode="auto">
            <a:xfrm>
              <a:off x="129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8" name="Line 89"/>
            <p:cNvSpPr>
              <a:spLocks noChangeShapeType="1"/>
            </p:cNvSpPr>
            <p:nvPr/>
          </p:nvSpPr>
          <p:spPr bwMode="auto">
            <a:xfrm>
              <a:off x="186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9" name="Line 90"/>
            <p:cNvSpPr>
              <a:spLocks noChangeShapeType="1"/>
            </p:cNvSpPr>
            <p:nvPr/>
          </p:nvSpPr>
          <p:spPr bwMode="auto">
            <a:xfrm>
              <a:off x="244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0" name="Line 91"/>
            <p:cNvSpPr>
              <a:spLocks noChangeShapeType="1"/>
            </p:cNvSpPr>
            <p:nvPr/>
          </p:nvSpPr>
          <p:spPr bwMode="auto">
            <a:xfrm>
              <a:off x="3020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1" name="Line 92"/>
            <p:cNvSpPr>
              <a:spLocks noChangeShapeType="1"/>
            </p:cNvSpPr>
            <p:nvPr/>
          </p:nvSpPr>
          <p:spPr bwMode="auto">
            <a:xfrm>
              <a:off x="3596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2" name="Line 93"/>
            <p:cNvSpPr>
              <a:spLocks noChangeShapeType="1"/>
            </p:cNvSpPr>
            <p:nvPr/>
          </p:nvSpPr>
          <p:spPr bwMode="auto">
            <a:xfrm>
              <a:off x="417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3" name="Line 94"/>
            <p:cNvSpPr>
              <a:spLocks noChangeShapeType="1"/>
            </p:cNvSpPr>
            <p:nvPr/>
          </p:nvSpPr>
          <p:spPr bwMode="auto">
            <a:xfrm>
              <a:off x="474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4" name="Line 95"/>
            <p:cNvSpPr>
              <a:spLocks noChangeShapeType="1"/>
            </p:cNvSpPr>
            <p:nvPr/>
          </p:nvSpPr>
          <p:spPr bwMode="auto">
            <a:xfrm>
              <a:off x="532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5" name="Freeform 96"/>
            <p:cNvSpPr>
              <a:spLocks/>
            </p:cNvSpPr>
            <p:nvPr/>
          </p:nvSpPr>
          <p:spPr bwMode="auto">
            <a:xfrm>
              <a:off x="1305" y="2708"/>
              <a:ext cx="1" cy="166"/>
            </a:xfrm>
            <a:custGeom>
              <a:avLst/>
              <a:gdLst>
                <a:gd name="T0" fmla="*/ 1 w 1"/>
                <a:gd name="T1" fmla="*/ 0 h 166"/>
                <a:gd name="T2" fmla="*/ 0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1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6" name="Freeform 97"/>
            <p:cNvSpPr>
              <a:spLocks/>
            </p:cNvSpPr>
            <p:nvPr/>
          </p:nvSpPr>
          <p:spPr bwMode="auto">
            <a:xfrm>
              <a:off x="1880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7" name="Freeform 98"/>
            <p:cNvSpPr>
              <a:spLocks/>
            </p:cNvSpPr>
            <p:nvPr/>
          </p:nvSpPr>
          <p:spPr bwMode="auto">
            <a:xfrm>
              <a:off x="2454" y="2708"/>
              <a:ext cx="4" cy="166"/>
            </a:xfrm>
            <a:custGeom>
              <a:avLst/>
              <a:gdLst>
                <a:gd name="T0" fmla="*/ 4 w 4"/>
                <a:gd name="T1" fmla="*/ 0 h 166"/>
                <a:gd name="T2" fmla="*/ 0 w 4"/>
                <a:gd name="T3" fmla="*/ 166 h 166"/>
                <a:gd name="T4" fmla="*/ 0 60000 65536"/>
                <a:gd name="T5" fmla="*/ 0 60000 65536"/>
                <a:gd name="T6" fmla="*/ 0 w 4"/>
                <a:gd name="T7" fmla="*/ 0 h 166"/>
                <a:gd name="T8" fmla="*/ 4 w 4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66">
                  <a:moveTo>
                    <a:pt x="4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8" name="Freeform 99"/>
            <p:cNvSpPr>
              <a:spLocks/>
            </p:cNvSpPr>
            <p:nvPr/>
          </p:nvSpPr>
          <p:spPr bwMode="auto">
            <a:xfrm>
              <a:off x="3606" y="2708"/>
              <a:ext cx="2" cy="175"/>
            </a:xfrm>
            <a:custGeom>
              <a:avLst/>
              <a:gdLst>
                <a:gd name="T0" fmla="*/ 2 w 2"/>
                <a:gd name="T1" fmla="*/ 0 h 175"/>
                <a:gd name="T2" fmla="*/ 0 w 2"/>
                <a:gd name="T3" fmla="*/ 175 h 175"/>
                <a:gd name="T4" fmla="*/ 0 60000 65536"/>
                <a:gd name="T5" fmla="*/ 0 60000 65536"/>
                <a:gd name="T6" fmla="*/ 0 w 2"/>
                <a:gd name="T7" fmla="*/ 0 h 175"/>
                <a:gd name="T8" fmla="*/ 2 w 2"/>
                <a:gd name="T9" fmla="*/ 175 h 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5">
                  <a:moveTo>
                    <a:pt x="2" y="0"/>
                  </a:moveTo>
                  <a:lnTo>
                    <a:pt x="0" y="1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09" name="Freeform 100"/>
            <p:cNvSpPr>
              <a:spLocks/>
            </p:cNvSpPr>
            <p:nvPr/>
          </p:nvSpPr>
          <p:spPr bwMode="auto">
            <a:xfrm>
              <a:off x="4760" y="2697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0" name="Freeform 101"/>
            <p:cNvSpPr>
              <a:spLocks/>
            </p:cNvSpPr>
            <p:nvPr/>
          </p:nvSpPr>
          <p:spPr bwMode="auto">
            <a:xfrm>
              <a:off x="908" y="1480"/>
              <a:ext cx="4422" cy="1"/>
            </a:xfrm>
            <a:custGeom>
              <a:avLst/>
              <a:gdLst>
                <a:gd name="T0" fmla="*/ 0 w 4422"/>
                <a:gd name="T1" fmla="*/ 1 h 1"/>
                <a:gd name="T2" fmla="*/ 4422 w 4422"/>
                <a:gd name="T3" fmla="*/ 0 h 1"/>
                <a:gd name="T4" fmla="*/ 0 60000 65536"/>
                <a:gd name="T5" fmla="*/ 0 60000 65536"/>
                <a:gd name="T6" fmla="*/ 0 w 4422"/>
                <a:gd name="T7" fmla="*/ 0 h 1"/>
                <a:gd name="T8" fmla="*/ 4422 w 442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2" h="1">
                  <a:moveTo>
                    <a:pt x="0" y="1"/>
                  </a:moveTo>
                  <a:lnTo>
                    <a:pt x="442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1" name="Line 102"/>
            <p:cNvSpPr>
              <a:spLocks noChangeShapeType="1"/>
            </p:cNvSpPr>
            <p:nvPr/>
          </p:nvSpPr>
          <p:spPr bwMode="auto">
            <a:xfrm>
              <a:off x="129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2" name="Line 103"/>
            <p:cNvSpPr>
              <a:spLocks noChangeShapeType="1"/>
            </p:cNvSpPr>
            <p:nvPr/>
          </p:nvSpPr>
          <p:spPr bwMode="auto">
            <a:xfrm>
              <a:off x="186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3" name="Line 104"/>
            <p:cNvSpPr>
              <a:spLocks noChangeShapeType="1"/>
            </p:cNvSpPr>
            <p:nvPr/>
          </p:nvSpPr>
          <p:spPr bwMode="auto">
            <a:xfrm>
              <a:off x="244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4" name="Line 105"/>
            <p:cNvSpPr>
              <a:spLocks noChangeShapeType="1"/>
            </p:cNvSpPr>
            <p:nvPr/>
          </p:nvSpPr>
          <p:spPr bwMode="auto">
            <a:xfrm>
              <a:off x="3020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5" name="Line 106"/>
            <p:cNvSpPr>
              <a:spLocks noChangeShapeType="1"/>
            </p:cNvSpPr>
            <p:nvPr/>
          </p:nvSpPr>
          <p:spPr bwMode="auto">
            <a:xfrm>
              <a:off x="3596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6" name="Line 107"/>
            <p:cNvSpPr>
              <a:spLocks noChangeShapeType="1"/>
            </p:cNvSpPr>
            <p:nvPr/>
          </p:nvSpPr>
          <p:spPr bwMode="auto">
            <a:xfrm>
              <a:off x="417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7" name="Line 108"/>
            <p:cNvSpPr>
              <a:spLocks noChangeShapeType="1"/>
            </p:cNvSpPr>
            <p:nvPr/>
          </p:nvSpPr>
          <p:spPr bwMode="auto">
            <a:xfrm>
              <a:off x="474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8" name="Line 109"/>
            <p:cNvSpPr>
              <a:spLocks noChangeShapeType="1"/>
            </p:cNvSpPr>
            <p:nvPr/>
          </p:nvSpPr>
          <p:spPr bwMode="auto">
            <a:xfrm>
              <a:off x="532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19" name="Freeform 110"/>
            <p:cNvSpPr>
              <a:spLocks/>
            </p:cNvSpPr>
            <p:nvPr/>
          </p:nvSpPr>
          <p:spPr bwMode="auto">
            <a:xfrm>
              <a:off x="908" y="2056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0" name="Line 111"/>
            <p:cNvSpPr>
              <a:spLocks noChangeShapeType="1"/>
            </p:cNvSpPr>
            <p:nvPr/>
          </p:nvSpPr>
          <p:spPr bwMode="auto">
            <a:xfrm>
              <a:off x="129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1" name="Line 112"/>
            <p:cNvSpPr>
              <a:spLocks noChangeShapeType="1"/>
            </p:cNvSpPr>
            <p:nvPr/>
          </p:nvSpPr>
          <p:spPr bwMode="auto">
            <a:xfrm>
              <a:off x="186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2" name="Line 113"/>
            <p:cNvSpPr>
              <a:spLocks noChangeShapeType="1"/>
            </p:cNvSpPr>
            <p:nvPr/>
          </p:nvSpPr>
          <p:spPr bwMode="auto">
            <a:xfrm>
              <a:off x="244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3" name="Line 114"/>
            <p:cNvSpPr>
              <a:spLocks noChangeShapeType="1"/>
            </p:cNvSpPr>
            <p:nvPr/>
          </p:nvSpPr>
          <p:spPr bwMode="auto">
            <a:xfrm>
              <a:off x="3020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4" name="Line 115"/>
            <p:cNvSpPr>
              <a:spLocks noChangeShapeType="1"/>
            </p:cNvSpPr>
            <p:nvPr/>
          </p:nvSpPr>
          <p:spPr bwMode="auto">
            <a:xfrm>
              <a:off x="3596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5" name="Line 116"/>
            <p:cNvSpPr>
              <a:spLocks noChangeShapeType="1"/>
            </p:cNvSpPr>
            <p:nvPr/>
          </p:nvSpPr>
          <p:spPr bwMode="auto">
            <a:xfrm>
              <a:off x="417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6" name="Line 117"/>
            <p:cNvSpPr>
              <a:spLocks noChangeShapeType="1"/>
            </p:cNvSpPr>
            <p:nvPr/>
          </p:nvSpPr>
          <p:spPr bwMode="auto">
            <a:xfrm>
              <a:off x="474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7" name="Line 118"/>
            <p:cNvSpPr>
              <a:spLocks noChangeShapeType="1"/>
            </p:cNvSpPr>
            <p:nvPr/>
          </p:nvSpPr>
          <p:spPr bwMode="auto">
            <a:xfrm>
              <a:off x="532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8" name="Freeform 119"/>
            <p:cNvSpPr>
              <a:spLocks/>
            </p:cNvSpPr>
            <p:nvPr/>
          </p:nvSpPr>
          <p:spPr bwMode="auto">
            <a:xfrm>
              <a:off x="909" y="2879"/>
              <a:ext cx="3860" cy="1"/>
            </a:xfrm>
            <a:custGeom>
              <a:avLst/>
              <a:gdLst>
                <a:gd name="T0" fmla="*/ 0 w 3860"/>
                <a:gd name="T1" fmla="*/ 1 h 1"/>
                <a:gd name="T2" fmla="*/ 3860 w 3860"/>
                <a:gd name="T3" fmla="*/ 0 h 1"/>
                <a:gd name="T4" fmla="*/ 0 60000 65536"/>
                <a:gd name="T5" fmla="*/ 0 60000 65536"/>
                <a:gd name="T6" fmla="*/ 0 w 3860"/>
                <a:gd name="T7" fmla="*/ 0 h 1"/>
                <a:gd name="T8" fmla="*/ 3860 w 38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0" h="1">
                  <a:moveTo>
                    <a:pt x="0" y="1"/>
                  </a:moveTo>
                  <a:lnTo>
                    <a:pt x="386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29" name="Freeform 120"/>
            <p:cNvSpPr>
              <a:spLocks/>
            </p:cNvSpPr>
            <p:nvPr/>
          </p:nvSpPr>
          <p:spPr bwMode="auto">
            <a:xfrm>
              <a:off x="912" y="3209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0" name="Rectangle 121"/>
            <p:cNvSpPr>
              <a:spLocks noChangeArrowheads="1"/>
            </p:cNvSpPr>
            <p:nvPr/>
          </p:nvSpPr>
          <p:spPr bwMode="auto">
            <a:xfrm>
              <a:off x="114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1" name="Text Box 122"/>
            <p:cNvSpPr txBox="1">
              <a:spLocks noChangeArrowheads="1"/>
            </p:cNvSpPr>
            <p:nvPr/>
          </p:nvSpPr>
          <p:spPr bwMode="auto">
            <a:xfrm>
              <a:off x="1172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40432" name="Freeform 123"/>
            <p:cNvSpPr>
              <a:spLocks/>
            </p:cNvSpPr>
            <p:nvPr/>
          </p:nvSpPr>
          <p:spPr bwMode="auto">
            <a:xfrm>
              <a:off x="1402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3" name="Freeform 124"/>
            <p:cNvSpPr>
              <a:spLocks/>
            </p:cNvSpPr>
            <p:nvPr/>
          </p:nvSpPr>
          <p:spPr bwMode="auto">
            <a:xfrm>
              <a:off x="1613" y="1211"/>
              <a:ext cx="169" cy="1469"/>
            </a:xfrm>
            <a:custGeom>
              <a:avLst/>
              <a:gdLst>
                <a:gd name="T0" fmla="*/ 169 w 169"/>
                <a:gd name="T1" fmla="*/ 1468 h 1469"/>
                <a:gd name="T2" fmla="*/ 0 w 169"/>
                <a:gd name="T3" fmla="*/ 1469 h 1469"/>
                <a:gd name="T4" fmla="*/ 1 w 169"/>
                <a:gd name="T5" fmla="*/ 0 h 1469"/>
                <a:gd name="T6" fmla="*/ 105 w 16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469"/>
                <a:gd name="T14" fmla="*/ 169 w 16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469">
                  <a:moveTo>
                    <a:pt x="169" y="1468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4" name="Freeform 125"/>
            <p:cNvSpPr>
              <a:spLocks/>
            </p:cNvSpPr>
            <p:nvPr/>
          </p:nvSpPr>
          <p:spPr bwMode="auto">
            <a:xfrm>
              <a:off x="1967" y="1211"/>
              <a:ext cx="141" cy="1466"/>
            </a:xfrm>
            <a:custGeom>
              <a:avLst/>
              <a:gdLst>
                <a:gd name="T0" fmla="*/ 38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38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5" name="Freeform 126"/>
            <p:cNvSpPr>
              <a:spLocks/>
            </p:cNvSpPr>
            <p:nvPr/>
          </p:nvSpPr>
          <p:spPr bwMode="auto">
            <a:xfrm>
              <a:off x="2208" y="1211"/>
              <a:ext cx="155" cy="1467"/>
            </a:xfrm>
            <a:custGeom>
              <a:avLst/>
              <a:gdLst>
                <a:gd name="T0" fmla="*/ 155 w 155"/>
                <a:gd name="T1" fmla="*/ 1467 h 1467"/>
                <a:gd name="T2" fmla="*/ 3 w 155"/>
                <a:gd name="T3" fmla="*/ 1467 h 1467"/>
                <a:gd name="T4" fmla="*/ 0 w 155"/>
                <a:gd name="T5" fmla="*/ 1 h 1467"/>
                <a:gd name="T6" fmla="*/ 89 w 155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7"/>
                <a:gd name="T14" fmla="*/ 155 w 155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7">
                  <a:moveTo>
                    <a:pt x="155" y="1467"/>
                  </a:moveTo>
                  <a:lnTo>
                    <a:pt x="3" y="1467"/>
                  </a:lnTo>
                  <a:lnTo>
                    <a:pt x="0" y="1"/>
                  </a:lnTo>
                  <a:lnTo>
                    <a:pt x="8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6" name="Freeform 127"/>
            <p:cNvSpPr>
              <a:spLocks/>
            </p:cNvSpPr>
            <p:nvPr/>
          </p:nvSpPr>
          <p:spPr bwMode="auto">
            <a:xfrm>
              <a:off x="2557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7" name="Freeform 128"/>
            <p:cNvSpPr>
              <a:spLocks/>
            </p:cNvSpPr>
            <p:nvPr/>
          </p:nvSpPr>
          <p:spPr bwMode="auto">
            <a:xfrm>
              <a:off x="2787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77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8" name="Freeform 129"/>
            <p:cNvSpPr>
              <a:spLocks/>
            </p:cNvSpPr>
            <p:nvPr/>
          </p:nvSpPr>
          <p:spPr bwMode="auto">
            <a:xfrm>
              <a:off x="3130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39" name="Freeform 130"/>
            <p:cNvSpPr>
              <a:spLocks/>
            </p:cNvSpPr>
            <p:nvPr/>
          </p:nvSpPr>
          <p:spPr bwMode="auto">
            <a:xfrm>
              <a:off x="3360" y="1209"/>
              <a:ext cx="155" cy="1469"/>
            </a:xfrm>
            <a:custGeom>
              <a:avLst/>
              <a:gdLst>
                <a:gd name="T0" fmla="*/ 155 w 155"/>
                <a:gd name="T1" fmla="*/ 1469 h 1469"/>
                <a:gd name="T2" fmla="*/ 3 w 155"/>
                <a:gd name="T3" fmla="*/ 1469 h 1469"/>
                <a:gd name="T4" fmla="*/ 0 w 155"/>
                <a:gd name="T5" fmla="*/ 0 h 1469"/>
                <a:gd name="T6" fmla="*/ 103 w 155"/>
                <a:gd name="T7" fmla="*/ 2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9"/>
                <a:gd name="T14" fmla="*/ 155 w 155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9">
                  <a:moveTo>
                    <a:pt x="155" y="1469"/>
                  </a:moveTo>
                  <a:lnTo>
                    <a:pt x="3" y="1469"/>
                  </a:lnTo>
                  <a:lnTo>
                    <a:pt x="0" y="0"/>
                  </a:lnTo>
                  <a:lnTo>
                    <a:pt x="103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0" name="Freeform 131"/>
            <p:cNvSpPr>
              <a:spLocks/>
            </p:cNvSpPr>
            <p:nvPr/>
          </p:nvSpPr>
          <p:spPr bwMode="auto">
            <a:xfrm>
              <a:off x="3710" y="1211"/>
              <a:ext cx="141" cy="1466"/>
            </a:xfrm>
            <a:custGeom>
              <a:avLst/>
              <a:gdLst>
                <a:gd name="T0" fmla="*/ 42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42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1" name="Freeform 132"/>
            <p:cNvSpPr>
              <a:spLocks/>
            </p:cNvSpPr>
            <p:nvPr/>
          </p:nvSpPr>
          <p:spPr bwMode="auto">
            <a:xfrm>
              <a:off x="3939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103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2" name="Freeform 133"/>
            <p:cNvSpPr>
              <a:spLocks/>
            </p:cNvSpPr>
            <p:nvPr/>
          </p:nvSpPr>
          <p:spPr bwMode="auto">
            <a:xfrm>
              <a:off x="4280" y="1211"/>
              <a:ext cx="147" cy="1466"/>
            </a:xfrm>
            <a:custGeom>
              <a:avLst/>
              <a:gdLst>
                <a:gd name="T0" fmla="*/ 51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51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3" name="Freeform 134"/>
            <p:cNvSpPr>
              <a:spLocks/>
            </p:cNvSpPr>
            <p:nvPr/>
          </p:nvSpPr>
          <p:spPr bwMode="auto">
            <a:xfrm>
              <a:off x="4509" y="1211"/>
              <a:ext cx="158" cy="1467"/>
            </a:xfrm>
            <a:custGeom>
              <a:avLst/>
              <a:gdLst>
                <a:gd name="T0" fmla="*/ 158 w 158"/>
                <a:gd name="T1" fmla="*/ 1467 h 1467"/>
                <a:gd name="T2" fmla="*/ 0 w 158"/>
                <a:gd name="T3" fmla="*/ 1467 h 1467"/>
                <a:gd name="T4" fmla="*/ 0 w 158"/>
                <a:gd name="T5" fmla="*/ 0 h 1467"/>
                <a:gd name="T6" fmla="*/ 95 w 158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67"/>
                <a:gd name="T14" fmla="*/ 158 w 158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67">
                  <a:moveTo>
                    <a:pt x="158" y="1467"/>
                  </a:moveTo>
                  <a:lnTo>
                    <a:pt x="0" y="1467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4" name="Freeform 135"/>
            <p:cNvSpPr>
              <a:spLocks/>
            </p:cNvSpPr>
            <p:nvPr/>
          </p:nvSpPr>
          <p:spPr bwMode="auto">
            <a:xfrm>
              <a:off x="4861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5" name="Freeform 136"/>
            <p:cNvSpPr>
              <a:spLocks/>
            </p:cNvSpPr>
            <p:nvPr/>
          </p:nvSpPr>
          <p:spPr bwMode="auto">
            <a:xfrm>
              <a:off x="5069" y="1211"/>
              <a:ext cx="159" cy="1469"/>
            </a:xfrm>
            <a:custGeom>
              <a:avLst/>
              <a:gdLst>
                <a:gd name="T0" fmla="*/ 159 w 159"/>
                <a:gd name="T1" fmla="*/ 1467 h 1469"/>
                <a:gd name="T2" fmla="*/ 0 w 159"/>
                <a:gd name="T3" fmla="*/ 1469 h 1469"/>
                <a:gd name="T4" fmla="*/ 1 w 159"/>
                <a:gd name="T5" fmla="*/ 0 h 1469"/>
                <a:gd name="T6" fmla="*/ 104 w 15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469"/>
                <a:gd name="T14" fmla="*/ 159 w 15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469">
                  <a:moveTo>
                    <a:pt x="159" y="1467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6" name="Freeform 137"/>
            <p:cNvSpPr>
              <a:spLocks/>
            </p:cNvSpPr>
            <p:nvPr/>
          </p:nvSpPr>
          <p:spPr bwMode="auto">
            <a:xfrm>
              <a:off x="5417" y="1211"/>
              <a:ext cx="147" cy="1466"/>
            </a:xfrm>
            <a:custGeom>
              <a:avLst/>
              <a:gdLst>
                <a:gd name="T0" fmla="*/ 47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47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7" name="Freeform 138"/>
            <p:cNvSpPr>
              <a:spLocks/>
            </p:cNvSpPr>
            <p:nvPr/>
          </p:nvSpPr>
          <p:spPr bwMode="auto">
            <a:xfrm>
              <a:off x="1055" y="2738"/>
              <a:ext cx="730" cy="660"/>
            </a:xfrm>
            <a:custGeom>
              <a:avLst/>
              <a:gdLst>
                <a:gd name="T0" fmla="*/ 160 w 730"/>
                <a:gd name="T1" fmla="*/ 4 h 660"/>
                <a:gd name="T2" fmla="*/ 0 w 730"/>
                <a:gd name="T3" fmla="*/ 3 h 660"/>
                <a:gd name="T4" fmla="*/ 0 w 730"/>
                <a:gd name="T5" fmla="*/ 660 h 660"/>
                <a:gd name="T6" fmla="*/ 558 w 730"/>
                <a:gd name="T7" fmla="*/ 657 h 660"/>
                <a:gd name="T8" fmla="*/ 558 w 730"/>
                <a:gd name="T9" fmla="*/ 0 h 660"/>
                <a:gd name="T10" fmla="*/ 730 w 730"/>
                <a:gd name="T11" fmla="*/ 1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0"/>
                <a:gd name="T19" fmla="*/ 0 h 660"/>
                <a:gd name="T20" fmla="*/ 730 w 730"/>
                <a:gd name="T21" fmla="*/ 660 h 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0" h="660">
                  <a:moveTo>
                    <a:pt x="160" y="4"/>
                  </a:moveTo>
                  <a:lnTo>
                    <a:pt x="0" y="3"/>
                  </a:lnTo>
                  <a:lnTo>
                    <a:pt x="0" y="660"/>
                  </a:lnTo>
                  <a:lnTo>
                    <a:pt x="558" y="657"/>
                  </a:lnTo>
                  <a:lnTo>
                    <a:pt x="558" y="0"/>
                  </a:lnTo>
                  <a:lnTo>
                    <a:pt x="73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8" name="Freeform 139"/>
            <p:cNvSpPr>
              <a:spLocks/>
            </p:cNvSpPr>
            <p:nvPr/>
          </p:nvSpPr>
          <p:spPr bwMode="auto">
            <a:xfrm>
              <a:off x="2207" y="2744"/>
              <a:ext cx="729" cy="658"/>
            </a:xfrm>
            <a:custGeom>
              <a:avLst/>
              <a:gdLst>
                <a:gd name="T0" fmla="*/ 153 w 729"/>
                <a:gd name="T1" fmla="*/ 0 h 658"/>
                <a:gd name="T2" fmla="*/ 0 w 729"/>
                <a:gd name="T3" fmla="*/ 0 h 658"/>
                <a:gd name="T4" fmla="*/ 0 w 729"/>
                <a:gd name="T5" fmla="*/ 657 h 658"/>
                <a:gd name="T6" fmla="*/ 583 w 729"/>
                <a:gd name="T7" fmla="*/ 658 h 658"/>
                <a:gd name="T8" fmla="*/ 582 w 729"/>
                <a:gd name="T9" fmla="*/ 3 h 658"/>
                <a:gd name="T10" fmla="*/ 729 w 729"/>
                <a:gd name="T11" fmla="*/ 3 h 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8"/>
                <a:gd name="T20" fmla="*/ 729 w 729"/>
                <a:gd name="T21" fmla="*/ 658 h 6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8">
                  <a:moveTo>
                    <a:pt x="153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83" y="658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49" name="Freeform 140"/>
            <p:cNvSpPr>
              <a:spLocks/>
            </p:cNvSpPr>
            <p:nvPr/>
          </p:nvSpPr>
          <p:spPr bwMode="auto">
            <a:xfrm>
              <a:off x="3356" y="2744"/>
              <a:ext cx="729" cy="657"/>
            </a:xfrm>
            <a:custGeom>
              <a:avLst/>
              <a:gdLst>
                <a:gd name="T0" fmla="*/ 158 w 729"/>
                <a:gd name="T1" fmla="*/ 0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58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0" name="Freeform 141"/>
            <p:cNvSpPr>
              <a:spLocks/>
            </p:cNvSpPr>
            <p:nvPr/>
          </p:nvSpPr>
          <p:spPr bwMode="auto">
            <a:xfrm>
              <a:off x="4508" y="2744"/>
              <a:ext cx="729" cy="657"/>
            </a:xfrm>
            <a:custGeom>
              <a:avLst/>
              <a:gdLst>
                <a:gd name="T0" fmla="*/ 161 w 729"/>
                <a:gd name="T1" fmla="*/ 2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61" y="2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1" name="Freeform 142"/>
            <p:cNvSpPr>
              <a:spLocks/>
            </p:cNvSpPr>
            <p:nvPr/>
          </p:nvSpPr>
          <p:spPr bwMode="auto">
            <a:xfrm>
              <a:off x="1400" y="2735"/>
              <a:ext cx="708" cy="571"/>
            </a:xfrm>
            <a:custGeom>
              <a:avLst/>
              <a:gdLst>
                <a:gd name="T0" fmla="*/ 0 w 708"/>
                <a:gd name="T1" fmla="*/ 0 h 571"/>
                <a:gd name="T2" fmla="*/ 132 w 708"/>
                <a:gd name="T3" fmla="*/ 0 h 571"/>
                <a:gd name="T4" fmla="*/ 133 w 708"/>
                <a:gd name="T5" fmla="*/ 571 h 571"/>
                <a:gd name="T6" fmla="*/ 708 w 708"/>
                <a:gd name="T7" fmla="*/ 570 h 571"/>
                <a:gd name="T8" fmla="*/ 708 w 708"/>
                <a:gd name="T9" fmla="*/ 9 h 571"/>
                <a:gd name="T10" fmla="*/ 573 w 708"/>
                <a:gd name="T11" fmla="*/ 9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8"/>
                <a:gd name="T19" fmla="*/ 0 h 571"/>
                <a:gd name="T20" fmla="*/ 708 w 708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8" h="571">
                  <a:moveTo>
                    <a:pt x="0" y="0"/>
                  </a:moveTo>
                  <a:lnTo>
                    <a:pt x="132" y="0"/>
                  </a:lnTo>
                  <a:lnTo>
                    <a:pt x="133" y="571"/>
                  </a:lnTo>
                  <a:lnTo>
                    <a:pt x="708" y="570"/>
                  </a:lnTo>
                  <a:lnTo>
                    <a:pt x="708" y="9"/>
                  </a:lnTo>
                  <a:lnTo>
                    <a:pt x="573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2" name="Freeform 143"/>
            <p:cNvSpPr>
              <a:spLocks/>
            </p:cNvSpPr>
            <p:nvPr/>
          </p:nvSpPr>
          <p:spPr bwMode="auto">
            <a:xfrm>
              <a:off x="2552" y="2735"/>
              <a:ext cx="726" cy="567"/>
            </a:xfrm>
            <a:custGeom>
              <a:avLst/>
              <a:gdLst>
                <a:gd name="T0" fmla="*/ 0 w 726"/>
                <a:gd name="T1" fmla="*/ 0 h 567"/>
                <a:gd name="T2" fmla="*/ 148 w 726"/>
                <a:gd name="T3" fmla="*/ 1 h 567"/>
                <a:gd name="T4" fmla="*/ 147 w 726"/>
                <a:gd name="T5" fmla="*/ 567 h 567"/>
                <a:gd name="T6" fmla="*/ 726 w 726"/>
                <a:gd name="T7" fmla="*/ 567 h 567"/>
                <a:gd name="T8" fmla="*/ 726 w 726"/>
                <a:gd name="T9" fmla="*/ 6 h 567"/>
                <a:gd name="T10" fmla="*/ 579 w 726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6"/>
                <a:gd name="T19" fmla="*/ 0 h 567"/>
                <a:gd name="T20" fmla="*/ 726 w 726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6" h="567">
                  <a:moveTo>
                    <a:pt x="0" y="0"/>
                  </a:moveTo>
                  <a:lnTo>
                    <a:pt x="148" y="1"/>
                  </a:lnTo>
                  <a:lnTo>
                    <a:pt x="147" y="567"/>
                  </a:lnTo>
                  <a:lnTo>
                    <a:pt x="726" y="567"/>
                  </a:lnTo>
                  <a:lnTo>
                    <a:pt x="726" y="6"/>
                  </a:lnTo>
                  <a:lnTo>
                    <a:pt x="579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3" name="Freeform 144"/>
            <p:cNvSpPr>
              <a:spLocks/>
            </p:cNvSpPr>
            <p:nvPr/>
          </p:nvSpPr>
          <p:spPr bwMode="auto">
            <a:xfrm>
              <a:off x="3704" y="2738"/>
              <a:ext cx="714" cy="567"/>
            </a:xfrm>
            <a:custGeom>
              <a:avLst/>
              <a:gdLst>
                <a:gd name="T0" fmla="*/ 0 w 714"/>
                <a:gd name="T1" fmla="*/ 0 h 567"/>
                <a:gd name="T2" fmla="*/ 136 w 714"/>
                <a:gd name="T3" fmla="*/ 1 h 567"/>
                <a:gd name="T4" fmla="*/ 135 w 714"/>
                <a:gd name="T5" fmla="*/ 567 h 567"/>
                <a:gd name="T6" fmla="*/ 714 w 714"/>
                <a:gd name="T7" fmla="*/ 567 h 567"/>
                <a:gd name="T8" fmla="*/ 714 w 714"/>
                <a:gd name="T9" fmla="*/ 6 h 567"/>
                <a:gd name="T10" fmla="*/ 576 w 714"/>
                <a:gd name="T11" fmla="*/ 5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4"/>
                <a:gd name="T19" fmla="*/ 0 h 567"/>
                <a:gd name="T20" fmla="*/ 714 w 71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4" h="567">
                  <a:moveTo>
                    <a:pt x="0" y="0"/>
                  </a:moveTo>
                  <a:lnTo>
                    <a:pt x="136" y="1"/>
                  </a:lnTo>
                  <a:lnTo>
                    <a:pt x="135" y="567"/>
                  </a:lnTo>
                  <a:lnTo>
                    <a:pt x="714" y="567"/>
                  </a:lnTo>
                  <a:lnTo>
                    <a:pt x="714" y="6"/>
                  </a:lnTo>
                  <a:lnTo>
                    <a:pt x="576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4" name="Freeform 145"/>
            <p:cNvSpPr>
              <a:spLocks/>
            </p:cNvSpPr>
            <p:nvPr/>
          </p:nvSpPr>
          <p:spPr bwMode="auto">
            <a:xfrm>
              <a:off x="4859" y="2738"/>
              <a:ext cx="711" cy="567"/>
            </a:xfrm>
            <a:custGeom>
              <a:avLst/>
              <a:gdLst>
                <a:gd name="T0" fmla="*/ 0 w 711"/>
                <a:gd name="T1" fmla="*/ 0 h 567"/>
                <a:gd name="T2" fmla="*/ 130 w 711"/>
                <a:gd name="T3" fmla="*/ 1 h 567"/>
                <a:gd name="T4" fmla="*/ 132 w 711"/>
                <a:gd name="T5" fmla="*/ 567 h 567"/>
                <a:gd name="T6" fmla="*/ 711 w 711"/>
                <a:gd name="T7" fmla="*/ 567 h 567"/>
                <a:gd name="T8" fmla="*/ 711 w 711"/>
                <a:gd name="T9" fmla="*/ 6 h 567"/>
                <a:gd name="T10" fmla="*/ 564 w 711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1"/>
                <a:gd name="T19" fmla="*/ 0 h 567"/>
                <a:gd name="T20" fmla="*/ 711 w 711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1" h="567">
                  <a:moveTo>
                    <a:pt x="0" y="0"/>
                  </a:moveTo>
                  <a:lnTo>
                    <a:pt x="130" y="1"/>
                  </a:lnTo>
                  <a:lnTo>
                    <a:pt x="132" y="567"/>
                  </a:lnTo>
                  <a:lnTo>
                    <a:pt x="711" y="567"/>
                  </a:lnTo>
                  <a:lnTo>
                    <a:pt x="711" y="6"/>
                  </a:lnTo>
                  <a:lnTo>
                    <a:pt x="56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5" name="Freeform 146"/>
            <p:cNvSpPr>
              <a:spLocks/>
            </p:cNvSpPr>
            <p:nvPr/>
          </p:nvSpPr>
          <p:spPr bwMode="auto">
            <a:xfrm>
              <a:off x="1322" y="3398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6" name="Freeform 147"/>
            <p:cNvSpPr>
              <a:spLocks/>
            </p:cNvSpPr>
            <p:nvPr/>
          </p:nvSpPr>
          <p:spPr bwMode="auto">
            <a:xfrm>
              <a:off x="2491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7" name="Freeform 148"/>
            <p:cNvSpPr>
              <a:spLocks/>
            </p:cNvSpPr>
            <p:nvPr/>
          </p:nvSpPr>
          <p:spPr bwMode="auto">
            <a:xfrm>
              <a:off x="3643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8" name="Freeform 149"/>
            <p:cNvSpPr>
              <a:spLocks/>
            </p:cNvSpPr>
            <p:nvPr/>
          </p:nvSpPr>
          <p:spPr bwMode="auto">
            <a:xfrm>
              <a:off x="4795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59" name="Freeform 150"/>
            <p:cNvSpPr>
              <a:spLocks/>
            </p:cNvSpPr>
            <p:nvPr/>
          </p:nvSpPr>
          <p:spPr bwMode="auto">
            <a:xfrm>
              <a:off x="5276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0" name="Freeform 151"/>
            <p:cNvSpPr>
              <a:spLocks/>
            </p:cNvSpPr>
            <p:nvPr/>
          </p:nvSpPr>
          <p:spPr bwMode="auto">
            <a:xfrm>
              <a:off x="4124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1" name="Freeform 152"/>
            <p:cNvSpPr>
              <a:spLocks/>
            </p:cNvSpPr>
            <p:nvPr/>
          </p:nvSpPr>
          <p:spPr bwMode="auto">
            <a:xfrm>
              <a:off x="2972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2" name="Freeform 153"/>
            <p:cNvSpPr>
              <a:spLocks/>
            </p:cNvSpPr>
            <p:nvPr/>
          </p:nvSpPr>
          <p:spPr bwMode="auto">
            <a:xfrm>
              <a:off x="1819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3" name="Freeform 154"/>
            <p:cNvSpPr>
              <a:spLocks/>
            </p:cNvSpPr>
            <p:nvPr/>
          </p:nvSpPr>
          <p:spPr bwMode="auto">
            <a:xfrm>
              <a:off x="956" y="4025"/>
              <a:ext cx="4317" cy="1"/>
            </a:xfrm>
            <a:custGeom>
              <a:avLst/>
              <a:gdLst>
                <a:gd name="T0" fmla="*/ 0 w 4317"/>
                <a:gd name="T1" fmla="*/ 0 h 1"/>
                <a:gd name="T2" fmla="*/ 4317 w 4317"/>
                <a:gd name="T3" fmla="*/ 0 h 1"/>
                <a:gd name="T4" fmla="*/ 0 60000 65536"/>
                <a:gd name="T5" fmla="*/ 0 60000 65536"/>
                <a:gd name="T6" fmla="*/ 0 w 4317"/>
                <a:gd name="T7" fmla="*/ 0 h 1"/>
                <a:gd name="T8" fmla="*/ 4317 w 4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17" h="1">
                  <a:moveTo>
                    <a:pt x="0" y="0"/>
                  </a:moveTo>
                  <a:lnTo>
                    <a:pt x="431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4" name="Freeform 155"/>
            <p:cNvSpPr>
              <a:spLocks/>
            </p:cNvSpPr>
            <p:nvPr/>
          </p:nvSpPr>
          <p:spPr bwMode="auto">
            <a:xfrm>
              <a:off x="956" y="4121"/>
              <a:ext cx="3837" cy="1"/>
            </a:xfrm>
            <a:custGeom>
              <a:avLst/>
              <a:gdLst>
                <a:gd name="T0" fmla="*/ 0 w 3837"/>
                <a:gd name="T1" fmla="*/ 0 h 1"/>
                <a:gd name="T2" fmla="*/ 3837 w 3837"/>
                <a:gd name="T3" fmla="*/ 0 h 1"/>
                <a:gd name="T4" fmla="*/ 0 60000 65536"/>
                <a:gd name="T5" fmla="*/ 0 60000 65536"/>
                <a:gd name="T6" fmla="*/ 0 w 3837"/>
                <a:gd name="T7" fmla="*/ 0 h 1"/>
                <a:gd name="T8" fmla="*/ 3837 w 38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7" h="1">
                  <a:moveTo>
                    <a:pt x="0" y="0"/>
                  </a:moveTo>
                  <a:lnTo>
                    <a:pt x="38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5" name="Freeform 156"/>
            <p:cNvSpPr>
              <a:spLocks/>
            </p:cNvSpPr>
            <p:nvPr/>
          </p:nvSpPr>
          <p:spPr bwMode="auto">
            <a:xfrm>
              <a:off x="1322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6" name="Freeform 157"/>
            <p:cNvSpPr>
              <a:spLocks/>
            </p:cNvSpPr>
            <p:nvPr/>
          </p:nvSpPr>
          <p:spPr bwMode="auto">
            <a:xfrm>
              <a:off x="2491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7" name="Freeform 158"/>
            <p:cNvSpPr>
              <a:spLocks/>
            </p:cNvSpPr>
            <p:nvPr/>
          </p:nvSpPr>
          <p:spPr bwMode="auto">
            <a:xfrm>
              <a:off x="3643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8" name="Freeform 159"/>
            <p:cNvSpPr>
              <a:spLocks/>
            </p:cNvSpPr>
            <p:nvPr/>
          </p:nvSpPr>
          <p:spPr bwMode="auto">
            <a:xfrm>
              <a:off x="4791" y="3881"/>
              <a:ext cx="4" cy="247"/>
            </a:xfrm>
            <a:custGeom>
              <a:avLst/>
              <a:gdLst>
                <a:gd name="T0" fmla="*/ 4 w 4"/>
                <a:gd name="T1" fmla="*/ 0 h 247"/>
                <a:gd name="T2" fmla="*/ 0 w 4"/>
                <a:gd name="T3" fmla="*/ 247 h 247"/>
                <a:gd name="T4" fmla="*/ 0 60000 65536"/>
                <a:gd name="T5" fmla="*/ 0 60000 65536"/>
                <a:gd name="T6" fmla="*/ 0 w 4"/>
                <a:gd name="T7" fmla="*/ 0 h 247"/>
                <a:gd name="T8" fmla="*/ 4 w 4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47">
                  <a:moveTo>
                    <a:pt x="4" y="0"/>
                  </a:moveTo>
                  <a:lnTo>
                    <a:pt x="0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69" name="Freeform 160"/>
            <p:cNvSpPr>
              <a:spLocks/>
            </p:cNvSpPr>
            <p:nvPr/>
          </p:nvSpPr>
          <p:spPr bwMode="auto">
            <a:xfrm>
              <a:off x="5277" y="3881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0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0" y="1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0" name="Line 161"/>
            <p:cNvSpPr>
              <a:spLocks noChangeShapeType="1"/>
            </p:cNvSpPr>
            <p:nvPr/>
          </p:nvSpPr>
          <p:spPr bwMode="auto">
            <a:xfrm>
              <a:off x="4124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1" name="Line 162"/>
            <p:cNvSpPr>
              <a:spLocks noChangeShapeType="1"/>
            </p:cNvSpPr>
            <p:nvPr/>
          </p:nvSpPr>
          <p:spPr bwMode="auto">
            <a:xfrm>
              <a:off x="2973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2" name="Line 163"/>
            <p:cNvSpPr>
              <a:spLocks noChangeShapeType="1"/>
            </p:cNvSpPr>
            <p:nvPr/>
          </p:nvSpPr>
          <p:spPr bwMode="auto">
            <a:xfrm>
              <a:off x="1820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3" name="Rectangle 164"/>
            <p:cNvSpPr>
              <a:spLocks noChangeArrowheads="1"/>
            </p:cNvSpPr>
            <p:nvPr/>
          </p:nvSpPr>
          <p:spPr bwMode="auto">
            <a:xfrm>
              <a:off x="2317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4" name="Text Box 165"/>
            <p:cNvSpPr txBox="1">
              <a:spLocks noChangeArrowheads="1"/>
            </p:cNvSpPr>
            <p:nvPr/>
          </p:nvSpPr>
          <p:spPr bwMode="auto">
            <a:xfrm>
              <a:off x="2348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40475" name="Rectangle 166"/>
            <p:cNvSpPr>
              <a:spLocks noChangeArrowheads="1"/>
            </p:cNvSpPr>
            <p:nvPr/>
          </p:nvSpPr>
          <p:spPr bwMode="auto">
            <a:xfrm>
              <a:off x="3469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6" name="Text Box 167"/>
            <p:cNvSpPr txBox="1">
              <a:spLocks noChangeArrowheads="1"/>
            </p:cNvSpPr>
            <p:nvPr/>
          </p:nvSpPr>
          <p:spPr bwMode="auto">
            <a:xfrm>
              <a:off x="3500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40477" name="Rectangle 168"/>
            <p:cNvSpPr>
              <a:spLocks noChangeArrowheads="1"/>
            </p:cNvSpPr>
            <p:nvPr/>
          </p:nvSpPr>
          <p:spPr bwMode="auto">
            <a:xfrm>
              <a:off x="462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78" name="Text Box 169"/>
            <p:cNvSpPr txBox="1">
              <a:spLocks noChangeArrowheads="1"/>
            </p:cNvSpPr>
            <p:nvPr/>
          </p:nvSpPr>
          <p:spPr bwMode="auto">
            <a:xfrm>
              <a:off x="4652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40479" name="Line 170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0" name="Line 171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1" name="Line 172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2" name="Line 173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3" name="Freeform 174"/>
            <p:cNvSpPr>
              <a:spLocks/>
            </p:cNvSpPr>
            <p:nvPr/>
          </p:nvSpPr>
          <p:spPr bwMode="auto">
            <a:xfrm>
              <a:off x="3033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4" name="Freeform 175"/>
            <p:cNvSpPr>
              <a:spLocks/>
            </p:cNvSpPr>
            <p:nvPr/>
          </p:nvSpPr>
          <p:spPr bwMode="auto">
            <a:xfrm>
              <a:off x="4185" y="2691"/>
              <a:ext cx="1" cy="525"/>
            </a:xfrm>
            <a:custGeom>
              <a:avLst/>
              <a:gdLst>
                <a:gd name="T0" fmla="*/ 0 w 1"/>
                <a:gd name="T1" fmla="*/ 0 h 525"/>
                <a:gd name="T2" fmla="*/ 0 w 1"/>
                <a:gd name="T3" fmla="*/ 525 h 525"/>
                <a:gd name="T4" fmla="*/ 0 60000 65536"/>
                <a:gd name="T5" fmla="*/ 0 60000 65536"/>
                <a:gd name="T6" fmla="*/ 0 w 1"/>
                <a:gd name="T7" fmla="*/ 0 h 525"/>
                <a:gd name="T8" fmla="*/ 1 w 1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5">
                  <a:moveTo>
                    <a:pt x="0" y="0"/>
                  </a:moveTo>
                  <a:lnTo>
                    <a:pt x="0" y="5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5" name="Freeform 176"/>
            <p:cNvSpPr>
              <a:spLocks/>
            </p:cNvSpPr>
            <p:nvPr/>
          </p:nvSpPr>
          <p:spPr bwMode="auto">
            <a:xfrm>
              <a:off x="5325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86" name="Text Box 177"/>
            <p:cNvSpPr txBox="1">
              <a:spLocks noChangeArrowheads="1"/>
            </p:cNvSpPr>
            <p:nvPr/>
          </p:nvSpPr>
          <p:spPr bwMode="auto">
            <a:xfrm rot="5400000">
              <a:off x="1193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487" name="Text Box 178"/>
            <p:cNvSpPr txBox="1">
              <a:spLocks noChangeArrowheads="1"/>
            </p:cNvSpPr>
            <p:nvPr/>
          </p:nvSpPr>
          <p:spPr bwMode="auto">
            <a:xfrm rot="5400000">
              <a:off x="1769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488" name="Text Box 179"/>
            <p:cNvSpPr txBox="1">
              <a:spLocks noChangeArrowheads="1"/>
            </p:cNvSpPr>
            <p:nvPr/>
          </p:nvSpPr>
          <p:spPr bwMode="auto">
            <a:xfrm rot="5400000">
              <a:off x="2345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489" name="Text Box 180"/>
            <p:cNvSpPr txBox="1">
              <a:spLocks noChangeArrowheads="1"/>
            </p:cNvSpPr>
            <p:nvPr/>
          </p:nvSpPr>
          <p:spPr bwMode="auto">
            <a:xfrm rot="5400000">
              <a:off x="2921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490" name="Text Box 181"/>
            <p:cNvSpPr txBox="1">
              <a:spLocks noChangeArrowheads="1"/>
            </p:cNvSpPr>
            <p:nvPr/>
          </p:nvSpPr>
          <p:spPr bwMode="auto">
            <a:xfrm rot="5400000">
              <a:off x="3496" y="1627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40491" name="Text Box 182"/>
            <p:cNvSpPr txBox="1">
              <a:spLocks noChangeArrowheads="1"/>
            </p:cNvSpPr>
            <p:nvPr/>
          </p:nvSpPr>
          <p:spPr bwMode="auto">
            <a:xfrm rot="5400000">
              <a:off x="4073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40492" name="Text Box 183"/>
            <p:cNvSpPr txBox="1">
              <a:spLocks noChangeArrowheads="1"/>
            </p:cNvSpPr>
            <p:nvPr/>
          </p:nvSpPr>
          <p:spPr bwMode="auto">
            <a:xfrm rot="5400000">
              <a:off x="4649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40493" name="Text Box 184"/>
            <p:cNvSpPr txBox="1">
              <a:spLocks noChangeArrowheads="1"/>
            </p:cNvSpPr>
            <p:nvPr/>
          </p:nvSpPr>
          <p:spPr bwMode="auto">
            <a:xfrm rot="5400000">
              <a:off x="5244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40494" name="Text Box 185"/>
            <p:cNvSpPr txBox="1">
              <a:spLocks noChangeArrowheads="1"/>
            </p:cNvSpPr>
            <p:nvPr/>
          </p:nvSpPr>
          <p:spPr bwMode="auto">
            <a:xfrm>
              <a:off x="660" y="79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495" name="Text Box 186"/>
            <p:cNvSpPr txBox="1">
              <a:spLocks noChangeArrowheads="1"/>
            </p:cNvSpPr>
            <p:nvPr/>
          </p:nvSpPr>
          <p:spPr bwMode="auto">
            <a:xfrm>
              <a:off x="660" y="13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0496" name="Text Box 187"/>
            <p:cNvSpPr txBox="1">
              <a:spLocks noChangeArrowheads="1"/>
            </p:cNvSpPr>
            <p:nvPr/>
          </p:nvSpPr>
          <p:spPr bwMode="auto">
            <a:xfrm>
              <a:off x="624" y="19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40497" name="Line 188"/>
            <p:cNvSpPr>
              <a:spLocks noChangeShapeType="1"/>
            </p:cNvSpPr>
            <p:nvPr/>
          </p:nvSpPr>
          <p:spPr bwMode="auto">
            <a:xfrm>
              <a:off x="332" y="253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498" name="Text Box 189"/>
            <p:cNvSpPr txBox="1">
              <a:spLocks noChangeArrowheads="1"/>
            </p:cNvSpPr>
            <p:nvPr/>
          </p:nvSpPr>
          <p:spPr bwMode="auto">
            <a:xfrm>
              <a:off x="660" y="27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499" name="Text Box 190"/>
            <p:cNvSpPr txBox="1">
              <a:spLocks noChangeArrowheads="1"/>
            </p:cNvSpPr>
            <p:nvPr/>
          </p:nvSpPr>
          <p:spPr bwMode="auto">
            <a:xfrm>
              <a:off x="624" y="31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40500" name="Text Box 191"/>
            <p:cNvSpPr txBox="1">
              <a:spLocks noChangeArrowheads="1"/>
            </p:cNvSpPr>
            <p:nvPr/>
          </p:nvSpPr>
          <p:spPr bwMode="auto">
            <a:xfrm rot="5400000">
              <a:off x="665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501" name="Text Box 192"/>
            <p:cNvSpPr txBox="1">
              <a:spLocks noChangeArrowheads="1"/>
            </p:cNvSpPr>
            <p:nvPr/>
          </p:nvSpPr>
          <p:spPr bwMode="auto">
            <a:xfrm rot="5400000">
              <a:off x="665" y="28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0502" name="Text Box 193"/>
            <p:cNvSpPr txBox="1">
              <a:spLocks noChangeArrowheads="1"/>
            </p:cNvSpPr>
            <p:nvPr/>
          </p:nvSpPr>
          <p:spPr bwMode="auto">
            <a:xfrm>
              <a:off x="348" y="101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140503" name="Text Box 194"/>
            <p:cNvSpPr txBox="1">
              <a:spLocks noChangeArrowheads="1"/>
            </p:cNvSpPr>
            <p:nvPr/>
          </p:nvSpPr>
          <p:spPr bwMode="auto">
            <a:xfrm>
              <a:off x="348" y="126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40504" name="Text Box 195"/>
            <p:cNvSpPr txBox="1">
              <a:spLocks noChangeArrowheads="1"/>
            </p:cNvSpPr>
            <p:nvPr/>
          </p:nvSpPr>
          <p:spPr bwMode="auto">
            <a:xfrm>
              <a:off x="348" y="151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40505" name="Text Box 196"/>
            <p:cNvSpPr txBox="1">
              <a:spLocks noChangeArrowheads="1"/>
            </p:cNvSpPr>
            <p:nvPr/>
          </p:nvSpPr>
          <p:spPr bwMode="auto">
            <a:xfrm>
              <a:off x="348" y="17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40506" name="Text Box 197"/>
            <p:cNvSpPr txBox="1">
              <a:spLocks noChangeArrowheads="1"/>
            </p:cNvSpPr>
            <p:nvPr/>
          </p:nvSpPr>
          <p:spPr bwMode="auto">
            <a:xfrm>
              <a:off x="348" y="20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40507" name="Text Box 198"/>
            <p:cNvSpPr txBox="1">
              <a:spLocks noChangeArrowheads="1"/>
            </p:cNvSpPr>
            <p:nvPr/>
          </p:nvSpPr>
          <p:spPr bwMode="auto">
            <a:xfrm>
              <a:off x="375" y="263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列</a:t>
              </a:r>
            </a:p>
          </p:txBody>
        </p:sp>
        <p:sp>
          <p:nvSpPr>
            <p:cNvPr id="140508" name="Text Box 199"/>
            <p:cNvSpPr txBox="1">
              <a:spLocks noChangeArrowheads="1"/>
            </p:cNvSpPr>
            <p:nvPr/>
          </p:nvSpPr>
          <p:spPr bwMode="auto">
            <a:xfrm>
              <a:off x="375" y="288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40509" name="Text Box 200"/>
            <p:cNvSpPr txBox="1">
              <a:spLocks noChangeArrowheads="1"/>
            </p:cNvSpPr>
            <p:nvPr/>
          </p:nvSpPr>
          <p:spPr bwMode="auto">
            <a:xfrm>
              <a:off x="375" y="313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40510" name="Text Box 201"/>
            <p:cNvSpPr txBox="1">
              <a:spLocks noChangeArrowheads="1"/>
            </p:cNvSpPr>
            <p:nvPr/>
          </p:nvSpPr>
          <p:spPr bwMode="auto">
            <a:xfrm>
              <a:off x="375" y="33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40511" name="Text Box 202"/>
            <p:cNvSpPr txBox="1">
              <a:spLocks noChangeArrowheads="1"/>
            </p:cNvSpPr>
            <p:nvPr/>
          </p:nvSpPr>
          <p:spPr bwMode="auto">
            <a:xfrm>
              <a:off x="375" y="36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40512" name="Text Box 20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0513" name="Text Box 20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0514" name="Text Box 20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0515" name="Text Box 20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0516" name="Line 207"/>
            <p:cNvSpPr>
              <a:spLocks noChangeShapeType="1"/>
            </p:cNvSpPr>
            <p:nvPr/>
          </p:nvSpPr>
          <p:spPr bwMode="auto">
            <a:xfrm>
              <a:off x="140" y="90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17" name="Line 208"/>
            <p:cNvSpPr>
              <a:spLocks noChangeShapeType="1"/>
            </p:cNvSpPr>
            <p:nvPr/>
          </p:nvSpPr>
          <p:spPr bwMode="auto">
            <a:xfrm>
              <a:off x="140" y="11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18" name="Line 209"/>
            <p:cNvSpPr>
              <a:spLocks noChangeShapeType="1"/>
            </p:cNvSpPr>
            <p:nvPr/>
          </p:nvSpPr>
          <p:spPr bwMode="auto">
            <a:xfrm>
              <a:off x="140" y="142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19" name="Line 210"/>
            <p:cNvSpPr>
              <a:spLocks noChangeShapeType="1"/>
            </p:cNvSpPr>
            <p:nvPr/>
          </p:nvSpPr>
          <p:spPr bwMode="auto">
            <a:xfrm>
              <a:off x="140" y="168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0" name="Line 211"/>
            <p:cNvSpPr>
              <a:spLocks noChangeShapeType="1"/>
            </p:cNvSpPr>
            <p:nvPr/>
          </p:nvSpPr>
          <p:spPr bwMode="auto">
            <a:xfrm>
              <a:off x="140" y="194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1" name="Line 212"/>
            <p:cNvSpPr>
              <a:spLocks noChangeShapeType="1"/>
            </p:cNvSpPr>
            <p:nvPr/>
          </p:nvSpPr>
          <p:spPr bwMode="auto">
            <a:xfrm>
              <a:off x="140" y="220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2" name="Line 213"/>
            <p:cNvSpPr>
              <a:spLocks noChangeShapeType="1"/>
            </p:cNvSpPr>
            <p:nvPr/>
          </p:nvSpPr>
          <p:spPr bwMode="auto">
            <a:xfrm>
              <a:off x="140" y="2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3" name="Line 214"/>
            <p:cNvSpPr>
              <a:spLocks noChangeShapeType="1"/>
            </p:cNvSpPr>
            <p:nvPr/>
          </p:nvSpPr>
          <p:spPr bwMode="auto">
            <a:xfrm>
              <a:off x="140" y="313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4" name="Line 215"/>
            <p:cNvSpPr>
              <a:spLocks noChangeShapeType="1"/>
            </p:cNvSpPr>
            <p:nvPr/>
          </p:nvSpPr>
          <p:spPr bwMode="auto">
            <a:xfrm>
              <a:off x="140" y="339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5" name="Line 216"/>
            <p:cNvSpPr>
              <a:spLocks noChangeShapeType="1"/>
            </p:cNvSpPr>
            <p:nvPr/>
          </p:nvSpPr>
          <p:spPr bwMode="auto">
            <a:xfrm>
              <a:off x="140" y="365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6" name="Text Box 217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40527" name="Line 218"/>
            <p:cNvSpPr>
              <a:spLocks noChangeShapeType="1"/>
            </p:cNvSpPr>
            <p:nvPr/>
          </p:nvSpPr>
          <p:spPr bwMode="auto">
            <a:xfrm>
              <a:off x="682" y="39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528" name="Text Box 219"/>
            <p:cNvSpPr txBox="1">
              <a:spLocks noChangeArrowheads="1"/>
            </p:cNvSpPr>
            <p:nvPr/>
          </p:nvSpPr>
          <p:spPr bwMode="auto">
            <a:xfrm>
              <a:off x="668" y="402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140529" name="Line 220"/>
            <p:cNvSpPr>
              <a:spLocks noChangeShapeType="1"/>
            </p:cNvSpPr>
            <p:nvPr/>
          </p:nvSpPr>
          <p:spPr bwMode="auto">
            <a:xfrm>
              <a:off x="726" y="40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21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0309" name="Line 222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0" name="Freeform 223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1" name="Line 224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2" name="Freeform 225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3" name="Line 226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14" name="Text Box 227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0315" name="Text Box 228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0316" name="Text Box 229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0317" name="Text Box 230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0318" name="Line 231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9" name="Line 232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Line 233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1" name="Line 234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2" name="Line 235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3" name="Line 236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4" name="Line 237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5" name="Line 238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222250" y="1069975"/>
            <a:ext cx="311150" cy="4778375"/>
            <a:chOff x="140" y="674"/>
            <a:chExt cx="196" cy="3010"/>
          </a:xfrm>
        </p:grpSpPr>
        <p:sp>
          <p:nvSpPr>
            <p:cNvPr id="140299" name="Text Box 240"/>
            <p:cNvSpPr txBox="1">
              <a:spLocks noChangeArrowheads="1"/>
            </p:cNvSpPr>
            <p:nvPr/>
          </p:nvSpPr>
          <p:spPr bwMode="auto">
            <a:xfrm>
              <a:off x="140" y="6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0" name="Text Box 241"/>
            <p:cNvSpPr txBox="1">
              <a:spLocks noChangeArrowheads="1"/>
            </p:cNvSpPr>
            <p:nvPr/>
          </p:nvSpPr>
          <p:spPr bwMode="auto">
            <a:xfrm>
              <a:off x="140" y="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1" name="Text Box 242"/>
            <p:cNvSpPr txBox="1">
              <a:spLocks noChangeArrowheads="1"/>
            </p:cNvSpPr>
            <p:nvPr/>
          </p:nvSpPr>
          <p:spPr bwMode="auto">
            <a:xfrm>
              <a:off x="140" y="1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2" name="Text Box 243"/>
            <p:cNvSpPr txBox="1">
              <a:spLocks noChangeArrowheads="1"/>
            </p:cNvSpPr>
            <p:nvPr/>
          </p:nvSpPr>
          <p:spPr bwMode="auto">
            <a:xfrm>
              <a:off x="140" y="14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3" name="Text Box 244"/>
            <p:cNvSpPr txBox="1">
              <a:spLocks noChangeArrowheads="1"/>
            </p:cNvSpPr>
            <p:nvPr/>
          </p:nvSpPr>
          <p:spPr bwMode="auto">
            <a:xfrm>
              <a:off x="140" y="17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4" name="Text Box 245"/>
            <p:cNvSpPr txBox="1">
              <a:spLocks noChangeArrowheads="1"/>
            </p:cNvSpPr>
            <p:nvPr/>
          </p:nvSpPr>
          <p:spPr bwMode="auto">
            <a:xfrm>
              <a:off x="140" y="1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5" name="Text Box 246"/>
            <p:cNvSpPr txBox="1">
              <a:spLocks noChangeArrowheads="1"/>
            </p:cNvSpPr>
            <p:nvPr/>
          </p:nvSpPr>
          <p:spPr bwMode="auto">
            <a:xfrm>
              <a:off x="140" y="26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6" name="Text Box 247"/>
            <p:cNvSpPr txBox="1">
              <a:spLocks noChangeArrowheads="1"/>
            </p:cNvSpPr>
            <p:nvPr/>
          </p:nvSpPr>
          <p:spPr bwMode="auto">
            <a:xfrm>
              <a:off x="140" y="2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7" name="Text Box 248"/>
            <p:cNvSpPr txBox="1">
              <a:spLocks noChangeArrowheads="1"/>
            </p:cNvSpPr>
            <p:nvPr/>
          </p:nvSpPr>
          <p:spPr bwMode="auto">
            <a:xfrm>
              <a:off x="140" y="31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0308" name="Text Box 249"/>
            <p:cNvSpPr txBox="1">
              <a:spLocks noChangeArrowheads="1"/>
            </p:cNvSpPr>
            <p:nvPr/>
          </p:nvSpPr>
          <p:spPr bwMode="auto">
            <a:xfrm>
              <a:off x="140" y="3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23482" name="Rectangle 2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0294" name="Text Box 25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253" name="日期占位符 25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F1A8F0-D89A-412D-B38E-B06A5A53277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4" name="灯片编号占位符 2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F67A9-2E9A-435F-A963-72CB3AFF3AC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55" name="页脚占位符 2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1577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578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579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580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581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582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1583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1584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1585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1586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87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88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89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90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91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92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593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2250" y="1069975"/>
            <a:ext cx="8921750" cy="5716588"/>
            <a:chOff x="140" y="674"/>
            <a:chExt cx="5620" cy="3601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40" y="713"/>
              <a:ext cx="5620" cy="3562"/>
              <a:chOff x="140" y="713"/>
              <a:chExt cx="5620" cy="3562"/>
            </a:xfrm>
          </p:grpSpPr>
          <p:sp>
            <p:nvSpPr>
              <p:cNvPr id="141359" name="Rectangle 22"/>
              <p:cNvSpPr>
                <a:spLocks noChangeArrowheads="1"/>
              </p:cNvSpPr>
              <p:nvPr/>
            </p:nvSpPr>
            <p:spPr bwMode="auto">
              <a:xfrm>
                <a:off x="332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60" name="Rectangle 23"/>
              <p:cNvSpPr>
                <a:spLocks noChangeArrowheads="1"/>
              </p:cNvSpPr>
              <p:nvPr/>
            </p:nvSpPr>
            <p:spPr bwMode="auto">
              <a:xfrm>
                <a:off x="17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1361" name="Text Box 24"/>
              <p:cNvSpPr txBox="1">
                <a:spLocks noChangeArrowheads="1"/>
              </p:cNvSpPr>
              <p:nvPr/>
            </p:nvSpPr>
            <p:spPr bwMode="auto">
              <a:xfrm>
                <a:off x="140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362" name="Rectangle 25"/>
              <p:cNvSpPr>
                <a:spLocks noChangeArrowheads="1"/>
              </p:cNvSpPr>
              <p:nvPr/>
            </p:nvSpPr>
            <p:spPr bwMode="auto">
              <a:xfrm>
                <a:off x="11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63" name="Rectangle 26"/>
              <p:cNvSpPr>
                <a:spLocks noChangeArrowheads="1"/>
              </p:cNvSpPr>
              <p:nvPr/>
            </p:nvSpPr>
            <p:spPr bwMode="auto">
              <a:xfrm>
                <a:off x="2869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41364" name="Text Box 27"/>
              <p:cNvSpPr txBox="1">
                <a:spLocks noChangeArrowheads="1"/>
              </p:cNvSpPr>
              <p:nvPr/>
            </p:nvSpPr>
            <p:spPr bwMode="auto">
              <a:xfrm>
                <a:off x="2549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365" name="Rectangle 28"/>
              <p:cNvSpPr>
                <a:spLocks noChangeArrowheads="1"/>
              </p:cNvSpPr>
              <p:nvPr/>
            </p:nvSpPr>
            <p:spPr bwMode="auto">
              <a:xfrm>
                <a:off x="22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41366" name="Rectangle 29"/>
              <p:cNvSpPr>
                <a:spLocks noChangeArrowheads="1"/>
              </p:cNvSpPr>
              <p:nvPr/>
            </p:nvSpPr>
            <p:spPr bwMode="auto">
              <a:xfrm>
                <a:off x="404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41367" name="Text Box 30"/>
              <p:cNvSpPr txBox="1">
                <a:spLocks noChangeArrowheads="1"/>
              </p:cNvSpPr>
              <p:nvPr/>
            </p:nvSpPr>
            <p:spPr bwMode="auto">
              <a:xfrm>
                <a:off x="372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368" name="Rectangle 31"/>
              <p:cNvSpPr>
                <a:spLocks noChangeArrowheads="1"/>
              </p:cNvSpPr>
              <p:nvPr/>
            </p:nvSpPr>
            <p:spPr bwMode="auto">
              <a:xfrm>
                <a:off x="34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41369" name="Rectangle 32"/>
              <p:cNvSpPr>
                <a:spLocks noChangeArrowheads="1"/>
              </p:cNvSpPr>
              <p:nvPr/>
            </p:nvSpPr>
            <p:spPr bwMode="auto">
              <a:xfrm>
                <a:off x="5180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1370" name="Text Box 33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371" name="Rectangle 34"/>
              <p:cNvSpPr>
                <a:spLocks noChangeArrowheads="1"/>
              </p:cNvSpPr>
              <p:nvPr/>
            </p:nvSpPr>
            <p:spPr bwMode="auto">
              <a:xfrm>
                <a:off x="46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41372" name="Rectangle 35"/>
              <p:cNvSpPr>
                <a:spLocks noChangeArrowheads="1"/>
              </p:cNvSpPr>
              <p:nvPr/>
            </p:nvSpPr>
            <p:spPr bwMode="auto">
              <a:xfrm>
                <a:off x="17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1373" name="Rectangle 36"/>
              <p:cNvSpPr>
                <a:spLocks noChangeArrowheads="1"/>
              </p:cNvSpPr>
              <p:nvPr/>
            </p:nvSpPr>
            <p:spPr bwMode="auto">
              <a:xfrm>
                <a:off x="11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74" name="Rectangle 37"/>
              <p:cNvSpPr>
                <a:spLocks noChangeArrowheads="1"/>
              </p:cNvSpPr>
              <p:nvPr/>
            </p:nvSpPr>
            <p:spPr bwMode="auto">
              <a:xfrm>
                <a:off x="2869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41375" name="Rectangle 38"/>
              <p:cNvSpPr>
                <a:spLocks noChangeArrowheads="1"/>
              </p:cNvSpPr>
              <p:nvPr/>
            </p:nvSpPr>
            <p:spPr bwMode="auto">
              <a:xfrm>
                <a:off x="22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41376" name="Rectangle 39"/>
              <p:cNvSpPr>
                <a:spLocks noChangeArrowheads="1"/>
              </p:cNvSpPr>
              <p:nvPr/>
            </p:nvSpPr>
            <p:spPr bwMode="auto">
              <a:xfrm>
                <a:off x="404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41377" name="Rectangle 40"/>
              <p:cNvSpPr>
                <a:spLocks noChangeArrowheads="1"/>
              </p:cNvSpPr>
              <p:nvPr/>
            </p:nvSpPr>
            <p:spPr bwMode="auto">
              <a:xfrm>
                <a:off x="34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41378" name="Rectangle 41"/>
              <p:cNvSpPr>
                <a:spLocks noChangeArrowheads="1"/>
              </p:cNvSpPr>
              <p:nvPr/>
            </p:nvSpPr>
            <p:spPr bwMode="auto">
              <a:xfrm>
                <a:off x="5180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1379" name="Rectangle 42"/>
              <p:cNvSpPr>
                <a:spLocks noChangeArrowheads="1"/>
              </p:cNvSpPr>
              <p:nvPr/>
            </p:nvSpPr>
            <p:spPr bwMode="auto">
              <a:xfrm>
                <a:off x="46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41380" name="Line 43"/>
              <p:cNvSpPr>
                <a:spLocks noChangeShapeType="1"/>
              </p:cNvSpPr>
              <p:nvPr/>
            </p:nvSpPr>
            <p:spPr bwMode="auto">
              <a:xfrm rot="5400000">
                <a:off x="1325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1" name="Line 44"/>
              <p:cNvSpPr>
                <a:spLocks noChangeShapeType="1"/>
              </p:cNvSpPr>
              <p:nvPr/>
            </p:nvSpPr>
            <p:spPr bwMode="auto">
              <a:xfrm rot="5400000">
                <a:off x="1308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2" name="Freeform 45"/>
              <p:cNvSpPr>
                <a:spLocks/>
              </p:cNvSpPr>
              <p:nvPr/>
            </p:nvSpPr>
            <p:spPr bwMode="auto">
              <a:xfrm>
                <a:off x="1260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3" name="Line 46"/>
              <p:cNvSpPr>
                <a:spLocks noChangeShapeType="1"/>
              </p:cNvSpPr>
              <p:nvPr/>
            </p:nvSpPr>
            <p:spPr bwMode="auto">
              <a:xfrm rot="-5400000">
                <a:off x="1133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4" name="Line 47"/>
              <p:cNvSpPr>
                <a:spLocks noChangeShapeType="1"/>
              </p:cNvSpPr>
              <p:nvPr/>
            </p:nvSpPr>
            <p:spPr bwMode="auto">
              <a:xfrm rot="-5400000">
                <a:off x="1212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5" name="Freeform 48"/>
              <p:cNvSpPr>
                <a:spLocks/>
              </p:cNvSpPr>
              <p:nvPr/>
            </p:nvSpPr>
            <p:spPr bwMode="auto">
              <a:xfrm>
                <a:off x="1434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86" name="Freeform 49"/>
              <p:cNvSpPr>
                <a:spLocks/>
              </p:cNvSpPr>
              <p:nvPr/>
            </p:nvSpPr>
            <p:spPr bwMode="auto">
              <a:xfrm>
                <a:off x="1059" y="1209"/>
                <a:ext cx="152" cy="1469"/>
              </a:xfrm>
              <a:custGeom>
                <a:avLst/>
                <a:gdLst>
                  <a:gd name="T0" fmla="*/ 152 w 152"/>
                  <a:gd name="T1" fmla="*/ 1469 h 1469"/>
                  <a:gd name="T2" fmla="*/ 0 w 152"/>
                  <a:gd name="T3" fmla="*/ 1469 h 1469"/>
                  <a:gd name="T4" fmla="*/ 0 w 152"/>
                  <a:gd name="T5" fmla="*/ 0 h 1469"/>
                  <a:gd name="T6" fmla="*/ 95 w 152"/>
                  <a:gd name="T7" fmla="*/ 1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9"/>
                  <a:gd name="T14" fmla="*/ 152 w 152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9">
                    <a:moveTo>
                      <a:pt x="152" y="1469"/>
                    </a:moveTo>
                    <a:lnTo>
                      <a:pt x="0" y="1469"/>
                    </a:lnTo>
                    <a:lnTo>
                      <a:pt x="0" y="0"/>
                    </a:lnTo>
                    <a:lnTo>
                      <a:pt x="95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87" name="Freeform 50"/>
              <p:cNvSpPr>
                <a:spLocks/>
              </p:cNvSpPr>
              <p:nvPr/>
            </p:nvSpPr>
            <p:spPr bwMode="auto">
              <a:xfrm>
                <a:off x="1055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88" name="Line 51"/>
              <p:cNvSpPr>
                <a:spLocks noChangeShapeType="1"/>
              </p:cNvSpPr>
              <p:nvPr/>
            </p:nvSpPr>
            <p:spPr bwMode="auto">
              <a:xfrm rot="5400000">
                <a:off x="1896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89" name="Line 52"/>
              <p:cNvSpPr>
                <a:spLocks noChangeShapeType="1"/>
              </p:cNvSpPr>
              <p:nvPr/>
            </p:nvSpPr>
            <p:spPr bwMode="auto">
              <a:xfrm rot="5400000">
                <a:off x="1879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0" name="Freeform 53"/>
              <p:cNvSpPr>
                <a:spLocks/>
              </p:cNvSpPr>
              <p:nvPr/>
            </p:nvSpPr>
            <p:spPr bwMode="auto">
              <a:xfrm>
                <a:off x="1831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1" name="Line 54"/>
              <p:cNvSpPr>
                <a:spLocks noChangeShapeType="1"/>
              </p:cNvSpPr>
              <p:nvPr/>
            </p:nvSpPr>
            <p:spPr bwMode="auto">
              <a:xfrm rot="-5400000">
                <a:off x="1704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2" name="Line 55"/>
              <p:cNvSpPr>
                <a:spLocks noChangeShapeType="1"/>
              </p:cNvSpPr>
              <p:nvPr/>
            </p:nvSpPr>
            <p:spPr bwMode="auto">
              <a:xfrm rot="-5400000">
                <a:off x="1783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3" name="Freeform 56"/>
              <p:cNvSpPr>
                <a:spLocks/>
              </p:cNvSpPr>
              <p:nvPr/>
            </p:nvSpPr>
            <p:spPr bwMode="auto">
              <a:xfrm>
                <a:off x="2005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94" name="Freeform 57"/>
              <p:cNvSpPr>
                <a:spLocks/>
              </p:cNvSpPr>
              <p:nvPr/>
            </p:nvSpPr>
            <p:spPr bwMode="auto">
              <a:xfrm>
                <a:off x="1611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95" name="Line 58"/>
              <p:cNvSpPr>
                <a:spLocks noChangeShapeType="1"/>
              </p:cNvSpPr>
              <p:nvPr/>
            </p:nvSpPr>
            <p:spPr bwMode="auto">
              <a:xfrm rot="5400000">
                <a:off x="24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6" name="Line 59"/>
              <p:cNvSpPr>
                <a:spLocks noChangeShapeType="1"/>
              </p:cNvSpPr>
              <p:nvPr/>
            </p:nvSpPr>
            <p:spPr bwMode="auto">
              <a:xfrm rot="5400000">
                <a:off x="24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7" name="Freeform 60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8" name="Line 61"/>
              <p:cNvSpPr>
                <a:spLocks noChangeShapeType="1"/>
              </p:cNvSpPr>
              <p:nvPr/>
            </p:nvSpPr>
            <p:spPr bwMode="auto">
              <a:xfrm rot="-5400000">
                <a:off x="22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99" name="Line 62"/>
              <p:cNvSpPr>
                <a:spLocks noChangeShapeType="1"/>
              </p:cNvSpPr>
              <p:nvPr/>
            </p:nvSpPr>
            <p:spPr bwMode="auto">
              <a:xfrm rot="-5400000">
                <a:off x="23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0" name="Freeform 63"/>
              <p:cNvSpPr>
                <a:spLocks/>
              </p:cNvSpPr>
              <p:nvPr/>
            </p:nvSpPr>
            <p:spPr bwMode="auto">
              <a:xfrm>
                <a:off x="2586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01" name="Freeform 64"/>
              <p:cNvSpPr>
                <a:spLocks/>
              </p:cNvSpPr>
              <p:nvPr/>
            </p:nvSpPr>
            <p:spPr bwMode="auto">
              <a:xfrm>
                <a:off x="2207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02" name="Line 65"/>
              <p:cNvSpPr>
                <a:spLocks noChangeShapeType="1"/>
              </p:cNvSpPr>
              <p:nvPr/>
            </p:nvSpPr>
            <p:spPr bwMode="auto">
              <a:xfrm rot="5400000">
                <a:off x="30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3" name="Line 66"/>
              <p:cNvSpPr>
                <a:spLocks noChangeShapeType="1"/>
              </p:cNvSpPr>
              <p:nvPr/>
            </p:nvSpPr>
            <p:spPr bwMode="auto">
              <a:xfrm rot="5400000">
                <a:off x="30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4" name="Freeform 67"/>
              <p:cNvSpPr>
                <a:spLocks/>
              </p:cNvSpPr>
              <p:nvPr/>
            </p:nvSpPr>
            <p:spPr bwMode="auto">
              <a:xfrm>
                <a:off x="29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5" name="Line 68"/>
              <p:cNvSpPr>
                <a:spLocks noChangeShapeType="1"/>
              </p:cNvSpPr>
              <p:nvPr/>
            </p:nvSpPr>
            <p:spPr bwMode="auto">
              <a:xfrm rot="-5400000">
                <a:off x="28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6" name="Line 69"/>
              <p:cNvSpPr>
                <a:spLocks noChangeShapeType="1"/>
              </p:cNvSpPr>
              <p:nvPr/>
            </p:nvSpPr>
            <p:spPr bwMode="auto">
              <a:xfrm rot="-5400000">
                <a:off x="29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07" name="Freeform 70"/>
              <p:cNvSpPr>
                <a:spLocks/>
              </p:cNvSpPr>
              <p:nvPr/>
            </p:nvSpPr>
            <p:spPr bwMode="auto">
              <a:xfrm>
                <a:off x="3162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08" name="Freeform 71"/>
              <p:cNvSpPr>
                <a:spLocks/>
              </p:cNvSpPr>
              <p:nvPr/>
            </p:nvSpPr>
            <p:spPr bwMode="auto">
              <a:xfrm>
                <a:off x="2783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09" name="Line 72"/>
              <p:cNvSpPr>
                <a:spLocks noChangeShapeType="1"/>
              </p:cNvSpPr>
              <p:nvPr/>
            </p:nvSpPr>
            <p:spPr bwMode="auto">
              <a:xfrm rot="5400000">
                <a:off x="362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0" name="Line 73"/>
              <p:cNvSpPr>
                <a:spLocks noChangeShapeType="1"/>
              </p:cNvSpPr>
              <p:nvPr/>
            </p:nvSpPr>
            <p:spPr bwMode="auto">
              <a:xfrm rot="5400000">
                <a:off x="3612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1" name="Freeform 74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2" name="Line 75"/>
              <p:cNvSpPr>
                <a:spLocks noChangeShapeType="1"/>
              </p:cNvSpPr>
              <p:nvPr/>
            </p:nvSpPr>
            <p:spPr bwMode="auto">
              <a:xfrm rot="-5400000">
                <a:off x="343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3" name="Line 76"/>
              <p:cNvSpPr>
                <a:spLocks noChangeShapeType="1"/>
              </p:cNvSpPr>
              <p:nvPr/>
            </p:nvSpPr>
            <p:spPr bwMode="auto">
              <a:xfrm rot="-5400000">
                <a:off x="3516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4" name="Freeform 77"/>
              <p:cNvSpPr>
                <a:spLocks/>
              </p:cNvSpPr>
              <p:nvPr/>
            </p:nvSpPr>
            <p:spPr bwMode="auto">
              <a:xfrm>
                <a:off x="3751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15" name="Freeform 78"/>
              <p:cNvSpPr>
                <a:spLocks/>
              </p:cNvSpPr>
              <p:nvPr/>
            </p:nvSpPr>
            <p:spPr bwMode="auto">
              <a:xfrm>
                <a:off x="3359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16" name="Line 79"/>
              <p:cNvSpPr>
                <a:spLocks noChangeShapeType="1"/>
              </p:cNvSpPr>
              <p:nvPr/>
            </p:nvSpPr>
            <p:spPr bwMode="auto">
              <a:xfrm rot="5400000">
                <a:off x="4205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7" name="Line 80"/>
              <p:cNvSpPr>
                <a:spLocks noChangeShapeType="1"/>
              </p:cNvSpPr>
              <p:nvPr/>
            </p:nvSpPr>
            <p:spPr bwMode="auto">
              <a:xfrm rot="5400000">
                <a:off x="4188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8" name="Freeform 81"/>
              <p:cNvSpPr>
                <a:spLocks/>
              </p:cNvSpPr>
              <p:nvPr/>
            </p:nvSpPr>
            <p:spPr bwMode="auto">
              <a:xfrm>
                <a:off x="4140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19" name="Line 82"/>
              <p:cNvSpPr>
                <a:spLocks noChangeShapeType="1"/>
              </p:cNvSpPr>
              <p:nvPr/>
            </p:nvSpPr>
            <p:spPr bwMode="auto">
              <a:xfrm rot="-5400000">
                <a:off x="4013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20" name="Line 83"/>
              <p:cNvSpPr>
                <a:spLocks noChangeShapeType="1"/>
              </p:cNvSpPr>
              <p:nvPr/>
            </p:nvSpPr>
            <p:spPr bwMode="auto">
              <a:xfrm rot="-5400000">
                <a:off x="4092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421" name="Freeform 84"/>
              <p:cNvSpPr>
                <a:spLocks/>
              </p:cNvSpPr>
              <p:nvPr/>
            </p:nvSpPr>
            <p:spPr bwMode="auto">
              <a:xfrm>
                <a:off x="4336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22" name="Freeform 85"/>
              <p:cNvSpPr>
                <a:spLocks/>
              </p:cNvSpPr>
              <p:nvPr/>
            </p:nvSpPr>
            <p:spPr bwMode="auto">
              <a:xfrm>
                <a:off x="3935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" name="Group 86"/>
              <p:cNvGrpSpPr>
                <a:grpSpLocks/>
              </p:cNvGrpSpPr>
              <p:nvPr/>
            </p:nvGrpSpPr>
            <p:grpSpPr bwMode="auto">
              <a:xfrm>
                <a:off x="4668" y="2634"/>
                <a:ext cx="192" cy="158"/>
                <a:chOff x="4692" y="2634"/>
                <a:chExt cx="192" cy="158"/>
              </a:xfrm>
            </p:grpSpPr>
            <p:grpSp>
              <p:nvGrpSpPr>
                <p:cNvPr id="6" name="Group 87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41575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76" name="Line 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1571" name="Freeform 90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91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41573" name="Line 9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74" name="Line 9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1424" name="Freeform 94"/>
              <p:cNvSpPr>
                <a:spLocks/>
              </p:cNvSpPr>
              <p:nvPr/>
            </p:nvSpPr>
            <p:spPr bwMode="auto">
              <a:xfrm>
                <a:off x="4890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25" name="Freeform 95"/>
              <p:cNvSpPr>
                <a:spLocks/>
              </p:cNvSpPr>
              <p:nvPr/>
            </p:nvSpPr>
            <p:spPr bwMode="auto">
              <a:xfrm>
                <a:off x="4511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96"/>
              <p:cNvGrpSpPr>
                <a:grpSpLocks/>
              </p:cNvGrpSpPr>
              <p:nvPr/>
            </p:nvGrpSpPr>
            <p:grpSpPr bwMode="auto">
              <a:xfrm>
                <a:off x="5235" y="2634"/>
                <a:ext cx="192" cy="158"/>
                <a:chOff x="5259" y="2634"/>
                <a:chExt cx="192" cy="158"/>
              </a:xfrm>
            </p:grpSpPr>
            <p:grpSp>
              <p:nvGrpSpPr>
                <p:cNvPr id="9" name="Group 97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41568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69" name="Line 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1564" name="Freeform 100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101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41566" name="Line 10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67" name="Line 10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1427" name="Freeform 104"/>
              <p:cNvSpPr>
                <a:spLocks/>
              </p:cNvSpPr>
              <p:nvPr/>
            </p:nvSpPr>
            <p:spPr bwMode="auto">
              <a:xfrm>
                <a:off x="5467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28" name="Freeform 105"/>
              <p:cNvSpPr>
                <a:spLocks/>
              </p:cNvSpPr>
              <p:nvPr/>
            </p:nvSpPr>
            <p:spPr bwMode="auto">
              <a:xfrm>
                <a:off x="5078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29" name="Freeform 106"/>
              <p:cNvSpPr>
                <a:spLocks/>
              </p:cNvSpPr>
              <p:nvPr/>
            </p:nvSpPr>
            <p:spPr bwMode="auto">
              <a:xfrm>
                <a:off x="908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0" name="Line 107"/>
              <p:cNvSpPr>
                <a:spLocks noChangeShapeType="1"/>
              </p:cNvSpPr>
              <p:nvPr/>
            </p:nvSpPr>
            <p:spPr bwMode="auto">
              <a:xfrm>
                <a:off x="12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1" name="Line 108"/>
              <p:cNvSpPr>
                <a:spLocks noChangeShapeType="1"/>
              </p:cNvSpPr>
              <p:nvPr/>
            </p:nvSpPr>
            <p:spPr bwMode="auto">
              <a:xfrm>
                <a:off x="18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2" name="Line 109"/>
              <p:cNvSpPr>
                <a:spLocks noChangeShapeType="1"/>
              </p:cNvSpPr>
              <p:nvPr/>
            </p:nvSpPr>
            <p:spPr bwMode="auto">
              <a:xfrm>
                <a:off x="24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3" name="Line 110"/>
              <p:cNvSpPr>
                <a:spLocks noChangeShapeType="1"/>
              </p:cNvSpPr>
              <p:nvPr/>
            </p:nvSpPr>
            <p:spPr bwMode="auto">
              <a:xfrm>
                <a:off x="30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4" name="Line 111"/>
              <p:cNvSpPr>
                <a:spLocks noChangeShapeType="1"/>
              </p:cNvSpPr>
              <p:nvPr/>
            </p:nvSpPr>
            <p:spPr bwMode="auto">
              <a:xfrm>
                <a:off x="35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5" name="Line 112"/>
              <p:cNvSpPr>
                <a:spLocks noChangeShapeType="1"/>
              </p:cNvSpPr>
              <p:nvPr/>
            </p:nvSpPr>
            <p:spPr bwMode="auto">
              <a:xfrm>
                <a:off x="41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6" name="Line 113"/>
              <p:cNvSpPr>
                <a:spLocks noChangeShapeType="1"/>
              </p:cNvSpPr>
              <p:nvPr/>
            </p:nvSpPr>
            <p:spPr bwMode="auto">
              <a:xfrm>
                <a:off x="47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7" name="Line 114"/>
              <p:cNvSpPr>
                <a:spLocks noChangeShapeType="1"/>
              </p:cNvSpPr>
              <p:nvPr/>
            </p:nvSpPr>
            <p:spPr bwMode="auto">
              <a:xfrm>
                <a:off x="532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8" name="Freeform 115"/>
              <p:cNvSpPr>
                <a:spLocks/>
              </p:cNvSpPr>
              <p:nvPr/>
            </p:nvSpPr>
            <p:spPr bwMode="auto">
              <a:xfrm>
                <a:off x="1305" y="2708"/>
                <a:ext cx="1" cy="166"/>
              </a:xfrm>
              <a:custGeom>
                <a:avLst/>
                <a:gdLst>
                  <a:gd name="T0" fmla="*/ 1 w 1"/>
                  <a:gd name="T1" fmla="*/ 0 h 166"/>
                  <a:gd name="T2" fmla="*/ 0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1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39" name="Freeform 116"/>
              <p:cNvSpPr>
                <a:spLocks/>
              </p:cNvSpPr>
              <p:nvPr/>
            </p:nvSpPr>
            <p:spPr bwMode="auto">
              <a:xfrm>
                <a:off x="1880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0" name="Freeform 117"/>
              <p:cNvSpPr>
                <a:spLocks/>
              </p:cNvSpPr>
              <p:nvPr/>
            </p:nvSpPr>
            <p:spPr bwMode="auto">
              <a:xfrm>
                <a:off x="2454" y="2708"/>
                <a:ext cx="4" cy="166"/>
              </a:xfrm>
              <a:custGeom>
                <a:avLst/>
                <a:gdLst>
                  <a:gd name="T0" fmla="*/ 4 w 4"/>
                  <a:gd name="T1" fmla="*/ 0 h 166"/>
                  <a:gd name="T2" fmla="*/ 0 w 4"/>
                  <a:gd name="T3" fmla="*/ 166 h 166"/>
                  <a:gd name="T4" fmla="*/ 0 60000 65536"/>
                  <a:gd name="T5" fmla="*/ 0 60000 65536"/>
                  <a:gd name="T6" fmla="*/ 0 w 4"/>
                  <a:gd name="T7" fmla="*/ 0 h 166"/>
                  <a:gd name="T8" fmla="*/ 4 w 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66">
                    <a:moveTo>
                      <a:pt x="4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1" name="Freeform 118"/>
              <p:cNvSpPr>
                <a:spLocks/>
              </p:cNvSpPr>
              <p:nvPr/>
            </p:nvSpPr>
            <p:spPr bwMode="auto">
              <a:xfrm>
                <a:off x="3606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2" name="Freeform 119"/>
              <p:cNvSpPr>
                <a:spLocks/>
              </p:cNvSpPr>
              <p:nvPr/>
            </p:nvSpPr>
            <p:spPr bwMode="auto">
              <a:xfrm>
                <a:off x="4760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3" name="Freeform 120"/>
              <p:cNvSpPr>
                <a:spLocks/>
              </p:cNvSpPr>
              <p:nvPr/>
            </p:nvSpPr>
            <p:spPr bwMode="auto">
              <a:xfrm>
                <a:off x="908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4" name="Line 121"/>
              <p:cNvSpPr>
                <a:spLocks noChangeShapeType="1"/>
              </p:cNvSpPr>
              <p:nvPr/>
            </p:nvSpPr>
            <p:spPr bwMode="auto">
              <a:xfrm>
                <a:off x="12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5" name="Line 122"/>
              <p:cNvSpPr>
                <a:spLocks noChangeShapeType="1"/>
              </p:cNvSpPr>
              <p:nvPr/>
            </p:nvSpPr>
            <p:spPr bwMode="auto">
              <a:xfrm>
                <a:off x="18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6" name="Line 123"/>
              <p:cNvSpPr>
                <a:spLocks noChangeShapeType="1"/>
              </p:cNvSpPr>
              <p:nvPr/>
            </p:nvSpPr>
            <p:spPr bwMode="auto">
              <a:xfrm>
                <a:off x="24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7" name="Line 124"/>
              <p:cNvSpPr>
                <a:spLocks noChangeShapeType="1"/>
              </p:cNvSpPr>
              <p:nvPr/>
            </p:nvSpPr>
            <p:spPr bwMode="auto">
              <a:xfrm>
                <a:off x="30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8" name="Line 125"/>
              <p:cNvSpPr>
                <a:spLocks noChangeShapeType="1"/>
              </p:cNvSpPr>
              <p:nvPr/>
            </p:nvSpPr>
            <p:spPr bwMode="auto">
              <a:xfrm>
                <a:off x="35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49" name="Line 126"/>
              <p:cNvSpPr>
                <a:spLocks noChangeShapeType="1"/>
              </p:cNvSpPr>
              <p:nvPr/>
            </p:nvSpPr>
            <p:spPr bwMode="auto">
              <a:xfrm>
                <a:off x="41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0" name="Line 127"/>
              <p:cNvSpPr>
                <a:spLocks noChangeShapeType="1"/>
              </p:cNvSpPr>
              <p:nvPr/>
            </p:nvSpPr>
            <p:spPr bwMode="auto">
              <a:xfrm>
                <a:off x="47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1" name="Line 128"/>
              <p:cNvSpPr>
                <a:spLocks noChangeShapeType="1"/>
              </p:cNvSpPr>
              <p:nvPr/>
            </p:nvSpPr>
            <p:spPr bwMode="auto">
              <a:xfrm>
                <a:off x="532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2" name="Freeform 129"/>
              <p:cNvSpPr>
                <a:spLocks/>
              </p:cNvSpPr>
              <p:nvPr/>
            </p:nvSpPr>
            <p:spPr bwMode="auto">
              <a:xfrm>
                <a:off x="908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3" name="Line 130"/>
              <p:cNvSpPr>
                <a:spLocks noChangeShapeType="1"/>
              </p:cNvSpPr>
              <p:nvPr/>
            </p:nvSpPr>
            <p:spPr bwMode="auto">
              <a:xfrm>
                <a:off x="12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4" name="Line 131"/>
              <p:cNvSpPr>
                <a:spLocks noChangeShapeType="1"/>
              </p:cNvSpPr>
              <p:nvPr/>
            </p:nvSpPr>
            <p:spPr bwMode="auto">
              <a:xfrm>
                <a:off x="18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5" name="Line 132"/>
              <p:cNvSpPr>
                <a:spLocks noChangeShapeType="1"/>
              </p:cNvSpPr>
              <p:nvPr/>
            </p:nvSpPr>
            <p:spPr bwMode="auto">
              <a:xfrm>
                <a:off x="24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6" name="Line 133"/>
              <p:cNvSpPr>
                <a:spLocks noChangeShapeType="1"/>
              </p:cNvSpPr>
              <p:nvPr/>
            </p:nvSpPr>
            <p:spPr bwMode="auto">
              <a:xfrm>
                <a:off x="30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7" name="Line 134"/>
              <p:cNvSpPr>
                <a:spLocks noChangeShapeType="1"/>
              </p:cNvSpPr>
              <p:nvPr/>
            </p:nvSpPr>
            <p:spPr bwMode="auto">
              <a:xfrm>
                <a:off x="35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8" name="Line 135"/>
              <p:cNvSpPr>
                <a:spLocks noChangeShapeType="1"/>
              </p:cNvSpPr>
              <p:nvPr/>
            </p:nvSpPr>
            <p:spPr bwMode="auto">
              <a:xfrm>
                <a:off x="41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59" name="Line 136"/>
              <p:cNvSpPr>
                <a:spLocks noChangeShapeType="1"/>
              </p:cNvSpPr>
              <p:nvPr/>
            </p:nvSpPr>
            <p:spPr bwMode="auto">
              <a:xfrm>
                <a:off x="47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0" name="Line 137"/>
              <p:cNvSpPr>
                <a:spLocks noChangeShapeType="1"/>
              </p:cNvSpPr>
              <p:nvPr/>
            </p:nvSpPr>
            <p:spPr bwMode="auto">
              <a:xfrm>
                <a:off x="532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1" name="Freeform 138"/>
              <p:cNvSpPr>
                <a:spLocks/>
              </p:cNvSpPr>
              <p:nvPr/>
            </p:nvSpPr>
            <p:spPr bwMode="auto">
              <a:xfrm>
                <a:off x="909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2" name="Freeform 139"/>
              <p:cNvSpPr>
                <a:spLocks/>
              </p:cNvSpPr>
              <p:nvPr/>
            </p:nvSpPr>
            <p:spPr bwMode="auto">
              <a:xfrm>
                <a:off x="912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3" name="Rectangle 140"/>
              <p:cNvSpPr>
                <a:spLocks noChangeArrowheads="1"/>
              </p:cNvSpPr>
              <p:nvPr/>
            </p:nvSpPr>
            <p:spPr bwMode="auto">
              <a:xfrm>
                <a:off x="11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4" name="Text Box 141"/>
              <p:cNvSpPr txBox="1">
                <a:spLocks noChangeArrowheads="1"/>
              </p:cNvSpPr>
              <p:nvPr/>
            </p:nvSpPr>
            <p:spPr bwMode="auto">
              <a:xfrm>
                <a:off x="117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1465" name="Freeform 142"/>
              <p:cNvSpPr>
                <a:spLocks/>
              </p:cNvSpPr>
              <p:nvPr/>
            </p:nvSpPr>
            <p:spPr bwMode="auto">
              <a:xfrm>
                <a:off x="1402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6" name="Freeform 143"/>
              <p:cNvSpPr>
                <a:spLocks/>
              </p:cNvSpPr>
              <p:nvPr/>
            </p:nvSpPr>
            <p:spPr bwMode="auto">
              <a:xfrm>
                <a:off x="1613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7" name="Freeform 144"/>
              <p:cNvSpPr>
                <a:spLocks/>
              </p:cNvSpPr>
              <p:nvPr/>
            </p:nvSpPr>
            <p:spPr bwMode="auto">
              <a:xfrm>
                <a:off x="1967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8" name="Freeform 145"/>
              <p:cNvSpPr>
                <a:spLocks/>
              </p:cNvSpPr>
              <p:nvPr/>
            </p:nvSpPr>
            <p:spPr bwMode="auto">
              <a:xfrm>
                <a:off x="2208" y="1211"/>
                <a:ext cx="155" cy="1467"/>
              </a:xfrm>
              <a:custGeom>
                <a:avLst/>
                <a:gdLst>
                  <a:gd name="T0" fmla="*/ 155 w 155"/>
                  <a:gd name="T1" fmla="*/ 1467 h 1467"/>
                  <a:gd name="T2" fmla="*/ 3 w 155"/>
                  <a:gd name="T3" fmla="*/ 1467 h 1467"/>
                  <a:gd name="T4" fmla="*/ 0 w 155"/>
                  <a:gd name="T5" fmla="*/ 1 h 1467"/>
                  <a:gd name="T6" fmla="*/ 89 w 155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7"/>
                  <a:gd name="T14" fmla="*/ 155 w 155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7">
                    <a:moveTo>
                      <a:pt x="155" y="1467"/>
                    </a:moveTo>
                    <a:lnTo>
                      <a:pt x="3" y="1467"/>
                    </a:lnTo>
                    <a:lnTo>
                      <a:pt x="0" y="1"/>
                    </a:lnTo>
                    <a:lnTo>
                      <a:pt x="8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69" name="Freeform 146"/>
              <p:cNvSpPr>
                <a:spLocks/>
              </p:cNvSpPr>
              <p:nvPr/>
            </p:nvSpPr>
            <p:spPr bwMode="auto">
              <a:xfrm>
                <a:off x="2557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0" name="Freeform 147"/>
              <p:cNvSpPr>
                <a:spLocks/>
              </p:cNvSpPr>
              <p:nvPr/>
            </p:nvSpPr>
            <p:spPr bwMode="auto">
              <a:xfrm>
                <a:off x="2787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77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7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1" name="Freeform 148"/>
              <p:cNvSpPr>
                <a:spLocks/>
              </p:cNvSpPr>
              <p:nvPr/>
            </p:nvSpPr>
            <p:spPr bwMode="auto">
              <a:xfrm>
                <a:off x="3130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2" name="Freeform 149"/>
              <p:cNvSpPr>
                <a:spLocks/>
              </p:cNvSpPr>
              <p:nvPr/>
            </p:nvSpPr>
            <p:spPr bwMode="auto">
              <a:xfrm>
                <a:off x="3360" y="1209"/>
                <a:ext cx="155" cy="1469"/>
              </a:xfrm>
              <a:custGeom>
                <a:avLst/>
                <a:gdLst>
                  <a:gd name="T0" fmla="*/ 155 w 155"/>
                  <a:gd name="T1" fmla="*/ 1469 h 1469"/>
                  <a:gd name="T2" fmla="*/ 3 w 155"/>
                  <a:gd name="T3" fmla="*/ 1469 h 1469"/>
                  <a:gd name="T4" fmla="*/ 0 w 155"/>
                  <a:gd name="T5" fmla="*/ 0 h 1469"/>
                  <a:gd name="T6" fmla="*/ 103 w 155"/>
                  <a:gd name="T7" fmla="*/ 2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9"/>
                  <a:gd name="T14" fmla="*/ 155 w 155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9">
                    <a:moveTo>
                      <a:pt x="155" y="1469"/>
                    </a:moveTo>
                    <a:lnTo>
                      <a:pt x="3" y="1469"/>
                    </a:lnTo>
                    <a:lnTo>
                      <a:pt x="0" y="0"/>
                    </a:lnTo>
                    <a:lnTo>
                      <a:pt x="103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3" name="Freeform 150"/>
              <p:cNvSpPr>
                <a:spLocks/>
              </p:cNvSpPr>
              <p:nvPr/>
            </p:nvSpPr>
            <p:spPr bwMode="auto">
              <a:xfrm>
                <a:off x="3710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4" name="Freeform 151"/>
              <p:cNvSpPr>
                <a:spLocks/>
              </p:cNvSpPr>
              <p:nvPr/>
            </p:nvSpPr>
            <p:spPr bwMode="auto">
              <a:xfrm>
                <a:off x="3939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103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5" name="Freeform 152"/>
              <p:cNvSpPr>
                <a:spLocks/>
              </p:cNvSpPr>
              <p:nvPr/>
            </p:nvSpPr>
            <p:spPr bwMode="auto">
              <a:xfrm>
                <a:off x="4280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6" name="Freeform 153"/>
              <p:cNvSpPr>
                <a:spLocks/>
              </p:cNvSpPr>
              <p:nvPr/>
            </p:nvSpPr>
            <p:spPr bwMode="auto">
              <a:xfrm>
                <a:off x="450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7" name="Freeform 154"/>
              <p:cNvSpPr>
                <a:spLocks/>
              </p:cNvSpPr>
              <p:nvPr/>
            </p:nvSpPr>
            <p:spPr bwMode="auto">
              <a:xfrm>
                <a:off x="486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8" name="Freeform 155"/>
              <p:cNvSpPr>
                <a:spLocks/>
              </p:cNvSpPr>
              <p:nvPr/>
            </p:nvSpPr>
            <p:spPr bwMode="auto">
              <a:xfrm>
                <a:off x="5069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79" name="Freeform 156"/>
              <p:cNvSpPr>
                <a:spLocks/>
              </p:cNvSpPr>
              <p:nvPr/>
            </p:nvSpPr>
            <p:spPr bwMode="auto">
              <a:xfrm>
                <a:off x="5417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0" name="Freeform 157"/>
              <p:cNvSpPr>
                <a:spLocks/>
              </p:cNvSpPr>
              <p:nvPr/>
            </p:nvSpPr>
            <p:spPr bwMode="auto">
              <a:xfrm>
                <a:off x="1055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1" name="Freeform 158"/>
              <p:cNvSpPr>
                <a:spLocks/>
              </p:cNvSpPr>
              <p:nvPr/>
            </p:nvSpPr>
            <p:spPr bwMode="auto">
              <a:xfrm>
                <a:off x="2207" y="2744"/>
                <a:ext cx="729" cy="658"/>
              </a:xfrm>
              <a:custGeom>
                <a:avLst/>
                <a:gdLst>
                  <a:gd name="T0" fmla="*/ 153 w 729"/>
                  <a:gd name="T1" fmla="*/ 0 h 658"/>
                  <a:gd name="T2" fmla="*/ 0 w 729"/>
                  <a:gd name="T3" fmla="*/ 0 h 658"/>
                  <a:gd name="T4" fmla="*/ 0 w 729"/>
                  <a:gd name="T5" fmla="*/ 657 h 658"/>
                  <a:gd name="T6" fmla="*/ 583 w 729"/>
                  <a:gd name="T7" fmla="*/ 658 h 658"/>
                  <a:gd name="T8" fmla="*/ 582 w 729"/>
                  <a:gd name="T9" fmla="*/ 3 h 658"/>
                  <a:gd name="T10" fmla="*/ 729 w 729"/>
                  <a:gd name="T11" fmla="*/ 3 h 6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8"/>
                  <a:gd name="T20" fmla="*/ 729 w 729"/>
                  <a:gd name="T21" fmla="*/ 658 h 6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8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3" y="658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2" name="Freeform 159"/>
              <p:cNvSpPr>
                <a:spLocks/>
              </p:cNvSpPr>
              <p:nvPr/>
            </p:nvSpPr>
            <p:spPr bwMode="auto">
              <a:xfrm>
                <a:off x="3356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3" name="Freeform 160"/>
              <p:cNvSpPr>
                <a:spLocks/>
              </p:cNvSpPr>
              <p:nvPr/>
            </p:nvSpPr>
            <p:spPr bwMode="auto">
              <a:xfrm>
                <a:off x="4508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4" name="Freeform 161"/>
              <p:cNvSpPr>
                <a:spLocks/>
              </p:cNvSpPr>
              <p:nvPr/>
            </p:nvSpPr>
            <p:spPr bwMode="auto">
              <a:xfrm>
                <a:off x="1400" y="2735"/>
                <a:ext cx="708" cy="571"/>
              </a:xfrm>
              <a:custGeom>
                <a:avLst/>
                <a:gdLst>
                  <a:gd name="T0" fmla="*/ 0 w 708"/>
                  <a:gd name="T1" fmla="*/ 0 h 571"/>
                  <a:gd name="T2" fmla="*/ 132 w 708"/>
                  <a:gd name="T3" fmla="*/ 0 h 571"/>
                  <a:gd name="T4" fmla="*/ 133 w 708"/>
                  <a:gd name="T5" fmla="*/ 571 h 571"/>
                  <a:gd name="T6" fmla="*/ 708 w 708"/>
                  <a:gd name="T7" fmla="*/ 570 h 571"/>
                  <a:gd name="T8" fmla="*/ 708 w 708"/>
                  <a:gd name="T9" fmla="*/ 9 h 571"/>
                  <a:gd name="T10" fmla="*/ 573 w 708"/>
                  <a:gd name="T11" fmla="*/ 9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1"/>
                  <a:gd name="T20" fmla="*/ 708 w 708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1">
                    <a:moveTo>
                      <a:pt x="0" y="0"/>
                    </a:moveTo>
                    <a:lnTo>
                      <a:pt x="132" y="0"/>
                    </a:lnTo>
                    <a:lnTo>
                      <a:pt x="133" y="571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5" name="Freeform 162"/>
              <p:cNvSpPr>
                <a:spLocks/>
              </p:cNvSpPr>
              <p:nvPr/>
            </p:nvSpPr>
            <p:spPr bwMode="auto">
              <a:xfrm>
                <a:off x="2552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8 w 726"/>
                  <a:gd name="T3" fmla="*/ 1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8" y="1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6" name="Freeform 163"/>
              <p:cNvSpPr>
                <a:spLocks/>
              </p:cNvSpPr>
              <p:nvPr/>
            </p:nvSpPr>
            <p:spPr bwMode="auto">
              <a:xfrm>
                <a:off x="3704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7" name="Freeform 164"/>
              <p:cNvSpPr>
                <a:spLocks/>
              </p:cNvSpPr>
              <p:nvPr/>
            </p:nvSpPr>
            <p:spPr bwMode="auto">
              <a:xfrm>
                <a:off x="4859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0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0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8" name="Freeform 165"/>
              <p:cNvSpPr>
                <a:spLocks/>
              </p:cNvSpPr>
              <p:nvPr/>
            </p:nvSpPr>
            <p:spPr bwMode="auto">
              <a:xfrm>
                <a:off x="1322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89" name="Freeform 166"/>
              <p:cNvSpPr>
                <a:spLocks/>
              </p:cNvSpPr>
              <p:nvPr/>
            </p:nvSpPr>
            <p:spPr bwMode="auto">
              <a:xfrm>
                <a:off x="2491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0" name="Freeform 167"/>
              <p:cNvSpPr>
                <a:spLocks/>
              </p:cNvSpPr>
              <p:nvPr/>
            </p:nvSpPr>
            <p:spPr bwMode="auto">
              <a:xfrm>
                <a:off x="3643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1" name="Freeform 168"/>
              <p:cNvSpPr>
                <a:spLocks/>
              </p:cNvSpPr>
              <p:nvPr/>
            </p:nvSpPr>
            <p:spPr bwMode="auto">
              <a:xfrm>
                <a:off x="479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2" name="Freeform 169"/>
              <p:cNvSpPr>
                <a:spLocks/>
              </p:cNvSpPr>
              <p:nvPr/>
            </p:nvSpPr>
            <p:spPr bwMode="auto">
              <a:xfrm>
                <a:off x="527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3" name="Freeform 170"/>
              <p:cNvSpPr>
                <a:spLocks/>
              </p:cNvSpPr>
              <p:nvPr/>
            </p:nvSpPr>
            <p:spPr bwMode="auto">
              <a:xfrm>
                <a:off x="4124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4" name="Freeform 171"/>
              <p:cNvSpPr>
                <a:spLocks/>
              </p:cNvSpPr>
              <p:nvPr/>
            </p:nvSpPr>
            <p:spPr bwMode="auto">
              <a:xfrm>
                <a:off x="2972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5" name="Freeform 172"/>
              <p:cNvSpPr>
                <a:spLocks/>
              </p:cNvSpPr>
              <p:nvPr/>
            </p:nvSpPr>
            <p:spPr bwMode="auto">
              <a:xfrm>
                <a:off x="1819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6" name="Freeform 173"/>
              <p:cNvSpPr>
                <a:spLocks/>
              </p:cNvSpPr>
              <p:nvPr/>
            </p:nvSpPr>
            <p:spPr bwMode="auto">
              <a:xfrm>
                <a:off x="956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7" name="Freeform 174"/>
              <p:cNvSpPr>
                <a:spLocks/>
              </p:cNvSpPr>
              <p:nvPr/>
            </p:nvSpPr>
            <p:spPr bwMode="auto">
              <a:xfrm>
                <a:off x="956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8" name="Freeform 175"/>
              <p:cNvSpPr>
                <a:spLocks/>
              </p:cNvSpPr>
              <p:nvPr/>
            </p:nvSpPr>
            <p:spPr bwMode="auto">
              <a:xfrm>
                <a:off x="1322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499" name="Freeform 176"/>
              <p:cNvSpPr>
                <a:spLocks/>
              </p:cNvSpPr>
              <p:nvPr/>
            </p:nvSpPr>
            <p:spPr bwMode="auto">
              <a:xfrm>
                <a:off x="2491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0" name="Freeform 177"/>
              <p:cNvSpPr>
                <a:spLocks/>
              </p:cNvSpPr>
              <p:nvPr/>
            </p:nvSpPr>
            <p:spPr bwMode="auto">
              <a:xfrm>
                <a:off x="3643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1" name="Freeform 178"/>
              <p:cNvSpPr>
                <a:spLocks/>
              </p:cNvSpPr>
              <p:nvPr/>
            </p:nvSpPr>
            <p:spPr bwMode="auto">
              <a:xfrm>
                <a:off x="4791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2" name="Freeform 179"/>
              <p:cNvSpPr>
                <a:spLocks/>
              </p:cNvSpPr>
              <p:nvPr/>
            </p:nvSpPr>
            <p:spPr bwMode="auto">
              <a:xfrm>
                <a:off x="5277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3" name="Line 180"/>
              <p:cNvSpPr>
                <a:spLocks noChangeShapeType="1"/>
              </p:cNvSpPr>
              <p:nvPr/>
            </p:nvSpPr>
            <p:spPr bwMode="auto">
              <a:xfrm>
                <a:off x="412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4" name="Line 181"/>
              <p:cNvSpPr>
                <a:spLocks noChangeShapeType="1"/>
              </p:cNvSpPr>
              <p:nvPr/>
            </p:nvSpPr>
            <p:spPr bwMode="auto">
              <a:xfrm>
                <a:off x="2973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5" name="Line 182"/>
              <p:cNvSpPr>
                <a:spLocks noChangeShapeType="1"/>
              </p:cNvSpPr>
              <p:nvPr/>
            </p:nvSpPr>
            <p:spPr bwMode="auto">
              <a:xfrm>
                <a:off x="1820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6" name="Rectangle 183"/>
              <p:cNvSpPr>
                <a:spLocks noChangeArrowheads="1"/>
              </p:cNvSpPr>
              <p:nvPr/>
            </p:nvSpPr>
            <p:spPr bwMode="auto">
              <a:xfrm>
                <a:off x="2317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7" name="Text Box 184"/>
              <p:cNvSpPr txBox="1">
                <a:spLocks noChangeArrowheads="1"/>
              </p:cNvSpPr>
              <p:nvPr/>
            </p:nvSpPr>
            <p:spPr bwMode="auto">
              <a:xfrm>
                <a:off x="2348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1508" name="Rectangle 185"/>
              <p:cNvSpPr>
                <a:spLocks noChangeArrowheads="1"/>
              </p:cNvSpPr>
              <p:nvPr/>
            </p:nvSpPr>
            <p:spPr bwMode="auto">
              <a:xfrm>
                <a:off x="3469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09" name="Text Box 186"/>
              <p:cNvSpPr txBox="1">
                <a:spLocks noChangeArrowheads="1"/>
              </p:cNvSpPr>
              <p:nvPr/>
            </p:nvSpPr>
            <p:spPr bwMode="auto">
              <a:xfrm>
                <a:off x="3500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1510" name="Rectangle 187"/>
              <p:cNvSpPr>
                <a:spLocks noChangeArrowheads="1"/>
              </p:cNvSpPr>
              <p:nvPr/>
            </p:nvSpPr>
            <p:spPr bwMode="auto">
              <a:xfrm>
                <a:off x="462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1" name="Text Box 188"/>
              <p:cNvSpPr txBox="1">
                <a:spLocks noChangeArrowheads="1"/>
              </p:cNvSpPr>
              <p:nvPr/>
            </p:nvSpPr>
            <p:spPr bwMode="auto">
              <a:xfrm>
                <a:off x="465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1512" name="Line 189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3" name="Line 190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4" name="Line 191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5" name="Line 192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6" name="Freeform 193"/>
              <p:cNvSpPr>
                <a:spLocks/>
              </p:cNvSpPr>
              <p:nvPr/>
            </p:nvSpPr>
            <p:spPr bwMode="auto">
              <a:xfrm>
                <a:off x="3033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7" name="Freeform 194"/>
              <p:cNvSpPr>
                <a:spLocks/>
              </p:cNvSpPr>
              <p:nvPr/>
            </p:nvSpPr>
            <p:spPr bwMode="auto">
              <a:xfrm>
                <a:off x="4185" y="2691"/>
                <a:ext cx="1" cy="525"/>
              </a:xfrm>
              <a:custGeom>
                <a:avLst/>
                <a:gdLst>
                  <a:gd name="T0" fmla="*/ 0 w 1"/>
                  <a:gd name="T1" fmla="*/ 0 h 525"/>
                  <a:gd name="T2" fmla="*/ 0 w 1"/>
                  <a:gd name="T3" fmla="*/ 525 h 525"/>
                  <a:gd name="T4" fmla="*/ 0 60000 65536"/>
                  <a:gd name="T5" fmla="*/ 0 60000 65536"/>
                  <a:gd name="T6" fmla="*/ 0 w 1"/>
                  <a:gd name="T7" fmla="*/ 0 h 525"/>
                  <a:gd name="T8" fmla="*/ 1 w 1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5">
                    <a:moveTo>
                      <a:pt x="0" y="0"/>
                    </a:moveTo>
                    <a:lnTo>
                      <a:pt x="0" y="5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8" name="Freeform 195"/>
              <p:cNvSpPr>
                <a:spLocks/>
              </p:cNvSpPr>
              <p:nvPr/>
            </p:nvSpPr>
            <p:spPr bwMode="auto">
              <a:xfrm>
                <a:off x="5325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19" name="Text Box 196"/>
              <p:cNvSpPr txBox="1">
                <a:spLocks noChangeArrowheads="1"/>
              </p:cNvSpPr>
              <p:nvPr/>
            </p:nvSpPr>
            <p:spPr bwMode="auto">
              <a:xfrm rot="5400000">
                <a:off x="11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20" name="Text Box 197"/>
              <p:cNvSpPr txBox="1">
                <a:spLocks noChangeArrowheads="1"/>
              </p:cNvSpPr>
              <p:nvPr/>
            </p:nvSpPr>
            <p:spPr bwMode="auto">
              <a:xfrm rot="5400000">
                <a:off x="17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21" name="Text Box 198"/>
              <p:cNvSpPr txBox="1">
                <a:spLocks noChangeArrowheads="1"/>
              </p:cNvSpPr>
              <p:nvPr/>
            </p:nvSpPr>
            <p:spPr bwMode="auto">
              <a:xfrm rot="5400000">
                <a:off x="2345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22" name="Text Box 199"/>
              <p:cNvSpPr txBox="1">
                <a:spLocks noChangeArrowheads="1"/>
              </p:cNvSpPr>
              <p:nvPr/>
            </p:nvSpPr>
            <p:spPr bwMode="auto">
              <a:xfrm rot="5400000">
                <a:off x="2921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23" name="Text Box 200"/>
              <p:cNvSpPr txBox="1">
                <a:spLocks noChangeArrowheads="1"/>
              </p:cNvSpPr>
              <p:nvPr/>
            </p:nvSpPr>
            <p:spPr bwMode="auto">
              <a:xfrm rot="5400000">
                <a:off x="3496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1524" name="Text Box 201"/>
              <p:cNvSpPr txBox="1">
                <a:spLocks noChangeArrowheads="1"/>
              </p:cNvSpPr>
              <p:nvPr/>
            </p:nvSpPr>
            <p:spPr bwMode="auto">
              <a:xfrm rot="5400000">
                <a:off x="40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1525" name="Text Box 202"/>
              <p:cNvSpPr txBox="1">
                <a:spLocks noChangeArrowheads="1"/>
              </p:cNvSpPr>
              <p:nvPr/>
            </p:nvSpPr>
            <p:spPr bwMode="auto">
              <a:xfrm rot="5400000">
                <a:off x="464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1526" name="Text Box 203"/>
              <p:cNvSpPr txBox="1">
                <a:spLocks noChangeArrowheads="1"/>
              </p:cNvSpPr>
              <p:nvPr/>
            </p:nvSpPr>
            <p:spPr bwMode="auto">
              <a:xfrm rot="5400000">
                <a:off x="5244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1527" name="Text Box 204"/>
              <p:cNvSpPr txBox="1">
                <a:spLocks noChangeArrowheads="1"/>
              </p:cNvSpPr>
              <p:nvPr/>
            </p:nvSpPr>
            <p:spPr bwMode="auto">
              <a:xfrm>
                <a:off x="660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528" name="Text Box 205"/>
              <p:cNvSpPr txBox="1">
                <a:spLocks noChangeArrowheads="1"/>
              </p:cNvSpPr>
              <p:nvPr/>
            </p:nvSpPr>
            <p:spPr bwMode="auto">
              <a:xfrm>
                <a:off x="660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1529" name="Text Box 206"/>
              <p:cNvSpPr txBox="1">
                <a:spLocks noChangeArrowheads="1"/>
              </p:cNvSpPr>
              <p:nvPr/>
            </p:nvSpPr>
            <p:spPr bwMode="auto">
              <a:xfrm>
                <a:off x="624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1530" name="Line 207"/>
              <p:cNvSpPr>
                <a:spLocks noChangeShapeType="1"/>
              </p:cNvSpPr>
              <p:nvPr/>
            </p:nvSpPr>
            <p:spPr bwMode="auto">
              <a:xfrm>
                <a:off x="332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31" name="Text Box 208"/>
              <p:cNvSpPr txBox="1">
                <a:spLocks noChangeArrowheads="1"/>
              </p:cNvSpPr>
              <p:nvPr/>
            </p:nvSpPr>
            <p:spPr bwMode="auto">
              <a:xfrm>
                <a:off x="660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532" name="Text Box 209"/>
              <p:cNvSpPr txBox="1">
                <a:spLocks noChangeArrowheads="1"/>
              </p:cNvSpPr>
              <p:nvPr/>
            </p:nvSpPr>
            <p:spPr bwMode="auto">
              <a:xfrm>
                <a:off x="624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1533" name="Text Box 210"/>
              <p:cNvSpPr txBox="1">
                <a:spLocks noChangeArrowheads="1"/>
              </p:cNvSpPr>
              <p:nvPr/>
            </p:nvSpPr>
            <p:spPr bwMode="auto">
              <a:xfrm rot="5400000">
                <a:off x="66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34" name="Text Box 211"/>
              <p:cNvSpPr txBox="1">
                <a:spLocks noChangeArrowheads="1"/>
              </p:cNvSpPr>
              <p:nvPr/>
            </p:nvSpPr>
            <p:spPr bwMode="auto">
              <a:xfrm rot="5400000">
                <a:off x="665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1535" name="Text Box 212"/>
              <p:cNvSpPr txBox="1">
                <a:spLocks noChangeArrowheads="1"/>
              </p:cNvSpPr>
              <p:nvPr/>
            </p:nvSpPr>
            <p:spPr bwMode="auto">
              <a:xfrm>
                <a:off x="348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41536" name="Text Box 213"/>
              <p:cNvSpPr txBox="1">
                <a:spLocks noChangeArrowheads="1"/>
              </p:cNvSpPr>
              <p:nvPr/>
            </p:nvSpPr>
            <p:spPr bwMode="auto">
              <a:xfrm>
                <a:off x="348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41537" name="Text Box 214"/>
              <p:cNvSpPr txBox="1">
                <a:spLocks noChangeArrowheads="1"/>
              </p:cNvSpPr>
              <p:nvPr/>
            </p:nvSpPr>
            <p:spPr bwMode="auto">
              <a:xfrm>
                <a:off x="348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41538" name="Text Box 215"/>
              <p:cNvSpPr txBox="1">
                <a:spLocks noChangeArrowheads="1"/>
              </p:cNvSpPr>
              <p:nvPr/>
            </p:nvSpPr>
            <p:spPr bwMode="auto">
              <a:xfrm>
                <a:off x="348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41539" name="Text Box 216"/>
              <p:cNvSpPr txBox="1">
                <a:spLocks noChangeArrowheads="1"/>
              </p:cNvSpPr>
              <p:nvPr/>
            </p:nvSpPr>
            <p:spPr bwMode="auto">
              <a:xfrm>
                <a:off x="348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41540" name="Text Box 217"/>
              <p:cNvSpPr txBox="1">
                <a:spLocks noChangeArrowheads="1"/>
              </p:cNvSpPr>
              <p:nvPr/>
            </p:nvSpPr>
            <p:spPr bwMode="auto">
              <a:xfrm>
                <a:off x="375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41541" name="Text Box 218"/>
              <p:cNvSpPr txBox="1">
                <a:spLocks noChangeArrowheads="1"/>
              </p:cNvSpPr>
              <p:nvPr/>
            </p:nvSpPr>
            <p:spPr bwMode="auto">
              <a:xfrm>
                <a:off x="375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41542" name="Text Box 219"/>
              <p:cNvSpPr txBox="1">
                <a:spLocks noChangeArrowheads="1"/>
              </p:cNvSpPr>
              <p:nvPr/>
            </p:nvSpPr>
            <p:spPr bwMode="auto">
              <a:xfrm>
                <a:off x="375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41543" name="Text Box 220"/>
              <p:cNvSpPr txBox="1">
                <a:spLocks noChangeArrowheads="1"/>
              </p:cNvSpPr>
              <p:nvPr/>
            </p:nvSpPr>
            <p:spPr bwMode="auto">
              <a:xfrm>
                <a:off x="375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41544" name="Text Box 221"/>
              <p:cNvSpPr txBox="1">
                <a:spLocks noChangeArrowheads="1"/>
              </p:cNvSpPr>
              <p:nvPr/>
            </p:nvSpPr>
            <p:spPr bwMode="auto">
              <a:xfrm>
                <a:off x="375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41545" name="Text Box 222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1546" name="Text Box 223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1547" name="Text Box 224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1548" name="Text Box 225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41549" name="Line 226"/>
              <p:cNvSpPr>
                <a:spLocks noChangeShapeType="1"/>
              </p:cNvSpPr>
              <p:nvPr/>
            </p:nvSpPr>
            <p:spPr bwMode="auto">
              <a:xfrm>
                <a:off x="140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0" name="Line 227"/>
              <p:cNvSpPr>
                <a:spLocks noChangeShapeType="1"/>
              </p:cNvSpPr>
              <p:nvPr/>
            </p:nvSpPr>
            <p:spPr bwMode="auto">
              <a:xfrm>
                <a:off x="140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1" name="Line 228"/>
              <p:cNvSpPr>
                <a:spLocks noChangeShapeType="1"/>
              </p:cNvSpPr>
              <p:nvPr/>
            </p:nvSpPr>
            <p:spPr bwMode="auto">
              <a:xfrm>
                <a:off x="140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2" name="Line 229"/>
              <p:cNvSpPr>
                <a:spLocks noChangeShapeType="1"/>
              </p:cNvSpPr>
              <p:nvPr/>
            </p:nvSpPr>
            <p:spPr bwMode="auto">
              <a:xfrm>
                <a:off x="140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3" name="Line 230"/>
              <p:cNvSpPr>
                <a:spLocks noChangeShapeType="1"/>
              </p:cNvSpPr>
              <p:nvPr/>
            </p:nvSpPr>
            <p:spPr bwMode="auto">
              <a:xfrm>
                <a:off x="140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4" name="Line 231"/>
              <p:cNvSpPr>
                <a:spLocks noChangeShapeType="1"/>
              </p:cNvSpPr>
              <p:nvPr/>
            </p:nvSpPr>
            <p:spPr bwMode="auto">
              <a:xfrm>
                <a:off x="140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5" name="Line 232"/>
              <p:cNvSpPr>
                <a:spLocks noChangeShapeType="1"/>
              </p:cNvSpPr>
              <p:nvPr/>
            </p:nvSpPr>
            <p:spPr bwMode="auto">
              <a:xfrm>
                <a:off x="140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6" name="Line 233"/>
              <p:cNvSpPr>
                <a:spLocks noChangeShapeType="1"/>
              </p:cNvSpPr>
              <p:nvPr/>
            </p:nvSpPr>
            <p:spPr bwMode="auto">
              <a:xfrm>
                <a:off x="140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7" name="Line 234"/>
              <p:cNvSpPr>
                <a:spLocks noChangeShapeType="1"/>
              </p:cNvSpPr>
              <p:nvPr/>
            </p:nvSpPr>
            <p:spPr bwMode="auto">
              <a:xfrm>
                <a:off x="140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8" name="Line 235"/>
              <p:cNvSpPr>
                <a:spLocks noChangeShapeType="1"/>
              </p:cNvSpPr>
              <p:nvPr/>
            </p:nvSpPr>
            <p:spPr bwMode="auto">
              <a:xfrm>
                <a:off x="140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59" name="Text Box 236"/>
              <p:cNvSpPr txBox="1">
                <a:spLocks noChangeArrowheads="1"/>
              </p:cNvSpPr>
              <p:nvPr/>
            </p:nvSpPr>
            <p:spPr bwMode="auto">
              <a:xfrm>
                <a:off x="648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41560" name="Line 237"/>
              <p:cNvSpPr>
                <a:spLocks noChangeShapeType="1"/>
              </p:cNvSpPr>
              <p:nvPr/>
            </p:nvSpPr>
            <p:spPr bwMode="auto">
              <a:xfrm>
                <a:off x="682" y="392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561" name="Text Box 238"/>
              <p:cNvSpPr txBox="1">
                <a:spLocks noChangeArrowheads="1"/>
              </p:cNvSpPr>
              <p:nvPr/>
            </p:nvSpPr>
            <p:spPr bwMode="auto">
              <a:xfrm>
                <a:off x="668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41562" name="Line 239"/>
              <p:cNvSpPr>
                <a:spLocks noChangeShapeType="1"/>
              </p:cNvSpPr>
              <p:nvPr/>
            </p:nvSpPr>
            <p:spPr bwMode="auto">
              <a:xfrm>
                <a:off x="726" y="407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240"/>
            <p:cNvGrpSpPr>
              <a:grpSpLocks/>
            </p:cNvGrpSpPr>
            <p:nvPr/>
          </p:nvGrpSpPr>
          <p:grpSpPr bwMode="auto">
            <a:xfrm>
              <a:off x="140" y="674"/>
              <a:ext cx="196" cy="3010"/>
              <a:chOff x="140" y="674"/>
              <a:chExt cx="196" cy="3010"/>
            </a:xfrm>
          </p:grpSpPr>
          <p:sp>
            <p:nvSpPr>
              <p:cNvPr id="141349" name="Text Box 241"/>
              <p:cNvSpPr txBox="1">
                <a:spLocks noChangeArrowheads="1"/>
              </p:cNvSpPr>
              <p:nvPr/>
            </p:nvSpPr>
            <p:spPr bwMode="auto">
              <a:xfrm>
                <a:off x="140" y="67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0" name="Text Box 242"/>
              <p:cNvSpPr txBox="1">
                <a:spLocks noChangeArrowheads="1"/>
              </p:cNvSpPr>
              <p:nvPr/>
            </p:nvSpPr>
            <p:spPr bwMode="auto">
              <a:xfrm>
                <a:off x="140" y="93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1" name="Text Box 243"/>
              <p:cNvSpPr txBox="1">
                <a:spLocks noChangeArrowheads="1"/>
              </p:cNvSpPr>
              <p:nvPr/>
            </p:nvSpPr>
            <p:spPr bwMode="auto">
              <a:xfrm>
                <a:off x="140" y="119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2" name="Text Box 244"/>
              <p:cNvSpPr txBox="1">
                <a:spLocks noChangeArrowheads="1"/>
              </p:cNvSpPr>
              <p:nvPr/>
            </p:nvSpPr>
            <p:spPr bwMode="auto">
              <a:xfrm>
                <a:off x="140" y="145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3" name="Text Box 245"/>
              <p:cNvSpPr txBox="1">
                <a:spLocks noChangeArrowheads="1"/>
              </p:cNvSpPr>
              <p:nvPr/>
            </p:nvSpPr>
            <p:spPr bwMode="auto">
              <a:xfrm>
                <a:off x="140" y="17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4" name="Text Box 246"/>
              <p:cNvSpPr txBox="1">
                <a:spLocks noChangeArrowheads="1"/>
              </p:cNvSpPr>
              <p:nvPr/>
            </p:nvSpPr>
            <p:spPr bwMode="auto">
              <a:xfrm>
                <a:off x="140" y="19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5" name="Text Box 247"/>
              <p:cNvSpPr txBox="1">
                <a:spLocks noChangeArrowheads="1"/>
              </p:cNvSpPr>
              <p:nvPr/>
            </p:nvSpPr>
            <p:spPr bwMode="auto">
              <a:xfrm>
                <a:off x="140" y="265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6" name="Text Box 248"/>
              <p:cNvSpPr txBox="1">
                <a:spLocks noChangeArrowheads="1"/>
              </p:cNvSpPr>
              <p:nvPr/>
            </p:nvSpPr>
            <p:spPr bwMode="auto">
              <a:xfrm>
                <a:off x="140" y="29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7" name="Text Box 249"/>
              <p:cNvSpPr txBox="1">
                <a:spLocks noChangeArrowheads="1"/>
              </p:cNvSpPr>
              <p:nvPr/>
            </p:nvSpPr>
            <p:spPr bwMode="auto">
              <a:xfrm>
                <a:off x="140" y="31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1358" name="Text Box 250"/>
              <p:cNvSpPr txBox="1">
                <a:spLocks noChangeArrowheads="1"/>
              </p:cNvSpPr>
              <p:nvPr/>
            </p:nvSpPr>
            <p:spPr bwMode="auto">
              <a:xfrm>
                <a:off x="140" y="3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224507" name="Rectangle 25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1317" name="Text Box 252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13" name="Group 254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4" name="Group 255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41339" name="Rectangle 256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1340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1341" name="Rectangle 258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41342" name="Rectangle 259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41343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41344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41345" name="Rectangle 262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1346" name="Rectangle 263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15" name="Group 264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41330" name="Freeform 265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1" name="Line 266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2" name="Line 267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3" name="Line 268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4" name="Line 269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5" name="Line 270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6" name="Line 271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7" name="Line 272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338" name="Line 273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1324" name="Text Box 274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1325" name="Text Box 275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1326" name="Text Box 276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1327" name="Text Box 277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79" name="日期占位符 27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AF76EF-C571-4762-B2D9-25CE8866E2D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80" name="灯片编号占位符 2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6E13D-26CC-4A24-AC6C-C1F7EF9A20A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81" name="页脚占位符 2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2656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657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658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659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660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661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2662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2663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2664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2665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66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67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68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69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70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71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672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300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2340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2250" y="1069975"/>
            <a:ext cx="8921750" cy="5716588"/>
            <a:chOff x="140" y="674"/>
            <a:chExt cx="5620" cy="3601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40" y="674"/>
              <a:ext cx="5620" cy="3601"/>
              <a:chOff x="140" y="674"/>
              <a:chExt cx="5620" cy="3601"/>
            </a:xfrm>
          </p:grpSpPr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140" y="713"/>
                <a:ext cx="5620" cy="3562"/>
                <a:chOff x="140" y="713"/>
                <a:chExt cx="5620" cy="3562"/>
              </a:xfrm>
            </p:grpSpPr>
            <p:sp>
              <p:nvSpPr>
                <p:cNvPr id="142438" name="Rectangle 25"/>
                <p:cNvSpPr>
                  <a:spLocks noChangeArrowheads="1"/>
                </p:cNvSpPr>
                <p:nvPr/>
              </p:nvSpPr>
              <p:spPr bwMode="auto">
                <a:xfrm>
                  <a:off x="332" y="713"/>
                  <a:ext cx="576" cy="31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39" name="Rectangle 26"/>
                <p:cNvSpPr>
                  <a:spLocks noChangeArrowheads="1"/>
                </p:cNvSpPr>
                <p:nvPr/>
              </p:nvSpPr>
              <p:spPr bwMode="auto">
                <a:xfrm>
                  <a:off x="1728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244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08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441" name="Rectangle 28"/>
                <p:cNvSpPr>
                  <a:spLocks noChangeArrowheads="1"/>
                </p:cNvSpPr>
                <p:nvPr/>
              </p:nvSpPr>
              <p:spPr bwMode="auto">
                <a:xfrm>
                  <a:off x="1152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869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4244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549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444" name="Rectangle 31"/>
                <p:cNvSpPr>
                  <a:spLocks noChangeArrowheads="1"/>
                </p:cNvSpPr>
                <p:nvPr/>
              </p:nvSpPr>
              <p:spPr bwMode="auto">
                <a:xfrm>
                  <a:off x="2293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42445" name="Rectangle 32"/>
                <p:cNvSpPr>
                  <a:spLocks noChangeArrowheads="1"/>
                </p:cNvSpPr>
                <p:nvPr/>
              </p:nvSpPr>
              <p:spPr bwMode="auto">
                <a:xfrm>
                  <a:off x="4044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4244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24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447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8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42448" name="Rectangle 35"/>
                <p:cNvSpPr>
                  <a:spLocks noChangeArrowheads="1"/>
                </p:cNvSpPr>
                <p:nvPr/>
              </p:nvSpPr>
              <p:spPr bwMode="auto">
                <a:xfrm>
                  <a:off x="5180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244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860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450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4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48</a:t>
                  </a:r>
                </a:p>
              </p:txBody>
            </p:sp>
            <p:sp>
              <p:nvSpPr>
                <p:cNvPr id="142451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2452" name="Rectangle 39"/>
                <p:cNvSpPr>
                  <a:spLocks noChangeArrowheads="1"/>
                </p:cNvSpPr>
                <p:nvPr/>
              </p:nvSpPr>
              <p:spPr bwMode="auto">
                <a:xfrm>
                  <a:off x="1152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53" name="Rectangle 40"/>
                <p:cNvSpPr>
                  <a:spLocks noChangeArrowheads="1"/>
                </p:cNvSpPr>
                <p:nvPr/>
              </p:nvSpPr>
              <p:spPr bwMode="auto">
                <a:xfrm>
                  <a:off x="2869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42454" name="Rectangle 41"/>
                <p:cNvSpPr>
                  <a:spLocks noChangeArrowheads="1"/>
                </p:cNvSpPr>
                <p:nvPr/>
              </p:nvSpPr>
              <p:spPr bwMode="auto">
                <a:xfrm>
                  <a:off x="2293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42455" name="Rectangle 42"/>
                <p:cNvSpPr>
                  <a:spLocks noChangeArrowheads="1"/>
                </p:cNvSpPr>
                <p:nvPr/>
              </p:nvSpPr>
              <p:spPr bwMode="auto">
                <a:xfrm>
                  <a:off x="4044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42456" name="Rectangle 43"/>
                <p:cNvSpPr>
                  <a:spLocks noChangeArrowheads="1"/>
                </p:cNvSpPr>
                <p:nvPr/>
              </p:nvSpPr>
              <p:spPr bwMode="auto">
                <a:xfrm>
                  <a:off x="3468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42457" name="Rectangle 44"/>
                <p:cNvSpPr>
                  <a:spLocks noChangeArrowheads="1"/>
                </p:cNvSpPr>
                <p:nvPr/>
              </p:nvSpPr>
              <p:spPr bwMode="auto">
                <a:xfrm>
                  <a:off x="5180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2458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4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48</a:t>
                  </a:r>
                </a:p>
              </p:txBody>
            </p:sp>
            <p:sp>
              <p:nvSpPr>
                <p:cNvPr id="142459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1325" y="2712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0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1308" y="271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1" name="Freeform 48"/>
                <p:cNvSpPr>
                  <a:spLocks/>
                </p:cNvSpPr>
                <p:nvPr/>
              </p:nvSpPr>
              <p:spPr bwMode="auto">
                <a:xfrm>
                  <a:off x="1260" y="2709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2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1133" y="2712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3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1212" y="271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4" name="Freeform 51"/>
                <p:cNvSpPr>
                  <a:spLocks/>
                </p:cNvSpPr>
                <p:nvPr/>
              </p:nvSpPr>
              <p:spPr bwMode="auto">
                <a:xfrm>
                  <a:off x="1434" y="2353"/>
                  <a:ext cx="112" cy="1"/>
                </a:xfrm>
                <a:custGeom>
                  <a:avLst/>
                  <a:gdLst>
                    <a:gd name="T0" fmla="*/ 0 w 112"/>
                    <a:gd name="T1" fmla="*/ 0 h 1"/>
                    <a:gd name="T2" fmla="*/ 112 w 112"/>
                    <a:gd name="T3" fmla="*/ 0 h 1"/>
                    <a:gd name="T4" fmla="*/ 0 60000 65536"/>
                    <a:gd name="T5" fmla="*/ 0 60000 65536"/>
                    <a:gd name="T6" fmla="*/ 0 w 112"/>
                    <a:gd name="T7" fmla="*/ 0 h 1"/>
                    <a:gd name="T8" fmla="*/ 112 w 11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2" h="1">
                      <a:moveTo>
                        <a:pt x="0" y="0"/>
                      </a:moveTo>
                      <a:lnTo>
                        <a:pt x="11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65" name="Freeform 52"/>
                <p:cNvSpPr>
                  <a:spLocks/>
                </p:cNvSpPr>
                <p:nvPr/>
              </p:nvSpPr>
              <p:spPr bwMode="auto">
                <a:xfrm>
                  <a:off x="1059" y="1209"/>
                  <a:ext cx="152" cy="1469"/>
                </a:xfrm>
                <a:custGeom>
                  <a:avLst/>
                  <a:gdLst>
                    <a:gd name="T0" fmla="*/ 152 w 152"/>
                    <a:gd name="T1" fmla="*/ 1469 h 1469"/>
                    <a:gd name="T2" fmla="*/ 0 w 152"/>
                    <a:gd name="T3" fmla="*/ 1469 h 1469"/>
                    <a:gd name="T4" fmla="*/ 0 w 152"/>
                    <a:gd name="T5" fmla="*/ 0 h 1469"/>
                    <a:gd name="T6" fmla="*/ 95 w 152"/>
                    <a:gd name="T7" fmla="*/ 1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9"/>
                    <a:gd name="T14" fmla="*/ 152 w 152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9">
                      <a:moveTo>
                        <a:pt x="152" y="1469"/>
                      </a:moveTo>
                      <a:lnTo>
                        <a:pt x="0" y="1469"/>
                      </a:lnTo>
                      <a:lnTo>
                        <a:pt x="0" y="0"/>
                      </a:lnTo>
                      <a:lnTo>
                        <a:pt x="95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66" name="Freeform 53"/>
                <p:cNvSpPr>
                  <a:spLocks/>
                </p:cNvSpPr>
                <p:nvPr/>
              </p:nvSpPr>
              <p:spPr bwMode="auto">
                <a:xfrm>
                  <a:off x="1055" y="2353"/>
                  <a:ext cx="102" cy="1"/>
                </a:xfrm>
                <a:custGeom>
                  <a:avLst/>
                  <a:gdLst>
                    <a:gd name="T0" fmla="*/ 102 w 102"/>
                    <a:gd name="T1" fmla="*/ 0 h 1"/>
                    <a:gd name="T2" fmla="*/ 0 w 102"/>
                    <a:gd name="T3" fmla="*/ 0 h 1"/>
                    <a:gd name="T4" fmla="*/ 0 60000 65536"/>
                    <a:gd name="T5" fmla="*/ 0 60000 65536"/>
                    <a:gd name="T6" fmla="*/ 0 w 102"/>
                    <a:gd name="T7" fmla="*/ 0 h 1"/>
                    <a:gd name="T8" fmla="*/ 102 w 1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2" h="1">
                      <a:moveTo>
                        <a:pt x="10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67" name="Line 54"/>
                <p:cNvSpPr>
                  <a:spLocks noChangeShapeType="1"/>
                </p:cNvSpPr>
                <p:nvPr/>
              </p:nvSpPr>
              <p:spPr bwMode="auto">
                <a:xfrm rot="5400000">
                  <a:off x="1896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8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1879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69" name="Freeform 56"/>
                <p:cNvSpPr>
                  <a:spLocks/>
                </p:cNvSpPr>
                <p:nvPr/>
              </p:nvSpPr>
              <p:spPr bwMode="auto">
                <a:xfrm>
                  <a:off x="1831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0" name="Line 57"/>
                <p:cNvSpPr>
                  <a:spLocks noChangeShapeType="1"/>
                </p:cNvSpPr>
                <p:nvPr/>
              </p:nvSpPr>
              <p:spPr bwMode="auto">
                <a:xfrm rot="-5400000">
                  <a:off x="1704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1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1783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2" name="Freeform 59"/>
                <p:cNvSpPr>
                  <a:spLocks/>
                </p:cNvSpPr>
                <p:nvPr/>
              </p:nvSpPr>
              <p:spPr bwMode="auto">
                <a:xfrm>
                  <a:off x="2005" y="2353"/>
                  <a:ext cx="103" cy="1"/>
                </a:xfrm>
                <a:custGeom>
                  <a:avLst/>
                  <a:gdLst>
                    <a:gd name="T0" fmla="*/ 0 w 103"/>
                    <a:gd name="T1" fmla="*/ 0 h 1"/>
                    <a:gd name="T2" fmla="*/ 103 w 103"/>
                    <a:gd name="T3" fmla="*/ 0 h 1"/>
                    <a:gd name="T4" fmla="*/ 0 60000 65536"/>
                    <a:gd name="T5" fmla="*/ 0 60000 65536"/>
                    <a:gd name="T6" fmla="*/ 0 w 103"/>
                    <a:gd name="T7" fmla="*/ 0 h 1"/>
                    <a:gd name="T8" fmla="*/ 103 w 10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3" h="1">
                      <a:moveTo>
                        <a:pt x="0" y="0"/>
                      </a:moveTo>
                      <a:lnTo>
                        <a:pt x="10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73" name="Freeform 60"/>
                <p:cNvSpPr>
                  <a:spLocks/>
                </p:cNvSpPr>
                <p:nvPr/>
              </p:nvSpPr>
              <p:spPr bwMode="auto">
                <a:xfrm>
                  <a:off x="1611" y="2352"/>
                  <a:ext cx="113" cy="1"/>
                </a:xfrm>
                <a:custGeom>
                  <a:avLst/>
                  <a:gdLst>
                    <a:gd name="T0" fmla="*/ 113 w 113"/>
                    <a:gd name="T1" fmla="*/ 1 h 1"/>
                    <a:gd name="T2" fmla="*/ 0 w 113"/>
                    <a:gd name="T3" fmla="*/ 0 h 1"/>
                    <a:gd name="T4" fmla="*/ 0 60000 65536"/>
                    <a:gd name="T5" fmla="*/ 0 60000 65536"/>
                    <a:gd name="T6" fmla="*/ 0 w 113"/>
                    <a:gd name="T7" fmla="*/ 0 h 1"/>
                    <a:gd name="T8" fmla="*/ 113 w 11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3" h="1">
                      <a:moveTo>
                        <a:pt x="113" y="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74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247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5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2460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6" name="Freeform 63"/>
                <p:cNvSpPr>
                  <a:spLocks/>
                </p:cNvSpPr>
                <p:nvPr/>
              </p:nvSpPr>
              <p:spPr bwMode="auto">
                <a:xfrm>
                  <a:off x="2412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7" name="Line 64"/>
                <p:cNvSpPr>
                  <a:spLocks noChangeShapeType="1"/>
                </p:cNvSpPr>
                <p:nvPr/>
              </p:nvSpPr>
              <p:spPr bwMode="auto">
                <a:xfrm rot="-5400000">
                  <a:off x="228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8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2364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79" name="Freeform 66"/>
                <p:cNvSpPr>
                  <a:spLocks/>
                </p:cNvSpPr>
                <p:nvPr/>
              </p:nvSpPr>
              <p:spPr bwMode="auto">
                <a:xfrm>
                  <a:off x="2586" y="2353"/>
                  <a:ext cx="109" cy="1"/>
                </a:xfrm>
                <a:custGeom>
                  <a:avLst/>
                  <a:gdLst>
                    <a:gd name="T0" fmla="*/ 0 w 109"/>
                    <a:gd name="T1" fmla="*/ 0 h 1"/>
                    <a:gd name="T2" fmla="*/ 109 w 109"/>
                    <a:gd name="T3" fmla="*/ 0 h 1"/>
                    <a:gd name="T4" fmla="*/ 0 60000 65536"/>
                    <a:gd name="T5" fmla="*/ 0 60000 65536"/>
                    <a:gd name="T6" fmla="*/ 0 w 109"/>
                    <a:gd name="T7" fmla="*/ 0 h 1"/>
                    <a:gd name="T8" fmla="*/ 109 w 10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9" h="1">
                      <a:moveTo>
                        <a:pt x="0" y="0"/>
                      </a:moveTo>
                      <a:lnTo>
                        <a:pt x="10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80" name="Freeform 67"/>
                <p:cNvSpPr>
                  <a:spLocks/>
                </p:cNvSpPr>
                <p:nvPr/>
              </p:nvSpPr>
              <p:spPr bwMode="auto">
                <a:xfrm>
                  <a:off x="2207" y="2353"/>
                  <a:ext cx="89" cy="1"/>
                </a:xfrm>
                <a:custGeom>
                  <a:avLst/>
                  <a:gdLst>
                    <a:gd name="T0" fmla="*/ 89 w 89"/>
                    <a:gd name="T1" fmla="*/ 0 h 1"/>
                    <a:gd name="T2" fmla="*/ 0 w 89"/>
                    <a:gd name="T3" fmla="*/ 0 h 1"/>
                    <a:gd name="T4" fmla="*/ 0 60000 65536"/>
                    <a:gd name="T5" fmla="*/ 0 60000 65536"/>
                    <a:gd name="T6" fmla="*/ 0 w 89"/>
                    <a:gd name="T7" fmla="*/ 0 h 1"/>
                    <a:gd name="T8" fmla="*/ 89 w 8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9" h="1">
                      <a:moveTo>
                        <a:pt x="8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81" name="Line 68"/>
                <p:cNvSpPr>
                  <a:spLocks noChangeShapeType="1"/>
                </p:cNvSpPr>
                <p:nvPr/>
              </p:nvSpPr>
              <p:spPr bwMode="auto">
                <a:xfrm rot="5400000">
                  <a:off x="305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2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3036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3" name="Freeform 70"/>
                <p:cNvSpPr>
                  <a:spLocks/>
                </p:cNvSpPr>
                <p:nvPr/>
              </p:nvSpPr>
              <p:spPr bwMode="auto">
                <a:xfrm>
                  <a:off x="2988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4" name="Line 71"/>
                <p:cNvSpPr>
                  <a:spLocks noChangeShapeType="1"/>
                </p:cNvSpPr>
                <p:nvPr/>
              </p:nvSpPr>
              <p:spPr bwMode="auto">
                <a:xfrm rot="-5400000">
                  <a:off x="2861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5" name="Line 72"/>
                <p:cNvSpPr>
                  <a:spLocks noChangeShapeType="1"/>
                </p:cNvSpPr>
                <p:nvPr/>
              </p:nvSpPr>
              <p:spPr bwMode="auto">
                <a:xfrm rot="-5400000">
                  <a:off x="2940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6" name="Freeform 73"/>
                <p:cNvSpPr>
                  <a:spLocks/>
                </p:cNvSpPr>
                <p:nvPr/>
              </p:nvSpPr>
              <p:spPr bwMode="auto">
                <a:xfrm>
                  <a:off x="3162" y="2353"/>
                  <a:ext cx="115" cy="1"/>
                </a:xfrm>
                <a:custGeom>
                  <a:avLst/>
                  <a:gdLst>
                    <a:gd name="T0" fmla="*/ 0 w 115"/>
                    <a:gd name="T1" fmla="*/ 0 h 1"/>
                    <a:gd name="T2" fmla="*/ 115 w 115"/>
                    <a:gd name="T3" fmla="*/ 0 h 1"/>
                    <a:gd name="T4" fmla="*/ 0 60000 65536"/>
                    <a:gd name="T5" fmla="*/ 0 60000 65536"/>
                    <a:gd name="T6" fmla="*/ 0 w 115"/>
                    <a:gd name="T7" fmla="*/ 0 h 1"/>
                    <a:gd name="T8" fmla="*/ 115 w 11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5" h="1">
                      <a:moveTo>
                        <a:pt x="0" y="0"/>
                      </a:moveTo>
                      <a:lnTo>
                        <a:pt x="11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87" name="Freeform 74"/>
                <p:cNvSpPr>
                  <a:spLocks/>
                </p:cNvSpPr>
                <p:nvPr/>
              </p:nvSpPr>
              <p:spPr bwMode="auto">
                <a:xfrm>
                  <a:off x="2783" y="2353"/>
                  <a:ext cx="90" cy="1"/>
                </a:xfrm>
                <a:custGeom>
                  <a:avLst/>
                  <a:gdLst>
                    <a:gd name="T0" fmla="*/ 90 w 90"/>
                    <a:gd name="T1" fmla="*/ 0 h 1"/>
                    <a:gd name="T2" fmla="*/ 0 w 90"/>
                    <a:gd name="T3" fmla="*/ 0 h 1"/>
                    <a:gd name="T4" fmla="*/ 0 60000 65536"/>
                    <a:gd name="T5" fmla="*/ 0 60000 65536"/>
                    <a:gd name="T6" fmla="*/ 0 w 90"/>
                    <a:gd name="T7" fmla="*/ 0 h 1"/>
                    <a:gd name="T8" fmla="*/ 90 w 9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" h="1">
                      <a:moveTo>
                        <a:pt x="9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88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3629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89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3612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0" name="Freeform 77"/>
                <p:cNvSpPr>
                  <a:spLocks/>
                </p:cNvSpPr>
                <p:nvPr/>
              </p:nvSpPr>
              <p:spPr bwMode="auto">
                <a:xfrm>
                  <a:off x="3564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1" name="Line 78"/>
                <p:cNvSpPr>
                  <a:spLocks noChangeShapeType="1"/>
                </p:cNvSpPr>
                <p:nvPr/>
              </p:nvSpPr>
              <p:spPr bwMode="auto">
                <a:xfrm rot="-5400000">
                  <a:off x="343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2" name="Line 79"/>
                <p:cNvSpPr>
                  <a:spLocks noChangeShapeType="1"/>
                </p:cNvSpPr>
                <p:nvPr/>
              </p:nvSpPr>
              <p:spPr bwMode="auto">
                <a:xfrm rot="-5400000">
                  <a:off x="3516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3" name="Freeform 80"/>
                <p:cNvSpPr>
                  <a:spLocks/>
                </p:cNvSpPr>
                <p:nvPr/>
              </p:nvSpPr>
              <p:spPr bwMode="auto">
                <a:xfrm>
                  <a:off x="3751" y="2352"/>
                  <a:ext cx="100" cy="1"/>
                </a:xfrm>
                <a:custGeom>
                  <a:avLst/>
                  <a:gdLst>
                    <a:gd name="T0" fmla="*/ 0 w 100"/>
                    <a:gd name="T1" fmla="*/ 0 h 1"/>
                    <a:gd name="T2" fmla="*/ 100 w 100"/>
                    <a:gd name="T3" fmla="*/ 1 h 1"/>
                    <a:gd name="T4" fmla="*/ 0 60000 65536"/>
                    <a:gd name="T5" fmla="*/ 0 60000 65536"/>
                    <a:gd name="T6" fmla="*/ 0 w 100"/>
                    <a:gd name="T7" fmla="*/ 0 h 1"/>
                    <a:gd name="T8" fmla="*/ 100 w 10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0" h="1">
                      <a:moveTo>
                        <a:pt x="0" y="0"/>
                      </a:moveTo>
                      <a:lnTo>
                        <a:pt x="100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94" name="Freeform 81"/>
                <p:cNvSpPr>
                  <a:spLocks/>
                </p:cNvSpPr>
                <p:nvPr/>
              </p:nvSpPr>
              <p:spPr bwMode="auto">
                <a:xfrm>
                  <a:off x="3359" y="2353"/>
                  <a:ext cx="108" cy="1"/>
                </a:xfrm>
                <a:custGeom>
                  <a:avLst/>
                  <a:gdLst>
                    <a:gd name="T0" fmla="*/ 108 w 108"/>
                    <a:gd name="T1" fmla="*/ 0 h 1"/>
                    <a:gd name="T2" fmla="*/ 0 w 108"/>
                    <a:gd name="T3" fmla="*/ 0 h 1"/>
                    <a:gd name="T4" fmla="*/ 0 60000 65536"/>
                    <a:gd name="T5" fmla="*/ 0 60000 65536"/>
                    <a:gd name="T6" fmla="*/ 0 w 108"/>
                    <a:gd name="T7" fmla="*/ 0 h 1"/>
                    <a:gd name="T8" fmla="*/ 108 w 10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1">
                      <a:moveTo>
                        <a:pt x="10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495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4205" y="2698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6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4188" y="26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7" name="Freeform 84"/>
                <p:cNvSpPr>
                  <a:spLocks/>
                </p:cNvSpPr>
                <p:nvPr/>
              </p:nvSpPr>
              <p:spPr bwMode="auto">
                <a:xfrm>
                  <a:off x="4140" y="2695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8" name="Line 85"/>
                <p:cNvSpPr>
                  <a:spLocks noChangeShapeType="1"/>
                </p:cNvSpPr>
                <p:nvPr/>
              </p:nvSpPr>
              <p:spPr bwMode="auto">
                <a:xfrm rot="-5400000">
                  <a:off x="4013" y="2698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499" name="Line 86"/>
                <p:cNvSpPr>
                  <a:spLocks noChangeShapeType="1"/>
                </p:cNvSpPr>
                <p:nvPr/>
              </p:nvSpPr>
              <p:spPr bwMode="auto">
                <a:xfrm rot="-5400000">
                  <a:off x="4092" y="270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500" name="Freeform 87"/>
                <p:cNvSpPr>
                  <a:spLocks/>
                </p:cNvSpPr>
                <p:nvPr/>
              </p:nvSpPr>
              <p:spPr bwMode="auto">
                <a:xfrm>
                  <a:off x="4336" y="2351"/>
                  <a:ext cx="90" cy="2"/>
                </a:xfrm>
                <a:custGeom>
                  <a:avLst/>
                  <a:gdLst>
                    <a:gd name="T0" fmla="*/ 0 w 90"/>
                    <a:gd name="T1" fmla="*/ 0 h 2"/>
                    <a:gd name="T2" fmla="*/ 90 w 90"/>
                    <a:gd name="T3" fmla="*/ 2 h 2"/>
                    <a:gd name="T4" fmla="*/ 0 60000 65536"/>
                    <a:gd name="T5" fmla="*/ 0 60000 65536"/>
                    <a:gd name="T6" fmla="*/ 0 w 90"/>
                    <a:gd name="T7" fmla="*/ 0 h 2"/>
                    <a:gd name="T8" fmla="*/ 90 w 90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" h="2">
                      <a:moveTo>
                        <a:pt x="0" y="0"/>
                      </a:moveTo>
                      <a:lnTo>
                        <a:pt x="90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01" name="Freeform 88"/>
                <p:cNvSpPr>
                  <a:spLocks/>
                </p:cNvSpPr>
                <p:nvPr/>
              </p:nvSpPr>
              <p:spPr bwMode="auto">
                <a:xfrm>
                  <a:off x="3935" y="2353"/>
                  <a:ext cx="104" cy="1"/>
                </a:xfrm>
                <a:custGeom>
                  <a:avLst/>
                  <a:gdLst>
                    <a:gd name="T0" fmla="*/ 104 w 104"/>
                    <a:gd name="T1" fmla="*/ 0 h 1"/>
                    <a:gd name="T2" fmla="*/ 0 w 104"/>
                    <a:gd name="T3" fmla="*/ 0 h 1"/>
                    <a:gd name="T4" fmla="*/ 0 60000 65536"/>
                    <a:gd name="T5" fmla="*/ 0 60000 65536"/>
                    <a:gd name="T6" fmla="*/ 0 w 104"/>
                    <a:gd name="T7" fmla="*/ 0 h 1"/>
                    <a:gd name="T8" fmla="*/ 104 w 10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4" h="1">
                      <a:moveTo>
                        <a:pt x="104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89"/>
                <p:cNvGrpSpPr>
                  <a:grpSpLocks/>
                </p:cNvGrpSpPr>
                <p:nvPr/>
              </p:nvGrpSpPr>
              <p:grpSpPr bwMode="auto">
                <a:xfrm>
                  <a:off x="4668" y="2634"/>
                  <a:ext cx="192" cy="158"/>
                  <a:chOff x="4692" y="2634"/>
                  <a:chExt cx="192" cy="158"/>
                </a:xfrm>
              </p:grpSpPr>
              <p:grpSp>
                <p:nvGrpSpPr>
                  <p:cNvPr id="7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4836" y="2634"/>
                    <a:ext cx="48" cy="158"/>
                    <a:chOff x="4836" y="2634"/>
                    <a:chExt cx="48" cy="158"/>
                  </a:xfrm>
                </p:grpSpPr>
                <p:sp>
                  <p:nvSpPr>
                    <p:cNvPr id="142654" name="Line 9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80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655" name="Line 9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88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2650" name="Freeform 93"/>
                  <p:cNvSpPr>
                    <a:spLocks/>
                  </p:cNvSpPr>
                  <p:nvPr/>
                </p:nvSpPr>
                <p:spPr bwMode="auto">
                  <a:xfrm>
                    <a:off x="4740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4692" y="2634"/>
                    <a:ext cx="48" cy="158"/>
                    <a:chOff x="4692" y="2634"/>
                    <a:chExt cx="48" cy="158"/>
                  </a:xfrm>
                </p:grpSpPr>
                <p:sp>
                  <p:nvSpPr>
                    <p:cNvPr id="142652" name="Line 9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13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653" name="Line 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92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2503" name="Freeform 97"/>
                <p:cNvSpPr>
                  <a:spLocks/>
                </p:cNvSpPr>
                <p:nvPr/>
              </p:nvSpPr>
              <p:spPr bwMode="auto">
                <a:xfrm>
                  <a:off x="4890" y="2353"/>
                  <a:ext cx="107" cy="1"/>
                </a:xfrm>
                <a:custGeom>
                  <a:avLst/>
                  <a:gdLst>
                    <a:gd name="T0" fmla="*/ 0 w 107"/>
                    <a:gd name="T1" fmla="*/ 0 h 1"/>
                    <a:gd name="T2" fmla="*/ 107 w 107"/>
                    <a:gd name="T3" fmla="*/ 0 h 1"/>
                    <a:gd name="T4" fmla="*/ 0 60000 65536"/>
                    <a:gd name="T5" fmla="*/ 0 60000 65536"/>
                    <a:gd name="T6" fmla="*/ 0 w 107"/>
                    <a:gd name="T7" fmla="*/ 0 h 1"/>
                    <a:gd name="T8" fmla="*/ 107 w 10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7" h="1">
                      <a:moveTo>
                        <a:pt x="0" y="0"/>
                      </a:moveTo>
                      <a:lnTo>
                        <a:pt x="10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04" name="Freeform 98"/>
                <p:cNvSpPr>
                  <a:spLocks/>
                </p:cNvSpPr>
                <p:nvPr/>
              </p:nvSpPr>
              <p:spPr bwMode="auto">
                <a:xfrm>
                  <a:off x="4511" y="2353"/>
                  <a:ext cx="96" cy="1"/>
                </a:xfrm>
                <a:custGeom>
                  <a:avLst/>
                  <a:gdLst>
                    <a:gd name="T0" fmla="*/ 96 w 96"/>
                    <a:gd name="T1" fmla="*/ 0 h 1"/>
                    <a:gd name="T2" fmla="*/ 0 w 96"/>
                    <a:gd name="T3" fmla="*/ 0 h 1"/>
                    <a:gd name="T4" fmla="*/ 0 60000 65536"/>
                    <a:gd name="T5" fmla="*/ 0 60000 65536"/>
                    <a:gd name="T6" fmla="*/ 0 w 96"/>
                    <a:gd name="T7" fmla="*/ 0 h 1"/>
                    <a:gd name="T8" fmla="*/ 96 w 9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1">
                      <a:moveTo>
                        <a:pt x="96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99"/>
                <p:cNvGrpSpPr>
                  <a:grpSpLocks/>
                </p:cNvGrpSpPr>
                <p:nvPr/>
              </p:nvGrpSpPr>
              <p:grpSpPr bwMode="auto">
                <a:xfrm>
                  <a:off x="5235" y="2634"/>
                  <a:ext cx="192" cy="158"/>
                  <a:chOff x="5259" y="2634"/>
                  <a:chExt cx="192" cy="158"/>
                </a:xfrm>
              </p:grpSpPr>
              <p:grpSp>
                <p:nvGrpSpPr>
                  <p:cNvPr id="1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403" y="2634"/>
                    <a:ext cx="48" cy="158"/>
                    <a:chOff x="5403" y="2634"/>
                    <a:chExt cx="48" cy="158"/>
                  </a:xfrm>
                </p:grpSpPr>
                <p:sp>
                  <p:nvSpPr>
                    <p:cNvPr id="142647" name="Line 1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5372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648" name="Line 10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5355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2643" name="Freeform 103"/>
                  <p:cNvSpPr>
                    <a:spLocks/>
                  </p:cNvSpPr>
                  <p:nvPr/>
                </p:nvSpPr>
                <p:spPr bwMode="auto">
                  <a:xfrm>
                    <a:off x="5307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5259" y="2634"/>
                    <a:ext cx="48" cy="158"/>
                    <a:chOff x="5259" y="2634"/>
                    <a:chExt cx="48" cy="158"/>
                  </a:xfrm>
                </p:grpSpPr>
                <p:sp>
                  <p:nvSpPr>
                    <p:cNvPr id="142645" name="Line 10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180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646" name="Line 10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259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2506" name="Freeform 107"/>
                <p:cNvSpPr>
                  <a:spLocks/>
                </p:cNvSpPr>
                <p:nvPr/>
              </p:nvSpPr>
              <p:spPr bwMode="auto">
                <a:xfrm>
                  <a:off x="5467" y="2351"/>
                  <a:ext cx="96" cy="2"/>
                </a:xfrm>
                <a:custGeom>
                  <a:avLst/>
                  <a:gdLst>
                    <a:gd name="T0" fmla="*/ 0 w 96"/>
                    <a:gd name="T1" fmla="*/ 0 h 2"/>
                    <a:gd name="T2" fmla="*/ 96 w 96"/>
                    <a:gd name="T3" fmla="*/ 2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0"/>
                      </a:moveTo>
                      <a:lnTo>
                        <a:pt x="96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07" name="Freeform 108"/>
                <p:cNvSpPr>
                  <a:spLocks/>
                </p:cNvSpPr>
                <p:nvPr/>
              </p:nvSpPr>
              <p:spPr bwMode="auto">
                <a:xfrm>
                  <a:off x="5078" y="2353"/>
                  <a:ext cx="101" cy="1"/>
                </a:xfrm>
                <a:custGeom>
                  <a:avLst/>
                  <a:gdLst>
                    <a:gd name="T0" fmla="*/ 101 w 101"/>
                    <a:gd name="T1" fmla="*/ 0 h 1"/>
                    <a:gd name="T2" fmla="*/ 0 w 101"/>
                    <a:gd name="T3" fmla="*/ 0 h 1"/>
                    <a:gd name="T4" fmla="*/ 0 60000 65536"/>
                    <a:gd name="T5" fmla="*/ 0 60000 65536"/>
                    <a:gd name="T6" fmla="*/ 0 w 101"/>
                    <a:gd name="T7" fmla="*/ 0 h 1"/>
                    <a:gd name="T8" fmla="*/ 101 w 10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1" h="1">
                      <a:moveTo>
                        <a:pt x="10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08" name="Freeform 109"/>
                <p:cNvSpPr>
                  <a:spLocks/>
                </p:cNvSpPr>
                <p:nvPr/>
              </p:nvSpPr>
              <p:spPr bwMode="auto">
                <a:xfrm>
                  <a:off x="908" y="856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09" name="Line 110"/>
                <p:cNvSpPr>
                  <a:spLocks noChangeShapeType="1"/>
                </p:cNvSpPr>
                <p:nvPr/>
              </p:nvSpPr>
              <p:spPr bwMode="auto">
                <a:xfrm>
                  <a:off x="1292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0" name="Line 111"/>
                <p:cNvSpPr>
                  <a:spLocks noChangeShapeType="1"/>
                </p:cNvSpPr>
                <p:nvPr/>
              </p:nvSpPr>
              <p:spPr bwMode="auto">
                <a:xfrm>
                  <a:off x="1868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1" name="Line 112"/>
                <p:cNvSpPr>
                  <a:spLocks noChangeShapeType="1"/>
                </p:cNvSpPr>
                <p:nvPr/>
              </p:nvSpPr>
              <p:spPr bwMode="auto">
                <a:xfrm>
                  <a:off x="2444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2" name="Line 113"/>
                <p:cNvSpPr>
                  <a:spLocks noChangeShapeType="1"/>
                </p:cNvSpPr>
                <p:nvPr/>
              </p:nvSpPr>
              <p:spPr bwMode="auto">
                <a:xfrm>
                  <a:off x="3020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3" name="Line 114"/>
                <p:cNvSpPr>
                  <a:spLocks noChangeShapeType="1"/>
                </p:cNvSpPr>
                <p:nvPr/>
              </p:nvSpPr>
              <p:spPr bwMode="auto">
                <a:xfrm>
                  <a:off x="3596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4" name="Line 115"/>
                <p:cNvSpPr>
                  <a:spLocks noChangeShapeType="1"/>
                </p:cNvSpPr>
                <p:nvPr/>
              </p:nvSpPr>
              <p:spPr bwMode="auto">
                <a:xfrm>
                  <a:off x="4172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5" name="Line 116"/>
                <p:cNvSpPr>
                  <a:spLocks noChangeShapeType="1"/>
                </p:cNvSpPr>
                <p:nvPr/>
              </p:nvSpPr>
              <p:spPr bwMode="auto">
                <a:xfrm>
                  <a:off x="4748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6" name="Line 117"/>
                <p:cNvSpPr>
                  <a:spLocks noChangeShapeType="1"/>
                </p:cNvSpPr>
                <p:nvPr/>
              </p:nvSpPr>
              <p:spPr bwMode="auto">
                <a:xfrm>
                  <a:off x="5324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7" name="Freeform 118"/>
                <p:cNvSpPr>
                  <a:spLocks/>
                </p:cNvSpPr>
                <p:nvPr/>
              </p:nvSpPr>
              <p:spPr bwMode="auto">
                <a:xfrm>
                  <a:off x="1305" y="2708"/>
                  <a:ext cx="1" cy="166"/>
                </a:xfrm>
                <a:custGeom>
                  <a:avLst/>
                  <a:gdLst>
                    <a:gd name="T0" fmla="*/ 1 w 1"/>
                    <a:gd name="T1" fmla="*/ 0 h 166"/>
                    <a:gd name="T2" fmla="*/ 0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1" y="0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8" name="Freeform 119"/>
                <p:cNvSpPr>
                  <a:spLocks/>
                </p:cNvSpPr>
                <p:nvPr/>
              </p:nvSpPr>
              <p:spPr bwMode="auto">
                <a:xfrm>
                  <a:off x="1880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19" name="Freeform 120"/>
                <p:cNvSpPr>
                  <a:spLocks/>
                </p:cNvSpPr>
                <p:nvPr/>
              </p:nvSpPr>
              <p:spPr bwMode="auto">
                <a:xfrm>
                  <a:off x="2454" y="2708"/>
                  <a:ext cx="4" cy="166"/>
                </a:xfrm>
                <a:custGeom>
                  <a:avLst/>
                  <a:gdLst>
                    <a:gd name="T0" fmla="*/ 4 w 4"/>
                    <a:gd name="T1" fmla="*/ 0 h 166"/>
                    <a:gd name="T2" fmla="*/ 0 w 4"/>
                    <a:gd name="T3" fmla="*/ 166 h 166"/>
                    <a:gd name="T4" fmla="*/ 0 60000 65536"/>
                    <a:gd name="T5" fmla="*/ 0 60000 65536"/>
                    <a:gd name="T6" fmla="*/ 0 w 4"/>
                    <a:gd name="T7" fmla="*/ 0 h 166"/>
                    <a:gd name="T8" fmla="*/ 4 w 4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166">
                      <a:moveTo>
                        <a:pt x="4" y="0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0" name="Freeform 121"/>
                <p:cNvSpPr>
                  <a:spLocks/>
                </p:cNvSpPr>
                <p:nvPr/>
              </p:nvSpPr>
              <p:spPr bwMode="auto">
                <a:xfrm>
                  <a:off x="3606" y="2708"/>
                  <a:ext cx="2" cy="175"/>
                </a:xfrm>
                <a:custGeom>
                  <a:avLst/>
                  <a:gdLst>
                    <a:gd name="T0" fmla="*/ 2 w 2"/>
                    <a:gd name="T1" fmla="*/ 0 h 175"/>
                    <a:gd name="T2" fmla="*/ 0 w 2"/>
                    <a:gd name="T3" fmla="*/ 175 h 175"/>
                    <a:gd name="T4" fmla="*/ 0 60000 65536"/>
                    <a:gd name="T5" fmla="*/ 0 60000 65536"/>
                    <a:gd name="T6" fmla="*/ 0 w 2"/>
                    <a:gd name="T7" fmla="*/ 0 h 175"/>
                    <a:gd name="T8" fmla="*/ 2 w 2"/>
                    <a:gd name="T9" fmla="*/ 175 h 17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75">
                      <a:moveTo>
                        <a:pt x="2" y="0"/>
                      </a:moveTo>
                      <a:lnTo>
                        <a:pt x="0" y="1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1" name="Freeform 122"/>
                <p:cNvSpPr>
                  <a:spLocks/>
                </p:cNvSpPr>
                <p:nvPr/>
              </p:nvSpPr>
              <p:spPr bwMode="auto">
                <a:xfrm>
                  <a:off x="4760" y="2697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2" name="Freeform 123"/>
                <p:cNvSpPr>
                  <a:spLocks/>
                </p:cNvSpPr>
                <p:nvPr/>
              </p:nvSpPr>
              <p:spPr bwMode="auto">
                <a:xfrm>
                  <a:off x="908" y="1480"/>
                  <a:ext cx="4422" cy="1"/>
                </a:xfrm>
                <a:custGeom>
                  <a:avLst/>
                  <a:gdLst>
                    <a:gd name="T0" fmla="*/ 0 w 4422"/>
                    <a:gd name="T1" fmla="*/ 1 h 1"/>
                    <a:gd name="T2" fmla="*/ 4422 w 4422"/>
                    <a:gd name="T3" fmla="*/ 0 h 1"/>
                    <a:gd name="T4" fmla="*/ 0 60000 65536"/>
                    <a:gd name="T5" fmla="*/ 0 60000 65536"/>
                    <a:gd name="T6" fmla="*/ 0 w 4422"/>
                    <a:gd name="T7" fmla="*/ 0 h 1"/>
                    <a:gd name="T8" fmla="*/ 4422 w 442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22" h="1">
                      <a:moveTo>
                        <a:pt x="0" y="1"/>
                      </a:moveTo>
                      <a:lnTo>
                        <a:pt x="442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3" name="Line 124"/>
                <p:cNvSpPr>
                  <a:spLocks noChangeShapeType="1"/>
                </p:cNvSpPr>
                <p:nvPr/>
              </p:nvSpPr>
              <p:spPr bwMode="auto">
                <a:xfrm>
                  <a:off x="1292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4" name="Line 125"/>
                <p:cNvSpPr>
                  <a:spLocks noChangeShapeType="1"/>
                </p:cNvSpPr>
                <p:nvPr/>
              </p:nvSpPr>
              <p:spPr bwMode="auto">
                <a:xfrm>
                  <a:off x="1868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5" name="Line 126"/>
                <p:cNvSpPr>
                  <a:spLocks noChangeShapeType="1"/>
                </p:cNvSpPr>
                <p:nvPr/>
              </p:nvSpPr>
              <p:spPr bwMode="auto">
                <a:xfrm>
                  <a:off x="2444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6" name="Line 127"/>
                <p:cNvSpPr>
                  <a:spLocks noChangeShapeType="1"/>
                </p:cNvSpPr>
                <p:nvPr/>
              </p:nvSpPr>
              <p:spPr bwMode="auto">
                <a:xfrm>
                  <a:off x="3020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7" name="Line 128"/>
                <p:cNvSpPr>
                  <a:spLocks noChangeShapeType="1"/>
                </p:cNvSpPr>
                <p:nvPr/>
              </p:nvSpPr>
              <p:spPr bwMode="auto">
                <a:xfrm>
                  <a:off x="3596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8" name="Line 129"/>
                <p:cNvSpPr>
                  <a:spLocks noChangeShapeType="1"/>
                </p:cNvSpPr>
                <p:nvPr/>
              </p:nvSpPr>
              <p:spPr bwMode="auto">
                <a:xfrm>
                  <a:off x="4172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29" name="Line 130"/>
                <p:cNvSpPr>
                  <a:spLocks noChangeShapeType="1"/>
                </p:cNvSpPr>
                <p:nvPr/>
              </p:nvSpPr>
              <p:spPr bwMode="auto">
                <a:xfrm>
                  <a:off x="4748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0" name="Line 131"/>
                <p:cNvSpPr>
                  <a:spLocks noChangeShapeType="1"/>
                </p:cNvSpPr>
                <p:nvPr/>
              </p:nvSpPr>
              <p:spPr bwMode="auto">
                <a:xfrm>
                  <a:off x="5324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1" name="Freeform 132"/>
                <p:cNvSpPr>
                  <a:spLocks/>
                </p:cNvSpPr>
                <p:nvPr/>
              </p:nvSpPr>
              <p:spPr bwMode="auto">
                <a:xfrm>
                  <a:off x="908" y="2056"/>
                  <a:ext cx="4418" cy="1"/>
                </a:xfrm>
                <a:custGeom>
                  <a:avLst/>
                  <a:gdLst>
                    <a:gd name="T0" fmla="*/ 0 w 4418"/>
                    <a:gd name="T1" fmla="*/ 1 h 1"/>
                    <a:gd name="T2" fmla="*/ 4418 w 4418"/>
                    <a:gd name="T3" fmla="*/ 0 h 1"/>
                    <a:gd name="T4" fmla="*/ 0 60000 65536"/>
                    <a:gd name="T5" fmla="*/ 0 60000 65536"/>
                    <a:gd name="T6" fmla="*/ 0 w 4418"/>
                    <a:gd name="T7" fmla="*/ 0 h 1"/>
                    <a:gd name="T8" fmla="*/ 4418 w 441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8" h="1">
                      <a:moveTo>
                        <a:pt x="0" y="1"/>
                      </a:moveTo>
                      <a:lnTo>
                        <a:pt x="4418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2" name="Line 133"/>
                <p:cNvSpPr>
                  <a:spLocks noChangeShapeType="1"/>
                </p:cNvSpPr>
                <p:nvPr/>
              </p:nvSpPr>
              <p:spPr bwMode="auto">
                <a:xfrm>
                  <a:off x="1292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3" name="Line 134"/>
                <p:cNvSpPr>
                  <a:spLocks noChangeShapeType="1"/>
                </p:cNvSpPr>
                <p:nvPr/>
              </p:nvSpPr>
              <p:spPr bwMode="auto">
                <a:xfrm>
                  <a:off x="1868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4" name="Line 135"/>
                <p:cNvSpPr>
                  <a:spLocks noChangeShapeType="1"/>
                </p:cNvSpPr>
                <p:nvPr/>
              </p:nvSpPr>
              <p:spPr bwMode="auto">
                <a:xfrm>
                  <a:off x="2444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5" name="Line 136"/>
                <p:cNvSpPr>
                  <a:spLocks noChangeShapeType="1"/>
                </p:cNvSpPr>
                <p:nvPr/>
              </p:nvSpPr>
              <p:spPr bwMode="auto">
                <a:xfrm>
                  <a:off x="3020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6" name="Line 137"/>
                <p:cNvSpPr>
                  <a:spLocks noChangeShapeType="1"/>
                </p:cNvSpPr>
                <p:nvPr/>
              </p:nvSpPr>
              <p:spPr bwMode="auto">
                <a:xfrm>
                  <a:off x="3596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7" name="Line 138"/>
                <p:cNvSpPr>
                  <a:spLocks noChangeShapeType="1"/>
                </p:cNvSpPr>
                <p:nvPr/>
              </p:nvSpPr>
              <p:spPr bwMode="auto">
                <a:xfrm>
                  <a:off x="4172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8" name="Line 139"/>
                <p:cNvSpPr>
                  <a:spLocks noChangeShapeType="1"/>
                </p:cNvSpPr>
                <p:nvPr/>
              </p:nvSpPr>
              <p:spPr bwMode="auto">
                <a:xfrm>
                  <a:off x="4748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39" name="Line 140"/>
                <p:cNvSpPr>
                  <a:spLocks noChangeShapeType="1"/>
                </p:cNvSpPr>
                <p:nvPr/>
              </p:nvSpPr>
              <p:spPr bwMode="auto">
                <a:xfrm>
                  <a:off x="5324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0" name="Freeform 141"/>
                <p:cNvSpPr>
                  <a:spLocks/>
                </p:cNvSpPr>
                <p:nvPr/>
              </p:nvSpPr>
              <p:spPr bwMode="auto">
                <a:xfrm>
                  <a:off x="909" y="2879"/>
                  <a:ext cx="3860" cy="1"/>
                </a:xfrm>
                <a:custGeom>
                  <a:avLst/>
                  <a:gdLst>
                    <a:gd name="T0" fmla="*/ 0 w 3860"/>
                    <a:gd name="T1" fmla="*/ 1 h 1"/>
                    <a:gd name="T2" fmla="*/ 3860 w 3860"/>
                    <a:gd name="T3" fmla="*/ 0 h 1"/>
                    <a:gd name="T4" fmla="*/ 0 60000 65536"/>
                    <a:gd name="T5" fmla="*/ 0 60000 65536"/>
                    <a:gd name="T6" fmla="*/ 0 w 3860"/>
                    <a:gd name="T7" fmla="*/ 0 h 1"/>
                    <a:gd name="T8" fmla="*/ 3860 w 386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60" h="1">
                      <a:moveTo>
                        <a:pt x="0" y="1"/>
                      </a:moveTo>
                      <a:lnTo>
                        <a:pt x="386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1" name="Freeform 142"/>
                <p:cNvSpPr>
                  <a:spLocks/>
                </p:cNvSpPr>
                <p:nvPr/>
              </p:nvSpPr>
              <p:spPr bwMode="auto">
                <a:xfrm>
                  <a:off x="912" y="3209"/>
                  <a:ext cx="4418" cy="1"/>
                </a:xfrm>
                <a:custGeom>
                  <a:avLst/>
                  <a:gdLst>
                    <a:gd name="T0" fmla="*/ 0 w 4418"/>
                    <a:gd name="T1" fmla="*/ 1 h 1"/>
                    <a:gd name="T2" fmla="*/ 4418 w 4418"/>
                    <a:gd name="T3" fmla="*/ 0 h 1"/>
                    <a:gd name="T4" fmla="*/ 0 60000 65536"/>
                    <a:gd name="T5" fmla="*/ 0 60000 65536"/>
                    <a:gd name="T6" fmla="*/ 0 w 4418"/>
                    <a:gd name="T7" fmla="*/ 0 h 1"/>
                    <a:gd name="T8" fmla="*/ 4418 w 441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8" h="1">
                      <a:moveTo>
                        <a:pt x="0" y="1"/>
                      </a:moveTo>
                      <a:lnTo>
                        <a:pt x="4418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41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3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72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2544" name="Freeform 145"/>
                <p:cNvSpPr>
                  <a:spLocks/>
                </p:cNvSpPr>
                <p:nvPr/>
              </p:nvSpPr>
              <p:spPr bwMode="auto">
                <a:xfrm>
                  <a:off x="1402" y="1211"/>
                  <a:ext cx="145" cy="1466"/>
                </a:xfrm>
                <a:custGeom>
                  <a:avLst/>
                  <a:gdLst>
                    <a:gd name="T0" fmla="*/ 37 w 145"/>
                    <a:gd name="T1" fmla="*/ 0 h 1466"/>
                    <a:gd name="T2" fmla="*/ 145 w 145"/>
                    <a:gd name="T3" fmla="*/ 0 h 1466"/>
                    <a:gd name="T4" fmla="*/ 144 w 145"/>
                    <a:gd name="T5" fmla="*/ 1466 h 1466"/>
                    <a:gd name="T6" fmla="*/ 0 w 145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5"/>
                    <a:gd name="T13" fmla="*/ 0 h 1466"/>
                    <a:gd name="T14" fmla="*/ 145 w 145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5" h="1466">
                      <a:moveTo>
                        <a:pt x="37" y="0"/>
                      </a:moveTo>
                      <a:lnTo>
                        <a:pt x="145" y="0"/>
                      </a:lnTo>
                      <a:lnTo>
                        <a:pt x="144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5" name="Freeform 146"/>
                <p:cNvSpPr>
                  <a:spLocks/>
                </p:cNvSpPr>
                <p:nvPr/>
              </p:nvSpPr>
              <p:spPr bwMode="auto">
                <a:xfrm>
                  <a:off x="1613" y="1211"/>
                  <a:ext cx="169" cy="1469"/>
                </a:xfrm>
                <a:custGeom>
                  <a:avLst/>
                  <a:gdLst>
                    <a:gd name="T0" fmla="*/ 169 w 169"/>
                    <a:gd name="T1" fmla="*/ 1468 h 1469"/>
                    <a:gd name="T2" fmla="*/ 0 w 169"/>
                    <a:gd name="T3" fmla="*/ 1469 h 1469"/>
                    <a:gd name="T4" fmla="*/ 1 w 169"/>
                    <a:gd name="T5" fmla="*/ 0 h 1469"/>
                    <a:gd name="T6" fmla="*/ 105 w 169"/>
                    <a:gd name="T7" fmla="*/ 0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9"/>
                    <a:gd name="T13" fmla="*/ 0 h 1469"/>
                    <a:gd name="T14" fmla="*/ 169 w 169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9" h="1469">
                      <a:moveTo>
                        <a:pt x="169" y="1468"/>
                      </a:moveTo>
                      <a:lnTo>
                        <a:pt x="0" y="1469"/>
                      </a:lnTo>
                      <a:lnTo>
                        <a:pt x="1" y="0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6" name="Freeform 147"/>
                <p:cNvSpPr>
                  <a:spLocks/>
                </p:cNvSpPr>
                <p:nvPr/>
              </p:nvSpPr>
              <p:spPr bwMode="auto">
                <a:xfrm>
                  <a:off x="1967" y="1211"/>
                  <a:ext cx="141" cy="1466"/>
                </a:xfrm>
                <a:custGeom>
                  <a:avLst/>
                  <a:gdLst>
                    <a:gd name="T0" fmla="*/ 38 w 141"/>
                    <a:gd name="T1" fmla="*/ 0 h 1466"/>
                    <a:gd name="T2" fmla="*/ 141 w 141"/>
                    <a:gd name="T3" fmla="*/ 0 h 1466"/>
                    <a:gd name="T4" fmla="*/ 140 w 141"/>
                    <a:gd name="T5" fmla="*/ 1466 h 1466"/>
                    <a:gd name="T6" fmla="*/ 0 w 141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1"/>
                    <a:gd name="T13" fmla="*/ 0 h 1466"/>
                    <a:gd name="T14" fmla="*/ 141 w 141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1" h="1466">
                      <a:moveTo>
                        <a:pt x="38" y="0"/>
                      </a:moveTo>
                      <a:lnTo>
                        <a:pt x="141" y="0"/>
                      </a:lnTo>
                      <a:lnTo>
                        <a:pt x="140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7" name="Freeform 148"/>
                <p:cNvSpPr>
                  <a:spLocks/>
                </p:cNvSpPr>
                <p:nvPr/>
              </p:nvSpPr>
              <p:spPr bwMode="auto">
                <a:xfrm>
                  <a:off x="2208" y="1211"/>
                  <a:ext cx="155" cy="1467"/>
                </a:xfrm>
                <a:custGeom>
                  <a:avLst/>
                  <a:gdLst>
                    <a:gd name="T0" fmla="*/ 155 w 155"/>
                    <a:gd name="T1" fmla="*/ 1467 h 1467"/>
                    <a:gd name="T2" fmla="*/ 3 w 155"/>
                    <a:gd name="T3" fmla="*/ 1467 h 1467"/>
                    <a:gd name="T4" fmla="*/ 0 w 155"/>
                    <a:gd name="T5" fmla="*/ 1 h 1467"/>
                    <a:gd name="T6" fmla="*/ 89 w 155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5"/>
                    <a:gd name="T13" fmla="*/ 0 h 1467"/>
                    <a:gd name="T14" fmla="*/ 155 w 155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5" h="1467">
                      <a:moveTo>
                        <a:pt x="155" y="1467"/>
                      </a:moveTo>
                      <a:lnTo>
                        <a:pt x="3" y="1467"/>
                      </a:lnTo>
                      <a:lnTo>
                        <a:pt x="0" y="1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8" name="Freeform 149"/>
                <p:cNvSpPr>
                  <a:spLocks/>
                </p:cNvSpPr>
                <p:nvPr/>
              </p:nvSpPr>
              <p:spPr bwMode="auto">
                <a:xfrm>
                  <a:off x="2557" y="1211"/>
                  <a:ext cx="142" cy="1466"/>
                </a:xfrm>
                <a:custGeom>
                  <a:avLst/>
                  <a:gdLst>
                    <a:gd name="T0" fmla="*/ 34 w 142"/>
                    <a:gd name="T1" fmla="*/ 0 h 1466"/>
                    <a:gd name="T2" fmla="*/ 142 w 142"/>
                    <a:gd name="T3" fmla="*/ 0 h 1466"/>
                    <a:gd name="T4" fmla="*/ 141 w 142"/>
                    <a:gd name="T5" fmla="*/ 1466 h 1466"/>
                    <a:gd name="T6" fmla="*/ 0 w 142"/>
                    <a:gd name="T7" fmla="*/ 1464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1466"/>
                    <a:gd name="T14" fmla="*/ 142 w 142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1466">
                      <a:moveTo>
                        <a:pt x="34" y="0"/>
                      </a:moveTo>
                      <a:lnTo>
                        <a:pt x="142" y="0"/>
                      </a:lnTo>
                      <a:lnTo>
                        <a:pt x="141" y="1466"/>
                      </a:lnTo>
                      <a:lnTo>
                        <a:pt x="0" y="1464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49" name="Freeform 150"/>
                <p:cNvSpPr>
                  <a:spLocks/>
                </p:cNvSpPr>
                <p:nvPr/>
              </p:nvSpPr>
              <p:spPr bwMode="auto">
                <a:xfrm>
                  <a:off x="2787" y="1211"/>
                  <a:ext cx="152" cy="1467"/>
                </a:xfrm>
                <a:custGeom>
                  <a:avLst/>
                  <a:gdLst>
                    <a:gd name="T0" fmla="*/ 152 w 152"/>
                    <a:gd name="T1" fmla="*/ 1467 h 1467"/>
                    <a:gd name="T2" fmla="*/ 0 w 152"/>
                    <a:gd name="T3" fmla="*/ 1467 h 1467"/>
                    <a:gd name="T4" fmla="*/ 0 w 152"/>
                    <a:gd name="T5" fmla="*/ 1 h 1467"/>
                    <a:gd name="T6" fmla="*/ 77 w 152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7"/>
                    <a:gd name="T14" fmla="*/ 152 w 152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7">
                      <a:moveTo>
                        <a:pt x="152" y="1467"/>
                      </a:moveTo>
                      <a:lnTo>
                        <a:pt x="0" y="1467"/>
                      </a:lnTo>
                      <a:lnTo>
                        <a:pt x="0" y="1"/>
                      </a:lnTo>
                      <a:lnTo>
                        <a:pt x="7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0" name="Freeform 151"/>
                <p:cNvSpPr>
                  <a:spLocks/>
                </p:cNvSpPr>
                <p:nvPr/>
              </p:nvSpPr>
              <p:spPr bwMode="auto">
                <a:xfrm>
                  <a:off x="3130" y="1211"/>
                  <a:ext cx="145" cy="1466"/>
                </a:xfrm>
                <a:custGeom>
                  <a:avLst/>
                  <a:gdLst>
                    <a:gd name="T0" fmla="*/ 37 w 145"/>
                    <a:gd name="T1" fmla="*/ 0 h 1466"/>
                    <a:gd name="T2" fmla="*/ 145 w 145"/>
                    <a:gd name="T3" fmla="*/ 0 h 1466"/>
                    <a:gd name="T4" fmla="*/ 144 w 145"/>
                    <a:gd name="T5" fmla="*/ 1466 h 1466"/>
                    <a:gd name="T6" fmla="*/ 0 w 145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5"/>
                    <a:gd name="T13" fmla="*/ 0 h 1466"/>
                    <a:gd name="T14" fmla="*/ 145 w 145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5" h="1466">
                      <a:moveTo>
                        <a:pt x="37" y="0"/>
                      </a:moveTo>
                      <a:lnTo>
                        <a:pt x="145" y="0"/>
                      </a:lnTo>
                      <a:lnTo>
                        <a:pt x="144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1" name="Freeform 152"/>
                <p:cNvSpPr>
                  <a:spLocks/>
                </p:cNvSpPr>
                <p:nvPr/>
              </p:nvSpPr>
              <p:spPr bwMode="auto">
                <a:xfrm>
                  <a:off x="3360" y="1209"/>
                  <a:ext cx="155" cy="1469"/>
                </a:xfrm>
                <a:custGeom>
                  <a:avLst/>
                  <a:gdLst>
                    <a:gd name="T0" fmla="*/ 155 w 155"/>
                    <a:gd name="T1" fmla="*/ 1469 h 1469"/>
                    <a:gd name="T2" fmla="*/ 3 w 155"/>
                    <a:gd name="T3" fmla="*/ 1469 h 1469"/>
                    <a:gd name="T4" fmla="*/ 0 w 155"/>
                    <a:gd name="T5" fmla="*/ 0 h 1469"/>
                    <a:gd name="T6" fmla="*/ 103 w 155"/>
                    <a:gd name="T7" fmla="*/ 2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5"/>
                    <a:gd name="T13" fmla="*/ 0 h 1469"/>
                    <a:gd name="T14" fmla="*/ 155 w 155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5" h="1469">
                      <a:moveTo>
                        <a:pt x="155" y="1469"/>
                      </a:moveTo>
                      <a:lnTo>
                        <a:pt x="3" y="1469"/>
                      </a:lnTo>
                      <a:lnTo>
                        <a:pt x="0" y="0"/>
                      </a:lnTo>
                      <a:lnTo>
                        <a:pt x="103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2" name="Freeform 153"/>
                <p:cNvSpPr>
                  <a:spLocks/>
                </p:cNvSpPr>
                <p:nvPr/>
              </p:nvSpPr>
              <p:spPr bwMode="auto">
                <a:xfrm>
                  <a:off x="3710" y="1211"/>
                  <a:ext cx="141" cy="1466"/>
                </a:xfrm>
                <a:custGeom>
                  <a:avLst/>
                  <a:gdLst>
                    <a:gd name="T0" fmla="*/ 42 w 141"/>
                    <a:gd name="T1" fmla="*/ 0 h 1466"/>
                    <a:gd name="T2" fmla="*/ 141 w 141"/>
                    <a:gd name="T3" fmla="*/ 0 h 1466"/>
                    <a:gd name="T4" fmla="*/ 140 w 141"/>
                    <a:gd name="T5" fmla="*/ 1466 h 1466"/>
                    <a:gd name="T6" fmla="*/ 0 w 141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1"/>
                    <a:gd name="T13" fmla="*/ 0 h 1466"/>
                    <a:gd name="T14" fmla="*/ 141 w 141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1" h="1466">
                      <a:moveTo>
                        <a:pt x="42" y="0"/>
                      </a:moveTo>
                      <a:lnTo>
                        <a:pt x="141" y="0"/>
                      </a:lnTo>
                      <a:lnTo>
                        <a:pt x="140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3" name="Freeform 154"/>
                <p:cNvSpPr>
                  <a:spLocks/>
                </p:cNvSpPr>
                <p:nvPr/>
              </p:nvSpPr>
              <p:spPr bwMode="auto">
                <a:xfrm>
                  <a:off x="3939" y="1211"/>
                  <a:ext cx="152" cy="1467"/>
                </a:xfrm>
                <a:custGeom>
                  <a:avLst/>
                  <a:gdLst>
                    <a:gd name="T0" fmla="*/ 152 w 152"/>
                    <a:gd name="T1" fmla="*/ 1467 h 1467"/>
                    <a:gd name="T2" fmla="*/ 0 w 152"/>
                    <a:gd name="T3" fmla="*/ 1467 h 1467"/>
                    <a:gd name="T4" fmla="*/ 0 w 152"/>
                    <a:gd name="T5" fmla="*/ 1 h 1467"/>
                    <a:gd name="T6" fmla="*/ 103 w 152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7"/>
                    <a:gd name="T14" fmla="*/ 152 w 152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7">
                      <a:moveTo>
                        <a:pt x="152" y="1467"/>
                      </a:moveTo>
                      <a:lnTo>
                        <a:pt x="0" y="1467"/>
                      </a:lnTo>
                      <a:lnTo>
                        <a:pt x="0" y="1"/>
                      </a:lnTo>
                      <a:lnTo>
                        <a:pt x="10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4" name="Freeform 155"/>
                <p:cNvSpPr>
                  <a:spLocks/>
                </p:cNvSpPr>
                <p:nvPr/>
              </p:nvSpPr>
              <p:spPr bwMode="auto">
                <a:xfrm>
                  <a:off x="4280" y="1211"/>
                  <a:ext cx="147" cy="1466"/>
                </a:xfrm>
                <a:custGeom>
                  <a:avLst/>
                  <a:gdLst>
                    <a:gd name="T0" fmla="*/ 51 w 147"/>
                    <a:gd name="T1" fmla="*/ 0 h 1466"/>
                    <a:gd name="T2" fmla="*/ 147 w 147"/>
                    <a:gd name="T3" fmla="*/ 0 h 1466"/>
                    <a:gd name="T4" fmla="*/ 146 w 147"/>
                    <a:gd name="T5" fmla="*/ 1466 h 1466"/>
                    <a:gd name="T6" fmla="*/ 0 w 147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7"/>
                    <a:gd name="T13" fmla="*/ 0 h 1466"/>
                    <a:gd name="T14" fmla="*/ 147 w 147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7" h="1466">
                      <a:moveTo>
                        <a:pt x="51" y="0"/>
                      </a:moveTo>
                      <a:lnTo>
                        <a:pt x="147" y="0"/>
                      </a:lnTo>
                      <a:lnTo>
                        <a:pt x="146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5" name="Freeform 156"/>
                <p:cNvSpPr>
                  <a:spLocks/>
                </p:cNvSpPr>
                <p:nvPr/>
              </p:nvSpPr>
              <p:spPr bwMode="auto">
                <a:xfrm>
                  <a:off x="4509" y="1211"/>
                  <a:ext cx="158" cy="1467"/>
                </a:xfrm>
                <a:custGeom>
                  <a:avLst/>
                  <a:gdLst>
                    <a:gd name="T0" fmla="*/ 158 w 158"/>
                    <a:gd name="T1" fmla="*/ 1467 h 1467"/>
                    <a:gd name="T2" fmla="*/ 0 w 158"/>
                    <a:gd name="T3" fmla="*/ 1467 h 1467"/>
                    <a:gd name="T4" fmla="*/ 0 w 158"/>
                    <a:gd name="T5" fmla="*/ 0 h 1467"/>
                    <a:gd name="T6" fmla="*/ 95 w 158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467"/>
                    <a:gd name="T14" fmla="*/ 158 w 158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467">
                      <a:moveTo>
                        <a:pt x="158" y="1467"/>
                      </a:moveTo>
                      <a:lnTo>
                        <a:pt x="0" y="1467"/>
                      </a:lnTo>
                      <a:lnTo>
                        <a:pt x="0" y="0"/>
                      </a:lnTo>
                      <a:lnTo>
                        <a:pt x="9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6" name="Freeform 157"/>
                <p:cNvSpPr>
                  <a:spLocks/>
                </p:cNvSpPr>
                <p:nvPr/>
              </p:nvSpPr>
              <p:spPr bwMode="auto">
                <a:xfrm>
                  <a:off x="4861" y="1211"/>
                  <a:ext cx="142" cy="1466"/>
                </a:xfrm>
                <a:custGeom>
                  <a:avLst/>
                  <a:gdLst>
                    <a:gd name="T0" fmla="*/ 34 w 142"/>
                    <a:gd name="T1" fmla="*/ 0 h 1466"/>
                    <a:gd name="T2" fmla="*/ 142 w 142"/>
                    <a:gd name="T3" fmla="*/ 0 h 1466"/>
                    <a:gd name="T4" fmla="*/ 141 w 142"/>
                    <a:gd name="T5" fmla="*/ 1466 h 1466"/>
                    <a:gd name="T6" fmla="*/ 0 w 142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1466"/>
                    <a:gd name="T14" fmla="*/ 142 w 142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1466">
                      <a:moveTo>
                        <a:pt x="34" y="0"/>
                      </a:moveTo>
                      <a:lnTo>
                        <a:pt x="142" y="0"/>
                      </a:lnTo>
                      <a:lnTo>
                        <a:pt x="141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7" name="Freeform 158"/>
                <p:cNvSpPr>
                  <a:spLocks/>
                </p:cNvSpPr>
                <p:nvPr/>
              </p:nvSpPr>
              <p:spPr bwMode="auto">
                <a:xfrm>
                  <a:off x="5069" y="1211"/>
                  <a:ext cx="159" cy="1469"/>
                </a:xfrm>
                <a:custGeom>
                  <a:avLst/>
                  <a:gdLst>
                    <a:gd name="T0" fmla="*/ 159 w 159"/>
                    <a:gd name="T1" fmla="*/ 1467 h 1469"/>
                    <a:gd name="T2" fmla="*/ 0 w 159"/>
                    <a:gd name="T3" fmla="*/ 1469 h 1469"/>
                    <a:gd name="T4" fmla="*/ 1 w 159"/>
                    <a:gd name="T5" fmla="*/ 0 h 1469"/>
                    <a:gd name="T6" fmla="*/ 104 w 159"/>
                    <a:gd name="T7" fmla="*/ 0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9"/>
                    <a:gd name="T13" fmla="*/ 0 h 1469"/>
                    <a:gd name="T14" fmla="*/ 159 w 159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9" h="1469">
                      <a:moveTo>
                        <a:pt x="159" y="1467"/>
                      </a:moveTo>
                      <a:lnTo>
                        <a:pt x="0" y="1469"/>
                      </a:lnTo>
                      <a:lnTo>
                        <a:pt x="1" y="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8" name="Freeform 159"/>
                <p:cNvSpPr>
                  <a:spLocks/>
                </p:cNvSpPr>
                <p:nvPr/>
              </p:nvSpPr>
              <p:spPr bwMode="auto">
                <a:xfrm>
                  <a:off x="5417" y="1211"/>
                  <a:ext cx="147" cy="1466"/>
                </a:xfrm>
                <a:custGeom>
                  <a:avLst/>
                  <a:gdLst>
                    <a:gd name="T0" fmla="*/ 47 w 147"/>
                    <a:gd name="T1" fmla="*/ 0 h 1466"/>
                    <a:gd name="T2" fmla="*/ 147 w 147"/>
                    <a:gd name="T3" fmla="*/ 0 h 1466"/>
                    <a:gd name="T4" fmla="*/ 146 w 147"/>
                    <a:gd name="T5" fmla="*/ 1466 h 1466"/>
                    <a:gd name="T6" fmla="*/ 0 w 147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7"/>
                    <a:gd name="T13" fmla="*/ 0 h 1466"/>
                    <a:gd name="T14" fmla="*/ 147 w 147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7" h="1466">
                      <a:moveTo>
                        <a:pt x="47" y="0"/>
                      </a:moveTo>
                      <a:lnTo>
                        <a:pt x="147" y="0"/>
                      </a:lnTo>
                      <a:lnTo>
                        <a:pt x="146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59" name="Freeform 160"/>
                <p:cNvSpPr>
                  <a:spLocks/>
                </p:cNvSpPr>
                <p:nvPr/>
              </p:nvSpPr>
              <p:spPr bwMode="auto">
                <a:xfrm>
                  <a:off x="1055" y="2738"/>
                  <a:ext cx="730" cy="660"/>
                </a:xfrm>
                <a:custGeom>
                  <a:avLst/>
                  <a:gdLst>
                    <a:gd name="T0" fmla="*/ 160 w 730"/>
                    <a:gd name="T1" fmla="*/ 4 h 660"/>
                    <a:gd name="T2" fmla="*/ 0 w 730"/>
                    <a:gd name="T3" fmla="*/ 3 h 660"/>
                    <a:gd name="T4" fmla="*/ 0 w 730"/>
                    <a:gd name="T5" fmla="*/ 660 h 660"/>
                    <a:gd name="T6" fmla="*/ 558 w 730"/>
                    <a:gd name="T7" fmla="*/ 657 h 660"/>
                    <a:gd name="T8" fmla="*/ 558 w 730"/>
                    <a:gd name="T9" fmla="*/ 0 h 660"/>
                    <a:gd name="T10" fmla="*/ 730 w 730"/>
                    <a:gd name="T11" fmla="*/ 1 h 6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0"/>
                    <a:gd name="T19" fmla="*/ 0 h 660"/>
                    <a:gd name="T20" fmla="*/ 730 w 730"/>
                    <a:gd name="T21" fmla="*/ 660 h 6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0" h="660">
                      <a:moveTo>
                        <a:pt x="160" y="4"/>
                      </a:moveTo>
                      <a:lnTo>
                        <a:pt x="0" y="3"/>
                      </a:lnTo>
                      <a:lnTo>
                        <a:pt x="0" y="660"/>
                      </a:lnTo>
                      <a:lnTo>
                        <a:pt x="558" y="657"/>
                      </a:lnTo>
                      <a:lnTo>
                        <a:pt x="558" y="0"/>
                      </a:lnTo>
                      <a:lnTo>
                        <a:pt x="730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0" name="Freeform 161"/>
                <p:cNvSpPr>
                  <a:spLocks/>
                </p:cNvSpPr>
                <p:nvPr/>
              </p:nvSpPr>
              <p:spPr bwMode="auto">
                <a:xfrm>
                  <a:off x="2207" y="2744"/>
                  <a:ext cx="729" cy="658"/>
                </a:xfrm>
                <a:custGeom>
                  <a:avLst/>
                  <a:gdLst>
                    <a:gd name="T0" fmla="*/ 153 w 729"/>
                    <a:gd name="T1" fmla="*/ 0 h 658"/>
                    <a:gd name="T2" fmla="*/ 0 w 729"/>
                    <a:gd name="T3" fmla="*/ 0 h 658"/>
                    <a:gd name="T4" fmla="*/ 0 w 729"/>
                    <a:gd name="T5" fmla="*/ 657 h 658"/>
                    <a:gd name="T6" fmla="*/ 583 w 729"/>
                    <a:gd name="T7" fmla="*/ 658 h 658"/>
                    <a:gd name="T8" fmla="*/ 582 w 729"/>
                    <a:gd name="T9" fmla="*/ 3 h 658"/>
                    <a:gd name="T10" fmla="*/ 729 w 729"/>
                    <a:gd name="T11" fmla="*/ 3 h 6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8"/>
                    <a:gd name="T20" fmla="*/ 729 w 729"/>
                    <a:gd name="T21" fmla="*/ 658 h 6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8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83" y="658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1" name="Freeform 162"/>
                <p:cNvSpPr>
                  <a:spLocks/>
                </p:cNvSpPr>
                <p:nvPr/>
              </p:nvSpPr>
              <p:spPr bwMode="auto">
                <a:xfrm>
                  <a:off x="3356" y="2744"/>
                  <a:ext cx="729" cy="657"/>
                </a:xfrm>
                <a:custGeom>
                  <a:avLst/>
                  <a:gdLst>
                    <a:gd name="T0" fmla="*/ 158 w 729"/>
                    <a:gd name="T1" fmla="*/ 0 h 657"/>
                    <a:gd name="T2" fmla="*/ 0 w 729"/>
                    <a:gd name="T3" fmla="*/ 0 h 657"/>
                    <a:gd name="T4" fmla="*/ 0 w 729"/>
                    <a:gd name="T5" fmla="*/ 657 h 657"/>
                    <a:gd name="T6" fmla="*/ 579 w 729"/>
                    <a:gd name="T7" fmla="*/ 654 h 657"/>
                    <a:gd name="T8" fmla="*/ 582 w 729"/>
                    <a:gd name="T9" fmla="*/ 3 h 657"/>
                    <a:gd name="T10" fmla="*/ 729 w 729"/>
                    <a:gd name="T11" fmla="*/ 3 h 6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7"/>
                    <a:gd name="T20" fmla="*/ 729 w 729"/>
                    <a:gd name="T21" fmla="*/ 657 h 6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7">
                      <a:moveTo>
                        <a:pt x="158" y="0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79" y="654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2" name="Freeform 163"/>
                <p:cNvSpPr>
                  <a:spLocks/>
                </p:cNvSpPr>
                <p:nvPr/>
              </p:nvSpPr>
              <p:spPr bwMode="auto">
                <a:xfrm>
                  <a:off x="4508" y="2744"/>
                  <a:ext cx="729" cy="657"/>
                </a:xfrm>
                <a:custGeom>
                  <a:avLst/>
                  <a:gdLst>
                    <a:gd name="T0" fmla="*/ 161 w 729"/>
                    <a:gd name="T1" fmla="*/ 2 h 657"/>
                    <a:gd name="T2" fmla="*/ 0 w 729"/>
                    <a:gd name="T3" fmla="*/ 0 h 657"/>
                    <a:gd name="T4" fmla="*/ 0 w 729"/>
                    <a:gd name="T5" fmla="*/ 657 h 657"/>
                    <a:gd name="T6" fmla="*/ 579 w 729"/>
                    <a:gd name="T7" fmla="*/ 654 h 657"/>
                    <a:gd name="T8" fmla="*/ 582 w 729"/>
                    <a:gd name="T9" fmla="*/ 3 h 657"/>
                    <a:gd name="T10" fmla="*/ 729 w 729"/>
                    <a:gd name="T11" fmla="*/ 3 h 6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7"/>
                    <a:gd name="T20" fmla="*/ 729 w 729"/>
                    <a:gd name="T21" fmla="*/ 657 h 6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7">
                      <a:moveTo>
                        <a:pt x="161" y="2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79" y="654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3" name="Freeform 164"/>
                <p:cNvSpPr>
                  <a:spLocks/>
                </p:cNvSpPr>
                <p:nvPr/>
              </p:nvSpPr>
              <p:spPr bwMode="auto">
                <a:xfrm>
                  <a:off x="1400" y="2735"/>
                  <a:ext cx="708" cy="571"/>
                </a:xfrm>
                <a:custGeom>
                  <a:avLst/>
                  <a:gdLst>
                    <a:gd name="T0" fmla="*/ 0 w 708"/>
                    <a:gd name="T1" fmla="*/ 0 h 571"/>
                    <a:gd name="T2" fmla="*/ 132 w 708"/>
                    <a:gd name="T3" fmla="*/ 0 h 571"/>
                    <a:gd name="T4" fmla="*/ 133 w 708"/>
                    <a:gd name="T5" fmla="*/ 571 h 571"/>
                    <a:gd name="T6" fmla="*/ 708 w 708"/>
                    <a:gd name="T7" fmla="*/ 570 h 571"/>
                    <a:gd name="T8" fmla="*/ 708 w 708"/>
                    <a:gd name="T9" fmla="*/ 9 h 571"/>
                    <a:gd name="T10" fmla="*/ 573 w 708"/>
                    <a:gd name="T11" fmla="*/ 9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8"/>
                    <a:gd name="T19" fmla="*/ 0 h 571"/>
                    <a:gd name="T20" fmla="*/ 708 w 708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8" h="571">
                      <a:moveTo>
                        <a:pt x="0" y="0"/>
                      </a:moveTo>
                      <a:lnTo>
                        <a:pt x="132" y="0"/>
                      </a:lnTo>
                      <a:lnTo>
                        <a:pt x="133" y="571"/>
                      </a:lnTo>
                      <a:lnTo>
                        <a:pt x="708" y="570"/>
                      </a:lnTo>
                      <a:lnTo>
                        <a:pt x="708" y="9"/>
                      </a:lnTo>
                      <a:lnTo>
                        <a:pt x="573" y="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4" name="Freeform 165"/>
                <p:cNvSpPr>
                  <a:spLocks/>
                </p:cNvSpPr>
                <p:nvPr/>
              </p:nvSpPr>
              <p:spPr bwMode="auto">
                <a:xfrm>
                  <a:off x="2552" y="2735"/>
                  <a:ext cx="726" cy="567"/>
                </a:xfrm>
                <a:custGeom>
                  <a:avLst/>
                  <a:gdLst>
                    <a:gd name="T0" fmla="*/ 0 w 726"/>
                    <a:gd name="T1" fmla="*/ 0 h 567"/>
                    <a:gd name="T2" fmla="*/ 148 w 726"/>
                    <a:gd name="T3" fmla="*/ 1 h 567"/>
                    <a:gd name="T4" fmla="*/ 147 w 726"/>
                    <a:gd name="T5" fmla="*/ 567 h 567"/>
                    <a:gd name="T6" fmla="*/ 726 w 726"/>
                    <a:gd name="T7" fmla="*/ 567 h 567"/>
                    <a:gd name="T8" fmla="*/ 726 w 726"/>
                    <a:gd name="T9" fmla="*/ 6 h 567"/>
                    <a:gd name="T10" fmla="*/ 579 w 726"/>
                    <a:gd name="T11" fmla="*/ 6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6"/>
                    <a:gd name="T19" fmla="*/ 0 h 567"/>
                    <a:gd name="T20" fmla="*/ 726 w 726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6" h="567">
                      <a:moveTo>
                        <a:pt x="0" y="0"/>
                      </a:moveTo>
                      <a:lnTo>
                        <a:pt x="148" y="1"/>
                      </a:lnTo>
                      <a:lnTo>
                        <a:pt x="147" y="567"/>
                      </a:lnTo>
                      <a:lnTo>
                        <a:pt x="726" y="567"/>
                      </a:lnTo>
                      <a:lnTo>
                        <a:pt x="726" y="6"/>
                      </a:lnTo>
                      <a:lnTo>
                        <a:pt x="579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5" name="Freeform 166"/>
                <p:cNvSpPr>
                  <a:spLocks/>
                </p:cNvSpPr>
                <p:nvPr/>
              </p:nvSpPr>
              <p:spPr bwMode="auto">
                <a:xfrm>
                  <a:off x="3704" y="2738"/>
                  <a:ext cx="714" cy="567"/>
                </a:xfrm>
                <a:custGeom>
                  <a:avLst/>
                  <a:gdLst>
                    <a:gd name="T0" fmla="*/ 0 w 714"/>
                    <a:gd name="T1" fmla="*/ 0 h 567"/>
                    <a:gd name="T2" fmla="*/ 136 w 714"/>
                    <a:gd name="T3" fmla="*/ 1 h 567"/>
                    <a:gd name="T4" fmla="*/ 135 w 714"/>
                    <a:gd name="T5" fmla="*/ 567 h 567"/>
                    <a:gd name="T6" fmla="*/ 714 w 714"/>
                    <a:gd name="T7" fmla="*/ 567 h 567"/>
                    <a:gd name="T8" fmla="*/ 714 w 714"/>
                    <a:gd name="T9" fmla="*/ 6 h 567"/>
                    <a:gd name="T10" fmla="*/ 576 w 714"/>
                    <a:gd name="T11" fmla="*/ 5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14"/>
                    <a:gd name="T19" fmla="*/ 0 h 567"/>
                    <a:gd name="T20" fmla="*/ 714 w 714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14" h="567">
                      <a:moveTo>
                        <a:pt x="0" y="0"/>
                      </a:moveTo>
                      <a:lnTo>
                        <a:pt x="136" y="1"/>
                      </a:lnTo>
                      <a:lnTo>
                        <a:pt x="135" y="567"/>
                      </a:lnTo>
                      <a:lnTo>
                        <a:pt x="714" y="567"/>
                      </a:lnTo>
                      <a:lnTo>
                        <a:pt x="714" y="6"/>
                      </a:lnTo>
                      <a:lnTo>
                        <a:pt x="576" y="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6" name="Freeform 167"/>
                <p:cNvSpPr>
                  <a:spLocks/>
                </p:cNvSpPr>
                <p:nvPr/>
              </p:nvSpPr>
              <p:spPr bwMode="auto">
                <a:xfrm>
                  <a:off x="4859" y="2738"/>
                  <a:ext cx="711" cy="567"/>
                </a:xfrm>
                <a:custGeom>
                  <a:avLst/>
                  <a:gdLst>
                    <a:gd name="T0" fmla="*/ 0 w 711"/>
                    <a:gd name="T1" fmla="*/ 0 h 567"/>
                    <a:gd name="T2" fmla="*/ 130 w 711"/>
                    <a:gd name="T3" fmla="*/ 1 h 567"/>
                    <a:gd name="T4" fmla="*/ 132 w 711"/>
                    <a:gd name="T5" fmla="*/ 567 h 567"/>
                    <a:gd name="T6" fmla="*/ 711 w 711"/>
                    <a:gd name="T7" fmla="*/ 567 h 567"/>
                    <a:gd name="T8" fmla="*/ 711 w 711"/>
                    <a:gd name="T9" fmla="*/ 6 h 567"/>
                    <a:gd name="T10" fmla="*/ 564 w 711"/>
                    <a:gd name="T11" fmla="*/ 6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11"/>
                    <a:gd name="T19" fmla="*/ 0 h 567"/>
                    <a:gd name="T20" fmla="*/ 711 w 711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11" h="567">
                      <a:moveTo>
                        <a:pt x="0" y="0"/>
                      </a:moveTo>
                      <a:lnTo>
                        <a:pt x="130" y="1"/>
                      </a:lnTo>
                      <a:lnTo>
                        <a:pt x="132" y="567"/>
                      </a:lnTo>
                      <a:lnTo>
                        <a:pt x="711" y="567"/>
                      </a:lnTo>
                      <a:lnTo>
                        <a:pt x="711" y="6"/>
                      </a:lnTo>
                      <a:lnTo>
                        <a:pt x="564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7" name="Freeform 168"/>
                <p:cNvSpPr>
                  <a:spLocks/>
                </p:cNvSpPr>
                <p:nvPr/>
              </p:nvSpPr>
              <p:spPr bwMode="auto">
                <a:xfrm>
                  <a:off x="1322" y="3398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8" name="Freeform 169"/>
                <p:cNvSpPr>
                  <a:spLocks/>
                </p:cNvSpPr>
                <p:nvPr/>
              </p:nvSpPr>
              <p:spPr bwMode="auto">
                <a:xfrm>
                  <a:off x="2491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69" name="Freeform 170"/>
                <p:cNvSpPr>
                  <a:spLocks/>
                </p:cNvSpPr>
                <p:nvPr/>
              </p:nvSpPr>
              <p:spPr bwMode="auto">
                <a:xfrm>
                  <a:off x="3643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0" name="Freeform 171"/>
                <p:cNvSpPr>
                  <a:spLocks/>
                </p:cNvSpPr>
                <p:nvPr/>
              </p:nvSpPr>
              <p:spPr bwMode="auto">
                <a:xfrm>
                  <a:off x="4795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1" name="Freeform 172"/>
                <p:cNvSpPr>
                  <a:spLocks/>
                </p:cNvSpPr>
                <p:nvPr/>
              </p:nvSpPr>
              <p:spPr bwMode="auto">
                <a:xfrm>
                  <a:off x="5276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2" name="Freeform 173"/>
                <p:cNvSpPr>
                  <a:spLocks/>
                </p:cNvSpPr>
                <p:nvPr/>
              </p:nvSpPr>
              <p:spPr bwMode="auto">
                <a:xfrm>
                  <a:off x="4124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3" name="Freeform 174"/>
                <p:cNvSpPr>
                  <a:spLocks/>
                </p:cNvSpPr>
                <p:nvPr/>
              </p:nvSpPr>
              <p:spPr bwMode="auto">
                <a:xfrm>
                  <a:off x="2972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4" name="Freeform 175"/>
                <p:cNvSpPr>
                  <a:spLocks/>
                </p:cNvSpPr>
                <p:nvPr/>
              </p:nvSpPr>
              <p:spPr bwMode="auto">
                <a:xfrm>
                  <a:off x="1819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5" name="Freeform 176"/>
                <p:cNvSpPr>
                  <a:spLocks/>
                </p:cNvSpPr>
                <p:nvPr/>
              </p:nvSpPr>
              <p:spPr bwMode="auto">
                <a:xfrm>
                  <a:off x="956" y="4025"/>
                  <a:ext cx="4317" cy="1"/>
                </a:xfrm>
                <a:custGeom>
                  <a:avLst/>
                  <a:gdLst>
                    <a:gd name="T0" fmla="*/ 0 w 4317"/>
                    <a:gd name="T1" fmla="*/ 0 h 1"/>
                    <a:gd name="T2" fmla="*/ 4317 w 4317"/>
                    <a:gd name="T3" fmla="*/ 0 h 1"/>
                    <a:gd name="T4" fmla="*/ 0 60000 65536"/>
                    <a:gd name="T5" fmla="*/ 0 60000 65536"/>
                    <a:gd name="T6" fmla="*/ 0 w 4317"/>
                    <a:gd name="T7" fmla="*/ 0 h 1"/>
                    <a:gd name="T8" fmla="*/ 4317 w 431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317" h="1">
                      <a:moveTo>
                        <a:pt x="0" y="0"/>
                      </a:moveTo>
                      <a:lnTo>
                        <a:pt x="431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6" name="Freeform 177"/>
                <p:cNvSpPr>
                  <a:spLocks/>
                </p:cNvSpPr>
                <p:nvPr/>
              </p:nvSpPr>
              <p:spPr bwMode="auto">
                <a:xfrm>
                  <a:off x="956" y="4121"/>
                  <a:ext cx="3837" cy="1"/>
                </a:xfrm>
                <a:custGeom>
                  <a:avLst/>
                  <a:gdLst>
                    <a:gd name="T0" fmla="*/ 0 w 3837"/>
                    <a:gd name="T1" fmla="*/ 0 h 1"/>
                    <a:gd name="T2" fmla="*/ 3837 w 3837"/>
                    <a:gd name="T3" fmla="*/ 0 h 1"/>
                    <a:gd name="T4" fmla="*/ 0 60000 65536"/>
                    <a:gd name="T5" fmla="*/ 0 60000 65536"/>
                    <a:gd name="T6" fmla="*/ 0 w 3837"/>
                    <a:gd name="T7" fmla="*/ 0 h 1"/>
                    <a:gd name="T8" fmla="*/ 3837 w 383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37" h="1">
                      <a:moveTo>
                        <a:pt x="0" y="0"/>
                      </a:moveTo>
                      <a:lnTo>
                        <a:pt x="383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7" name="Freeform 178"/>
                <p:cNvSpPr>
                  <a:spLocks/>
                </p:cNvSpPr>
                <p:nvPr/>
              </p:nvSpPr>
              <p:spPr bwMode="auto">
                <a:xfrm>
                  <a:off x="1322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8" name="Freeform 179"/>
                <p:cNvSpPr>
                  <a:spLocks/>
                </p:cNvSpPr>
                <p:nvPr/>
              </p:nvSpPr>
              <p:spPr bwMode="auto">
                <a:xfrm>
                  <a:off x="2491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79" name="Freeform 180"/>
                <p:cNvSpPr>
                  <a:spLocks/>
                </p:cNvSpPr>
                <p:nvPr/>
              </p:nvSpPr>
              <p:spPr bwMode="auto">
                <a:xfrm>
                  <a:off x="3643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0" name="Freeform 181"/>
                <p:cNvSpPr>
                  <a:spLocks/>
                </p:cNvSpPr>
                <p:nvPr/>
              </p:nvSpPr>
              <p:spPr bwMode="auto">
                <a:xfrm>
                  <a:off x="4791" y="3881"/>
                  <a:ext cx="4" cy="247"/>
                </a:xfrm>
                <a:custGeom>
                  <a:avLst/>
                  <a:gdLst>
                    <a:gd name="T0" fmla="*/ 4 w 4"/>
                    <a:gd name="T1" fmla="*/ 0 h 247"/>
                    <a:gd name="T2" fmla="*/ 0 w 4"/>
                    <a:gd name="T3" fmla="*/ 247 h 247"/>
                    <a:gd name="T4" fmla="*/ 0 60000 65536"/>
                    <a:gd name="T5" fmla="*/ 0 60000 65536"/>
                    <a:gd name="T6" fmla="*/ 0 w 4"/>
                    <a:gd name="T7" fmla="*/ 0 h 247"/>
                    <a:gd name="T8" fmla="*/ 4 w 4"/>
                    <a:gd name="T9" fmla="*/ 247 h 24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247">
                      <a:moveTo>
                        <a:pt x="4" y="0"/>
                      </a:moveTo>
                      <a:lnTo>
                        <a:pt x="0" y="24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1" name="Freeform 182"/>
                <p:cNvSpPr>
                  <a:spLocks/>
                </p:cNvSpPr>
                <p:nvPr/>
              </p:nvSpPr>
              <p:spPr bwMode="auto">
                <a:xfrm>
                  <a:off x="5277" y="3881"/>
                  <a:ext cx="1" cy="151"/>
                </a:xfrm>
                <a:custGeom>
                  <a:avLst/>
                  <a:gdLst>
                    <a:gd name="T0" fmla="*/ 0 w 1"/>
                    <a:gd name="T1" fmla="*/ 0 h 151"/>
                    <a:gd name="T2" fmla="*/ 0 w 1"/>
                    <a:gd name="T3" fmla="*/ 151 h 151"/>
                    <a:gd name="T4" fmla="*/ 0 60000 65536"/>
                    <a:gd name="T5" fmla="*/ 0 60000 65536"/>
                    <a:gd name="T6" fmla="*/ 0 w 1"/>
                    <a:gd name="T7" fmla="*/ 0 h 151"/>
                    <a:gd name="T8" fmla="*/ 1 w 1"/>
                    <a:gd name="T9" fmla="*/ 151 h 15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1">
                      <a:moveTo>
                        <a:pt x="0" y="0"/>
                      </a:moveTo>
                      <a:lnTo>
                        <a:pt x="0" y="15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2" name="Line 183"/>
                <p:cNvSpPr>
                  <a:spLocks noChangeShapeType="1"/>
                </p:cNvSpPr>
                <p:nvPr/>
              </p:nvSpPr>
              <p:spPr bwMode="auto">
                <a:xfrm>
                  <a:off x="4124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3" name="Line 184"/>
                <p:cNvSpPr>
                  <a:spLocks noChangeShapeType="1"/>
                </p:cNvSpPr>
                <p:nvPr/>
              </p:nvSpPr>
              <p:spPr bwMode="auto">
                <a:xfrm>
                  <a:off x="2973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4" name="Line 185"/>
                <p:cNvSpPr>
                  <a:spLocks noChangeShapeType="1"/>
                </p:cNvSpPr>
                <p:nvPr/>
              </p:nvSpPr>
              <p:spPr bwMode="auto">
                <a:xfrm>
                  <a:off x="1820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5" name="Rectangle 186"/>
                <p:cNvSpPr>
                  <a:spLocks noChangeArrowheads="1"/>
                </p:cNvSpPr>
                <p:nvPr/>
              </p:nvSpPr>
              <p:spPr bwMode="auto">
                <a:xfrm>
                  <a:off x="2317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6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48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2587" name="Rectangle 188"/>
                <p:cNvSpPr>
                  <a:spLocks noChangeArrowheads="1"/>
                </p:cNvSpPr>
                <p:nvPr/>
              </p:nvSpPr>
              <p:spPr bwMode="auto">
                <a:xfrm>
                  <a:off x="3469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88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500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258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621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0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652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2591" name="Line 192"/>
                <p:cNvSpPr>
                  <a:spLocks noChangeShapeType="1"/>
                </p:cNvSpPr>
                <p:nvPr/>
              </p:nvSpPr>
              <p:spPr bwMode="auto">
                <a:xfrm>
                  <a:off x="196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2" name="Line 193"/>
                <p:cNvSpPr>
                  <a:spLocks noChangeShapeType="1"/>
                </p:cNvSpPr>
                <p:nvPr/>
              </p:nvSpPr>
              <p:spPr bwMode="auto">
                <a:xfrm>
                  <a:off x="314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3" name="Line 194"/>
                <p:cNvSpPr>
                  <a:spLocks noChangeShapeType="1"/>
                </p:cNvSpPr>
                <p:nvPr/>
              </p:nvSpPr>
              <p:spPr bwMode="auto">
                <a:xfrm>
                  <a:off x="4293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4" name="Line 195"/>
                <p:cNvSpPr>
                  <a:spLocks noChangeShapeType="1"/>
                </p:cNvSpPr>
                <p:nvPr/>
              </p:nvSpPr>
              <p:spPr bwMode="auto">
                <a:xfrm>
                  <a:off x="5420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5" name="Freeform 196"/>
                <p:cNvSpPr>
                  <a:spLocks/>
                </p:cNvSpPr>
                <p:nvPr/>
              </p:nvSpPr>
              <p:spPr bwMode="auto">
                <a:xfrm>
                  <a:off x="3033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6" name="Freeform 197"/>
                <p:cNvSpPr>
                  <a:spLocks/>
                </p:cNvSpPr>
                <p:nvPr/>
              </p:nvSpPr>
              <p:spPr bwMode="auto">
                <a:xfrm>
                  <a:off x="4185" y="2691"/>
                  <a:ext cx="1" cy="525"/>
                </a:xfrm>
                <a:custGeom>
                  <a:avLst/>
                  <a:gdLst>
                    <a:gd name="T0" fmla="*/ 0 w 1"/>
                    <a:gd name="T1" fmla="*/ 0 h 525"/>
                    <a:gd name="T2" fmla="*/ 0 w 1"/>
                    <a:gd name="T3" fmla="*/ 525 h 525"/>
                    <a:gd name="T4" fmla="*/ 0 60000 65536"/>
                    <a:gd name="T5" fmla="*/ 0 60000 65536"/>
                    <a:gd name="T6" fmla="*/ 0 w 1"/>
                    <a:gd name="T7" fmla="*/ 0 h 525"/>
                    <a:gd name="T8" fmla="*/ 1 w 1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25">
                      <a:moveTo>
                        <a:pt x="0" y="0"/>
                      </a:moveTo>
                      <a:lnTo>
                        <a:pt x="0" y="5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7" name="Freeform 198"/>
                <p:cNvSpPr>
                  <a:spLocks/>
                </p:cNvSpPr>
                <p:nvPr/>
              </p:nvSpPr>
              <p:spPr bwMode="auto">
                <a:xfrm>
                  <a:off x="5325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598" name="Text Box 19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193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599" name="Text Box 20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769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600" name="Text Box 20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345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601" name="Text Box 20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921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602" name="Text Box 20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496" y="162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2603" name="Text Box 20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073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2604" name="Text Box 20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2605" name="Text Box 20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244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2606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660" y="79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607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660" y="1383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2608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624" y="1959"/>
                  <a:ext cx="2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2609" name="Line 210"/>
                <p:cNvSpPr>
                  <a:spLocks noChangeShapeType="1"/>
                </p:cNvSpPr>
                <p:nvPr/>
              </p:nvSpPr>
              <p:spPr bwMode="auto">
                <a:xfrm>
                  <a:off x="332" y="2537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10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660" y="2727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611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24" y="3159"/>
                  <a:ext cx="2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2612" name="Text Box 2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65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613" name="Text Box 21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65" y="2876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2614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348" y="10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行</a:t>
                  </a:r>
                </a:p>
              </p:txBody>
            </p:sp>
            <p:sp>
              <p:nvSpPr>
                <p:cNvPr id="142615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348" y="126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地</a:t>
                  </a:r>
                </a:p>
              </p:txBody>
            </p:sp>
            <p:sp>
              <p:nvSpPr>
                <p:cNvPr id="142616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348" y="151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址</a:t>
                  </a:r>
                </a:p>
              </p:txBody>
            </p:sp>
            <p:sp>
              <p:nvSpPr>
                <p:cNvPr id="142617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348" y="1758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译</a:t>
                  </a:r>
                </a:p>
              </p:txBody>
            </p:sp>
            <p:sp>
              <p:nvSpPr>
                <p:cNvPr id="142618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348" y="2006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码</a:t>
                  </a:r>
                </a:p>
              </p:txBody>
            </p:sp>
            <p:sp>
              <p:nvSpPr>
                <p:cNvPr id="142619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375" y="263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列</a:t>
                  </a:r>
                </a:p>
              </p:txBody>
            </p:sp>
            <p:sp>
              <p:nvSpPr>
                <p:cNvPr id="142620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375" y="288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地</a:t>
                  </a:r>
                </a:p>
              </p:txBody>
            </p:sp>
            <p:sp>
              <p:nvSpPr>
                <p:cNvPr id="142621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375" y="313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址</a:t>
                  </a:r>
                </a:p>
              </p:txBody>
            </p:sp>
            <p:sp>
              <p:nvSpPr>
                <p:cNvPr id="142622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375" y="3378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译</a:t>
                  </a:r>
                </a:p>
              </p:txBody>
            </p:sp>
            <p:sp>
              <p:nvSpPr>
                <p:cNvPr id="142623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375" y="3626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码</a:t>
                  </a:r>
                </a:p>
              </p:txBody>
            </p:sp>
            <p:sp>
              <p:nvSpPr>
                <p:cNvPr id="142624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194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2625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310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42626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256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42627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541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42628" name="Line 229"/>
                <p:cNvSpPr>
                  <a:spLocks noChangeShapeType="1"/>
                </p:cNvSpPr>
                <p:nvPr/>
              </p:nvSpPr>
              <p:spPr bwMode="auto">
                <a:xfrm>
                  <a:off x="140" y="90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29" name="Line 230"/>
                <p:cNvSpPr>
                  <a:spLocks noChangeShapeType="1"/>
                </p:cNvSpPr>
                <p:nvPr/>
              </p:nvSpPr>
              <p:spPr bwMode="auto">
                <a:xfrm>
                  <a:off x="140" y="116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0" name="Line 231"/>
                <p:cNvSpPr>
                  <a:spLocks noChangeShapeType="1"/>
                </p:cNvSpPr>
                <p:nvPr/>
              </p:nvSpPr>
              <p:spPr bwMode="auto">
                <a:xfrm>
                  <a:off x="140" y="1423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1" name="Line 232"/>
                <p:cNvSpPr>
                  <a:spLocks noChangeShapeType="1"/>
                </p:cNvSpPr>
                <p:nvPr/>
              </p:nvSpPr>
              <p:spPr bwMode="auto">
                <a:xfrm>
                  <a:off x="140" y="168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2" name="Line 233"/>
                <p:cNvSpPr>
                  <a:spLocks noChangeShapeType="1"/>
                </p:cNvSpPr>
                <p:nvPr/>
              </p:nvSpPr>
              <p:spPr bwMode="auto">
                <a:xfrm>
                  <a:off x="140" y="194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3" name="Line 234"/>
                <p:cNvSpPr>
                  <a:spLocks noChangeShapeType="1"/>
                </p:cNvSpPr>
                <p:nvPr/>
              </p:nvSpPr>
              <p:spPr bwMode="auto">
                <a:xfrm>
                  <a:off x="140" y="220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4" name="Line 235"/>
                <p:cNvSpPr>
                  <a:spLocks noChangeShapeType="1"/>
                </p:cNvSpPr>
                <p:nvPr/>
              </p:nvSpPr>
              <p:spPr bwMode="auto">
                <a:xfrm>
                  <a:off x="140" y="2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5" name="Line 236"/>
                <p:cNvSpPr>
                  <a:spLocks noChangeShapeType="1"/>
                </p:cNvSpPr>
                <p:nvPr/>
              </p:nvSpPr>
              <p:spPr bwMode="auto">
                <a:xfrm>
                  <a:off x="140" y="313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6" name="Line 237"/>
                <p:cNvSpPr>
                  <a:spLocks noChangeShapeType="1"/>
                </p:cNvSpPr>
                <p:nvPr/>
              </p:nvSpPr>
              <p:spPr bwMode="auto">
                <a:xfrm>
                  <a:off x="140" y="339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7" name="Line 238"/>
                <p:cNvSpPr>
                  <a:spLocks noChangeShapeType="1"/>
                </p:cNvSpPr>
                <p:nvPr/>
              </p:nvSpPr>
              <p:spPr bwMode="auto">
                <a:xfrm>
                  <a:off x="140" y="365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38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648" y="389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WE</a:t>
                  </a:r>
                </a:p>
              </p:txBody>
            </p:sp>
            <p:sp>
              <p:nvSpPr>
                <p:cNvPr id="142639" name="Line 240"/>
                <p:cNvSpPr>
                  <a:spLocks noChangeShapeType="1"/>
                </p:cNvSpPr>
                <p:nvPr/>
              </p:nvSpPr>
              <p:spPr bwMode="auto">
                <a:xfrm>
                  <a:off x="682" y="3923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640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668" y="4025"/>
                  <a:ext cx="3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CS</a:t>
                  </a:r>
                </a:p>
              </p:txBody>
            </p:sp>
            <p:sp>
              <p:nvSpPr>
                <p:cNvPr id="142641" name="Line 242"/>
                <p:cNvSpPr>
                  <a:spLocks noChangeShapeType="1"/>
                </p:cNvSpPr>
                <p:nvPr/>
              </p:nvSpPr>
              <p:spPr bwMode="auto">
                <a:xfrm>
                  <a:off x="726" y="407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43"/>
              <p:cNvGrpSpPr>
                <a:grpSpLocks/>
              </p:cNvGrpSpPr>
              <p:nvPr/>
            </p:nvGrpSpPr>
            <p:grpSpPr bwMode="auto">
              <a:xfrm>
                <a:off x="140" y="674"/>
                <a:ext cx="196" cy="3010"/>
                <a:chOff x="140" y="674"/>
                <a:chExt cx="196" cy="3010"/>
              </a:xfrm>
            </p:grpSpPr>
            <p:sp>
              <p:nvSpPr>
                <p:cNvPr id="142428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40" y="67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2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40" y="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40" y="119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1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40" y="1451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2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40" y="171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3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140" y="197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4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140" y="265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5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140" y="291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6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140" y="317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2437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140" y="343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3" name="Group 254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4" name="Group 255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5" name="Group 256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42418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2419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2420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2421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2422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242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242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242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6" name="Group 265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42409" name="Freeform 266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0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1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2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3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4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5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6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417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2403" name="Text Box 275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2404" name="Text Box 276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2405" name="Text Box 277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2406" name="Text Box 278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279"/>
          <p:cNvGrpSpPr>
            <a:grpSpLocks/>
          </p:cNvGrpSpPr>
          <p:nvPr/>
        </p:nvGrpSpPr>
        <p:grpSpPr bwMode="auto">
          <a:xfrm>
            <a:off x="1028700" y="6175375"/>
            <a:ext cx="565150" cy="366713"/>
            <a:chOff x="648" y="3890"/>
            <a:chExt cx="356" cy="231"/>
          </a:xfrm>
        </p:grpSpPr>
        <p:sp>
          <p:nvSpPr>
            <p:cNvPr id="142398" name="Text Box 280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  <a:endParaRPr lang="zh-CN" altLang="en-US" sz="1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2399" name="Line 281"/>
            <p:cNvSpPr>
              <a:spLocks noChangeShapeType="1"/>
            </p:cNvSpPr>
            <p:nvPr/>
          </p:nvSpPr>
          <p:spPr bwMode="auto">
            <a:xfrm>
              <a:off x="682" y="3922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282"/>
          <p:cNvGrpSpPr>
            <a:grpSpLocks/>
          </p:cNvGrpSpPr>
          <p:nvPr/>
        </p:nvGrpSpPr>
        <p:grpSpPr bwMode="auto">
          <a:xfrm>
            <a:off x="1060450" y="6391275"/>
            <a:ext cx="509588" cy="396875"/>
            <a:chOff x="668" y="4026"/>
            <a:chExt cx="321" cy="250"/>
          </a:xfrm>
        </p:grpSpPr>
        <p:sp>
          <p:nvSpPr>
            <p:cNvPr id="142396" name="Text Box 283"/>
            <p:cNvSpPr txBox="1">
              <a:spLocks noChangeArrowheads="1"/>
            </p:cNvSpPr>
            <p:nvPr/>
          </p:nvSpPr>
          <p:spPr bwMode="auto">
            <a:xfrm>
              <a:off x="668" y="4026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2397" name="Line 284"/>
            <p:cNvSpPr>
              <a:spLocks noChangeShapeType="1"/>
            </p:cNvSpPr>
            <p:nvPr/>
          </p:nvSpPr>
          <p:spPr bwMode="auto">
            <a:xfrm>
              <a:off x="724" y="4078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285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20" name="Group 286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21" name="Group 287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2391" name="Freeform 288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392" name="Freeform 289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393" name="Freeform 290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394" name="Freeform 291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395" name="Freeform 292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23" name="Group 29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89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90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85" name="Freeform 29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4" name="Group 29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87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88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" name="Group 301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26" name="Group 30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82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83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78" name="Freeform 30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30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80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81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309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29" name="Group 310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75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76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71" name="Freeform 313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14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73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7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" name="Group 317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225280" name="Group 318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68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69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64" name="Freeform 321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5281" name="Group 322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2366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67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2350" name="Rectangle 325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2351" name="Text Box 326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2352" name="Rectangle 327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2353" name="Rectangle 328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2354" name="Rectangle 329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2355" name="Text Box 330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2356" name="Text Box 331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2357" name="Text Box 332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34" name="日期占位符 33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C315D-37EF-40BE-92FB-7B72878A302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35" name="灯片编号占位符 3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AB325-50AD-4F87-B73B-858D1198D80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36" name="页脚占位符 3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４</a:t>
            </a:r>
            <a:r>
              <a:rPr lang="zh-CN" altLang="en-US" b="1" smtClean="0"/>
              <a:t>章  存 储 器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24C6F-8005-4FF1-9FEE-42E0A46A3AC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2B011-E19E-4859-98F8-8D3906C494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3733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4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5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6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7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8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3739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3740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3741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3742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3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4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5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6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7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8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9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3364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sp>
          <p:nvSpPr>
            <p:cNvPr id="143729" name="Text Box 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30" name="Text Box 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31" name="Text Box 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732" name="Text Box 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28700" y="6175375"/>
            <a:ext cx="565150" cy="366713"/>
            <a:chOff x="648" y="3890"/>
            <a:chExt cx="356" cy="231"/>
          </a:xfrm>
        </p:grpSpPr>
        <p:sp>
          <p:nvSpPr>
            <p:cNvPr id="143727" name="Text Box 28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  <a:endParaRPr lang="zh-CN" altLang="en-US" sz="1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3728" name="Line 29"/>
            <p:cNvSpPr>
              <a:spLocks noChangeShapeType="1"/>
            </p:cNvSpPr>
            <p:nvPr/>
          </p:nvSpPr>
          <p:spPr bwMode="auto">
            <a:xfrm>
              <a:off x="682" y="3922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60450" y="6391275"/>
            <a:ext cx="509588" cy="396875"/>
            <a:chOff x="668" y="4026"/>
            <a:chExt cx="321" cy="250"/>
          </a:xfrm>
        </p:grpSpPr>
        <p:sp>
          <p:nvSpPr>
            <p:cNvPr id="143725" name="Text Box 31"/>
            <p:cNvSpPr txBox="1">
              <a:spLocks noChangeArrowheads="1"/>
            </p:cNvSpPr>
            <p:nvPr/>
          </p:nvSpPr>
          <p:spPr bwMode="auto">
            <a:xfrm>
              <a:off x="668" y="4026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3726" name="Line 32"/>
            <p:cNvSpPr>
              <a:spLocks noChangeShapeType="1"/>
            </p:cNvSpPr>
            <p:nvPr/>
          </p:nvSpPr>
          <p:spPr bwMode="auto">
            <a:xfrm>
              <a:off x="724" y="4078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117850" y="5932488"/>
            <a:ext cx="5773738" cy="0"/>
            <a:chOff x="1964" y="3737"/>
            <a:chExt cx="3637" cy="0"/>
          </a:xfrm>
        </p:grpSpPr>
        <p:sp>
          <p:nvSpPr>
            <p:cNvPr id="143721" name="Line 34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2" name="Line 35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3" name="Line 36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4" name="Line 37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22250" y="1069975"/>
            <a:ext cx="8686800" cy="5483225"/>
            <a:chOff x="140" y="674"/>
            <a:chExt cx="5472" cy="3454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40" y="674"/>
              <a:ext cx="5472" cy="3454"/>
              <a:chOff x="140" y="674"/>
              <a:chExt cx="5472" cy="3454"/>
            </a:xfrm>
          </p:grpSpPr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140" y="713"/>
                <a:ext cx="5472" cy="3415"/>
                <a:chOff x="140" y="713"/>
                <a:chExt cx="5472" cy="3415"/>
              </a:xfrm>
            </p:grpSpPr>
            <p:sp>
              <p:nvSpPr>
                <p:cNvPr id="143510" name="Rectangle 41"/>
                <p:cNvSpPr>
                  <a:spLocks noChangeArrowheads="1"/>
                </p:cNvSpPr>
                <p:nvPr/>
              </p:nvSpPr>
              <p:spPr bwMode="auto">
                <a:xfrm>
                  <a:off x="332" y="713"/>
                  <a:ext cx="576" cy="31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11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351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408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513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2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14" name="Rectangle 45"/>
                <p:cNvSpPr>
                  <a:spLocks noChangeArrowheads="1"/>
                </p:cNvSpPr>
                <p:nvPr/>
              </p:nvSpPr>
              <p:spPr bwMode="auto">
                <a:xfrm>
                  <a:off x="2869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4351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549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516" name="Rectangle 47"/>
                <p:cNvSpPr>
                  <a:spLocks noChangeArrowheads="1"/>
                </p:cNvSpPr>
                <p:nvPr/>
              </p:nvSpPr>
              <p:spPr bwMode="auto">
                <a:xfrm>
                  <a:off x="2293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43517" name="Rectangle 48"/>
                <p:cNvSpPr>
                  <a:spLocks noChangeArrowheads="1"/>
                </p:cNvSpPr>
                <p:nvPr/>
              </p:nvSpPr>
              <p:spPr bwMode="auto">
                <a:xfrm>
                  <a:off x="4044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4351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24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5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8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43520" name="Rectangle 51"/>
                <p:cNvSpPr>
                  <a:spLocks noChangeArrowheads="1"/>
                </p:cNvSpPr>
                <p:nvPr/>
              </p:nvSpPr>
              <p:spPr bwMode="auto">
                <a:xfrm>
                  <a:off x="5180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352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860" y="87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522" name="Rectangle 53"/>
                <p:cNvSpPr>
                  <a:spLocks noChangeArrowheads="1"/>
                </p:cNvSpPr>
                <p:nvPr/>
              </p:nvSpPr>
              <p:spPr bwMode="auto">
                <a:xfrm>
                  <a:off x="4604" y="1014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48</a:t>
                  </a:r>
                </a:p>
              </p:txBody>
            </p:sp>
            <p:sp>
              <p:nvSpPr>
                <p:cNvPr id="143523" name="Rectangle 54"/>
                <p:cNvSpPr>
                  <a:spLocks noChangeArrowheads="1"/>
                </p:cNvSpPr>
                <p:nvPr/>
              </p:nvSpPr>
              <p:spPr bwMode="auto">
                <a:xfrm>
                  <a:off x="1728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3524" name="Rectangle 55"/>
                <p:cNvSpPr>
                  <a:spLocks noChangeArrowheads="1"/>
                </p:cNvSpPr>
                <p:nvPr/>
              </p:nvSpPr>
              <p:spPr bwMode="auto">
                <a:xfrm>
                  <a:off x="1152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25" name="Rectangle 56"/>
                <p:cNvSpPr>
                  <a:spLocks noChangeArrowheads="1"/>
                </p:cNvSpPr>
                <p:nvPr/>
              </p:nvSpPr>
              <p:spPr bwMode="auto">
                <a:xfrm>
                  <a:off x="2869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43526" name="Rectangle 57"/>
                <p:cNvSpPr>
                  <a:spLocks noChangeArrowheads="1"/>
                </p:cNvSpPr>
                <p:nvPr/>
              </p:nvSpPr>
              <p:spPr bwMode="auto">
                <a:xfrm>
                  <a:off x="2293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43527" name="Rectangle 58"/>
                <p:cNvSpPr>
                  <a:spLocks noChangeArrowheads="1"/>
                </p:cNvSpPr>
                <p:nvPr/>
              </p:nvSpPr>
              <p:spPr bwMode="auto">
                <a:xfrm>
                  <a:off x="4044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43528" name="Rectangle 59"/>
                <p:cNvSpPr>
                  <a:spLocks noChangeArrowheads="1"/>
                </p:cNvSpPr>
                <p:nvPr/>
              </p:nvSpPr>
              <p:spPr bwMode="auto">
                <a:xfrm>
                  <a:off x="3468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43529" name="Rectangle 60"/>
                <p:cNvSpPr>
                  <a:spLocks noChangeArrowheads="1"/>
                </p:cNvSpPr>
                <p:nvPr/>
              </p:nvSpPr>
              <p:spPr bwMode="auto">
                <a:xfrm>
                  <a:off x="5180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3530" name="Rectangle 61"/>
                <p:cNvSpPr>
                  <a:spLocks noChangeArrowheads="1"/>
                </p:cNvSpPr>
                <p:nvPr/>
              </p:nvSpPr>
              <p:spPr bwMode="auto">
                <a:xfrm>
                  <a:off x="4604" y="2215"/>
                  <a:ext cx="288" cy="2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48</a:t>
                  </a:r>
                </a:p>
              </p:txBody>
            </p:sp>
            <p:sp>
              <p:nvSpPr>
                <p:cNvPr id="143531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1325" y="2712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32" name="Line 63"/>
                <p:cNvSpPr>
                  <a:spLocks noChangeShapeType="1"/>
                </p:cNvSpPr>
                <p:nvPr/>
              </p:nvSpPr>
              <p:spPr bwMode="auto">
                <a:xfrm rot="5400000">
                  <a:off x="1308" y="271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33" name="Freeform 64"/>
                <p:cNvSpPr>
                  <a:spLocks/>
                </p:cNvSpPr>
                <p:nvPr/>
              </p:nvSpPr>
              <p:spPr bwMode="auto">
                <a:xfrm>
                  <a:off x="1260" y="2709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34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1133" y="2712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35" name="Line 66"/>
                <p:cNvSpPr>
                  <a:spLocks noChangeShapeType="1"/>
                </p:cNvSpPr>
                <p:nvPr/>
              </p:nvSpPr>
              <p:spPr bwMode="auto">
                <a:xfrm rot="-5400000">
                  <a:off x="1212" y="271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36" name="Freeform 67"/>
                <p:cNvSpPr>
                  <a:spLocks/>
                </p:cNvSpPr>
                <p:nvPr/>
              </p:nvSpPr>
              <p:spPr bwMode="auto">
                <a:xfrm>
                  <a:off x="1434" y="2353"/>
                  <a:ext cx="112" cy="1"/>
                </a:xfrm>
                <a:custGeom>
                  <a:avLst/>
                  <a:gdLst>
                    <a:gd name="T0" fmla="*/ 0 w 112"/>
                    <a:gd name="T1" fmla="*/ 0 h 1"/>
                    <a:gd name="T2" fmla="*/ 112 w 112"/>
                    <a:gd name="T3" fmla="*/ 0 h 1"/>
                    <a:gd name="T4" fmla="*/ 0 60000 65536"/>
                    <a:gd name="T5" fmla="*/ 0 60000 65536"/>
                    <a:gd name="T6" fmla="*/ 0 w 112"/>
                    <a:gd name="T7" fmla="*/ 0 h 1"/>
                    <a:gd name="T8" fmla="*/ 112 w 11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2" h="1">
                      <a:moveTo>
                        <a:pt x="0" y="0"/>
                      </a:moveTo>
                      <a:lnTo>
                        <a:pt x="11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37" name="Freeform 68"/>
                <p:cNvSpPr>
                  <a:spLocks/>
                </p:cNvSpPr>
                <p:nvPr/>
              </p:nvSpPr>
              <p:spPr bwMode="auto">
                <a:xfrm>
                  <a:off x="1059" y="1209"/>
                  <a:ext cx="152" cy="1469"/>
                </a:xfrm>
                <a:custGeom>
                  <a:avLst/>
                  <a:gdLst>
                    <a:gd name="T0" fmla="*/ 152 w 152"/>
                    <a:gd name="T1" fmla="*/ 1469 h 1469"/>
                    <a:gd name="T2" fmla="*/ 0 w 152"/>
                    <a:gd name="T3" fmla="*/ 1469 h 1469"/>
                    <a:gd name="T4" fmla="*/ 0 w 152"/>
                    <a:gd name="T5" fmla="*/ 0 h 1469"/>
                    <a:gd name="T6" fmla="*/ 95 w 152"/>
                    <a:gd name="T7" fmla="*/ 1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9"/>
                    <a:gd name="T14" fmla="*/ 152 w 152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9">
                      <a:moveTo>
                        <a:pt x="152" y="1469"/>
                      </a:moveTo>
                      <a:lnTo>
                        <a:pt x="0" y="1469"/>
                      </a:lnTo>
                      <a:lnTo>
                        <a:pt x="0" y="0"/>
                      </a:lnTo>
                      <a:lnTo>
                        <a:pt x="95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38" name="Freeform 69"/>
                <p:cNvSpPr>
                  <a:spLocks/>
                </p:cNvSpPr>
                <p:nvPr/>
              </p:nvSpPr>
              <p:spPr bwMode="auto">
                <a:xfrm>
                  <a:off x="1055" y="2353"/>
                  <a:ext cx="102" cy="1"/>
                </a:xfrm>
                <a:custGeom>
                  <a:avLst/>
                  <a:gdLst>
                    <a:gd name="T0" fmla="*/ 102 w 102"/>
                    <a:gd name="T1" fmla="*/ 0 h 1"/>
                    <a:gd name="T2" fmla="*/ 0 w 102"/>
                    <a:gd name="T3" fmla="*/ 0 h 1"/>
                    <a:gd name="T4" fmla="*/ 0 60000 65536"/>
                    <a:gd name="T5" fmla="*/ 0 60000 65536"/>
                    <a:gd name="T6" fmla="*/ 0 w 102"/>
                    <a:gd name="T7" fmla="*/ 0 h 1"/>
                    <a:gd name="T8" fmla="*/ 102 w 1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2" h="1">
                      <a:moveTo>
                        <a:pt x="10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39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1896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0" name="Line 71"/>
                <p:cNvSpPr>
                  <a:spLocks noChangeShapeType="1"/>
                </p:cNvSpPr>
                <p:nvPr/>
              </p:nvSpPr>
              <p:spPr bwMode="auto">
                <a:xfrm rot="5400000">
                  <a:off x="1879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1" name="Freeform 72"/>
                <p:cNvSpPr>
                  <a:spLocks/>
                </p:cNvSpPr>
                <p:nvPr/>
              </p:nvSpPr>
              <p:spPr bwMode="auto">
                <a:xfrm>
                  <a:off x="1831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2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1704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3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1783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4" name="Freeform 75"/>
                <p:cNvSpPr>
                  <a:spLocks/>
                </p:cNvSpPr>
                <p:nvPr/>
              </p:nvSpPr>
              <p:spPr bwMode="auto">
                <a:xfrm>
                  <a:off x="2005" y="2353"/>
                  <a:ext cx="103" cy="1"/>
                </a:xfrm>
                <a:custGeom>
                  <a:avLst/>
                  <a:gdLst>
                    <a:gd name="T0" fmla="*/ 0 w 103"/>
                    <a:gd name="T1" fmla="*/ 0 h 1"/>
                    <a:gd name="T2" fmla="*/ 103 w 103"/>
                    <a:gd name="T3" fmla="*/ 0 h 1"/>
                    <a:gd name="T4" fmla="*/ 0 60000 65536"/>
                    <a:gd name="T5" fmla="*/ 0 60000 65536"/>
                    <a:gd name="T6" fmla="*/ 0 w 103"/>
                    <a:gd name="T7" fmla="*/ 0 h 1"/>
                    <a:gd name="T8" fmla="*/ 103 w 10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3" h="1">
                      <a:moveTo>
                        <a:pt x="0" y="0"/>
                      </a:moveTo>
                      <a:lnTo>
                        <a:pt x="10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45" name="Freeform 76"/>
                <p:cNvSpPr>
                  <a:spLocks/>
                </p:cNvSpPr>
                <p:nvPr/>
              </p:nvSpPr>
              <p:spPr bwMode="auto">
                <a:xfrm>
                  <a:off x="1611" y="2352"/>
                  <a:ext cx="113" cy="1"/>
                </a:xfrm>
                <a:custGeom>
                  <a:avLst/>
                  <a:gdLst>
                    <a:gd name="T0" fmla="*/ 113 w 113"/>
                    <a:gd name="T1" fmla="*/ 1 h 1"/>
                    <a:gd name="T2" fmla="*/ 0 w 113"/>
                    <a:gd name="T3" fmla="*/ 0 h 1"/>
                    <a:gd name="T4" fmla="*/ 0 60000 65536"/>
                    <a:gd name="T5" fmla="*/ 0 60000 65536"/>
                    <a:gd name="T6" fmla="*/ 0 w 113"/>
                    <a:gd name="T7" fmla="*/ 0 h 1"/>
                    <a:gd name="T8" fmla="*/ 113 w 11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3" h="1">
                      <a:moveTo>
                        <a:pt x="113" y="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46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247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7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2460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8" name="Freeform 79"/>
                <p:cNvSpPr>
                  <a:spLocks/>
                </p:cNvSpPr>
                <p:nvPr/>
              </p:nvSpPr>
              <p:spPr bwMode="auto">
                <a:xfrm>
                  <a:off x="2412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49" name="Line 80"/>
                <p:cNvSpPr>
                  <a:spLocks noChangeShapeType="1"/>
                </p:cNvSpPr>
                <p:nvPr/>
              </p:nvSpPr>
              <p:spPr bwMode="auto">
                <a:xfrm rot="-5400000">
                  <a:off x="228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0" name="Line 81"/>
                <p:cNvSpPr>
                  <a:spLocks noChangeShapeType="1"/>
                </p:cNvSpPr>
                <p:nvPr/>
              </p:nvSpPr>
              <p:spPr bwMode="auto">
                <a:xfrm rot="-5400000">
                  <a:off x="2364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1" name="Freeform 82"/>
                <p:cNvSpPr>
                  <a:spLocks/>
                </p:cNvSpPr>
                <p:nvPr/>
              </p:nvSpPr>
              <p:spPr bwMode="auto">
                <a:xfrm>
                  <a:off x="2586" y="2353"/>
                  <a:ext cx="109" cy="1"/>
                </a:xfrm>
                <a:custGeom>
                  <a:avLst/>
                  <a:gdLst>
                    <a:gd name="T0" fmla="*/ 0 w 109"/>
                    <a:gd name="T1" fmla="*/ 0 h 1"/>
                    <a:gd name="T2" fmla="*/ 109 w 109"/>
                    <a:gd name="T3" fmla="*/ 0 h 1"/>
                    <a:gd name="T4" fmla="*/ 0 60000 65536"/>
                    <a:gd name="T5" fmla="*/ 0 60000 65536"/>
                    <a:gd name="T6" fmla="*/ 0 w 109"/>
                    <a:gd name="T7" fmla="*/ 0 h 1"/>
                    <a:gd name="T8" fmla="*/ 109 w 10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9" h="1">
                      <a:moveTo>
                        <a:pt x="0" y="0"/>
                      </a:moveTo>
                      <a:lnTo>
                        <a:pt x="10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52" name="Freeform 83"/>
                <p:cNvSpPr>
                  <a:spLocks/>
                </p:cNvSpPr>
                <p:nvPr/>
              </p:nvSpPr>
              <p:spPr bwMode="auto">
                <a:xfrm>
                  <a:off x="2207" y="2353"/>
                  <a:ext cx="89" cy="1"/>
                </a:xfrm>
                <a:custGeom>
                  <a:avLst/>
                  <a:gdLst>
                    <a:gd name="T0" fmla="*/ 89 w 89"/>
                    <a:gd name="T1" fmla="*/ 0 h 1"/>
                    <a:gd name="T2" fmla="*/ 0 w 89"/>
                    <a:gd name="T3" fmla="*/ 0 h 1"/>
                    <a:gd name="T4" fmla="*/ 0 60000 65536"/>
                    <a:gd name="T5" fmla="*/ 0 60000 65536"/>
                    <a:gd name="T6" fmla="*/ 0 w 89"/>
                    <a:gd name="T7" fmla="*/ 0 h 1"/>
                    <a:gd name="T8" fmla="*/ 89 w 8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9" h="1">
                      <a:moveTo>
                        <a:pt x="8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53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305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4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3036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5" name="Freeform 86"/>
                <p:cNvSpPr>
                  <a:spLocks/>
                </p:cNvSpPr>
                <p:nvPr/>
              </p:nvSpPr>
              <p:spPr bwMode="auto">
                <a:xfrm>
                  <a:off x="2988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6" name="Line 87"/>
                <p:cNvSpPr>
                  <a:spLocks noChangeShapeType="1"/>
                </p:cNvSpPr>
                <p:nvPr/>
              </p:nvSpPr>
              <p:spPr bwMode="auto">
                <a:xfrm rot="-5400000">
                  <a:off x="2861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7" name="Line 88"/>
                <p:cNvSpPr>
                  <a:spLocks noChangeShapeType="1"/>
                </p:cNvSpPr>
                <p:nvPr/>
              </p:nvSpPr>
              <p:spPr bwMode="auto">
                <a:xfrm rot="-5400000">
                  <a:off x="2940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58" name="Freeform 89"/>
                <p:cNvSpPr>
                  <a:spLocks/>
                </p:cNvSpPr>
                <p:nvPr/>
              </p:nvSpPr>
              <p:spPr bwMode="auto">
                <a:xfrm>
                  <a:off x="3162" y="2353"/>
                  <a:ext cx="115" cy="1"/>
                </a:xfrm>
                <a:custGeom>
                  <a:avLst/>
                  <a:gdLst>
                    <a:gd name="T0" fmla="*/ 0 w 115"/>
                    <a:gd name="T1" fmla="*/ 0 h 1"/>
                    <a:gd name="T2" fmla="*/ 115 w 115"/>
                    <a:gd name="T3" fmla="*/ 0 h 1"/>
                    <a:gd name="T4" fmla="*/ 0 60000 65536"/>
                    <a:gd name="T5" fmla="*/ 0 60000 65536"/>
                    <a:gd name="T6" fmla="*/ 0 w 115"/>
                    <a:gd name="T7" fmla="*/ 0 h 1"/>
                    <a:gd name="T8" fmla="*/ 115 w 115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5" h="1">
                      <a:moveTo>
                        <a:pt x="0" y="0"/>
                      </a:moveTo>
                      <a:lnTo>
                        <a:pt x="11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59" name="Freeform 90"/>
                <p:cNvSpPr>
                  <a:spLocks/>
                </p:cNvSpPr>
                <p:nvPr/>
              </p:nvSpPr>
              <p:spPr bwMode="auto">
                <a:xfrm>
                  <a:off x="2783" y="2353"/>
                  <a:ext cx="90" cy="1"/>
                </a:xfrm>
                <a:custGeom>
                  <a:avLst/>
                  <a:gdLst>
                    <a:gd name="T0" fmla="*/ 90 w 90"/>
                    <a:gd name="T1" fmla="*/ 0 h 1"/>
                    <a:gd name="T2" fmla="*/ 0 w 90"/>
                    <a:gd name="T3" fmla="*/ 0 h 1"/>
                    <a:gd name="T4" fmla="*/ 0 60000 65536"/>
                    <a:gd name="T5" fmla="*/ 0 60000 65536"/>
                    <a:gd name="T6" fmla="*/ 0 w 90"/>
                    <a:gd name="T7" fmla="*/ 0 h 1"/>
                    <a:gd name="T8" fmla="*/ 90 w 9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" h="1">
                      <a:moveTo>
                        <a:pt x="9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60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3629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1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3612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2" name="Freeform 93"/>
                <p:cNvSpPr>
                  <a:spLocks/>
                </p:cNvSpPr>
                <p:nvPr/>
              </p:nvSpPr>
              <p:spPr bwMode="auto">
                <a:xfrm>
                  <a:off x="3564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3" name="Line 94"/>
                <p:cNvSpPr>
                  <a:spLocks noChangeShapeType="1"/>
                </p:cNvSpPr>
                <p:nvPr/>
              </p:nvSpPr>
              <p:spPr bwMode="auto">
                <a:xfrm rot="-5400000">
                  <a:off x="343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4" name="Line 95"/>
                <p:cNvSpPr>
                  <a:spLocks noChangeShapeType="1"/>
                </p:cNvSpPr>
                <p:nvPr/>
              </p:nvSpPr>
              <p:spPr bwMode="auto">
                <a:xfrm rot="-5400000">
                  <a:off x="3516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5" name="Freeform 96"/>
                <p:cNvSpPr>
                  <a:spLocks/>
                </p:cNvSpPr>
                <p:nvPr/>
              </p:nvSpPr>
              <p:spPr bwMode="auto">
                <a:xfrm>
                  <a:off x="3751" y="2352"/>
                  <a:ext cx="100" cy="1"/>
                </a:xfrm>
                <a:custGeom>
                  <a:avLst/>
                  <a:gdLst>
                    <a:gd name="T0" fmla="*/ 0 w 100"/>
                    <a:gd name="T1" fmla="*/ 0 h 1"/>
                    <a:gd name="T2" fmla="*/ 100 w 100"/>
                    <a:gd name="T3" fmla="*/ 1 h 1"/>
                    <a:gd name="T4" fmla="*/ 0 60000 65536"/>
                    <a:gd name="T5" fmla="*/ 0 60000 65536"/>
                    <a:gd name="T6" fmla="*/ 0 w 100"/>
                    <a:gd name="T7" fmla="*/ 0 h 1"/>
                    <a:gd name="T8" fmla="*/ 100 w 10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0" h="1">
                      <a:moveTo>
                        <a:pt x="0" y="0"/>
                      </a:moveTo>
                      <a:lnTo>
                        <a:pt x="100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66" name="Freeform 97"/>
                <p:cNvSpPr>
                  <a:spLocks/>
                </p:cNvSpPr>
                <p:nvPr/>
              </p:nvSpPr>
              <p:spPr bwMode="auto">
                <a:xfrm>
                  <a:off x="3359" y="2353"/>
                  <a:ext cx="108" cy="1"/>
                </a:xfrm>
                <a:custGeom>
                  <a:avLst/>
                  <a:gdLst>
                    <a:gd name="T0" fmla="*/ 108 w 108"/>
                    <a:gd name="T1" fmla="*/ 0 h 1"/>
                    <a:gd name="T2" fmla="*/ 0 w 108"/>
                    <a:gd name="T3" fmla="*/ 0 h 1"/>
                    <a:gd name="T4" fmla="*/ 0 60000 65536"/>
                    <a:gd name="T5" fmla="*/ 0 60000 65536"/>
                    <a:gd name="T6" fmla="*/ 0 w 108"/>
                    <a:gd name="T7" fmla="*/ 0 h 1"/>
                    <a:gd name="T8" fmla="*/ 108 w 10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1">
                      <a:moveTo>
                        <a:pt x="10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67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4205" y="2698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8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4188" y="26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69" name="Freeform 100"/>
                <p:cNvSpPr>
                  <a:spLocks/>
                </p:cNvSpPr>
                <p:nvPr/>
              </p:nvSpPr>
              <p:spPr bwMode="auto">
                <a:xfrm>
                  <a:off x="4140" y="2695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70" name="Line 101"/>
                <p:cNvSpPr>
                  <a:spLocks noChangeShapeType="1"/>
                </p:cNvSpPr>
                <p:nvPr/>
              </p:nvSpPr>
              <p:spPr bwMode="auto">
                <a:xfrm rot="-5400000">
                  <a:off x="4013" y="2698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71" name="Line 102"/>
                <p:cNvSpPr>
                  <a:spLocks noChangeShapeType="1"/>
                </p:cNvSpPr>
                <p:nvPr/>
              </p:nvSpPr>
              <p:spPr bwMode="auto">
                <a:xfrm rot="-5400000">
                  <a:off x="4092" y="270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72" name="Freeform 103"/>
                <p:cNvSpPr>
                  <a:spLocks/>
                </p:cNvSpPr>
                <p:nvPr/>
              </p:nvSpPr>
              <p:spPr bwMode="auto">
                <a:xfrm>
                  <a:off x="4336" y="2351"/>
                  <a:ext cx="90" cy="2"/>
                </a:xfrm>
                <a:custGeom>
                  <a:avLst/>
                  <a:gdLst>
                    <a:gd name="T0" fmla="*/ 0 w 90"/>
                    <a:gd name="T1" fmla="*/ 0 h 2"/>
                    <a:gd name="T2" fmla="*/ 90 w 90"/>
                    <a:gd name="T3" fmla="*/ 2 h 2"/>
                    <a:gd name="T4" fmla="*/ 0 60000 65536"/>
                    <a:gd name="T5" fmla="*/ 0 60000 65536"/>
                    <a:gd name="T6" fmla="*/ 0 w 90"/>
                    <a:gd name="T7" fmla="*/ 0 h 2"/>
                    <a:gd name="T8" fmla="*/ 90 w 90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" h="2">
                      <a:moveTo>
                        <a:pt x="0" y="0"/>
                      </a:moveTo>
                      <a:lnTo>
                        <a:pt x="90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73" name="Freeform 104"/>
                <p:cNvSpPr>
                  <a:spLocks/>
                </p:cNvSpPr>
                <p:nvPr/>
              </p:nvSpPr>
              <p:spPr bwMode="auto">
                <a:xfrm>
                  <a:off x="3935" y="2353"/>
                  <a:ext cx="104" cy="1"/>
                </a:xfrm>
                <a:custGeom>
                  <a:avLst/>
                  <a:gdLst>
                    <a:gd name="T0" fmla="*/ 104 w 104"/>
                    <a:gd name="T1" fmla="*/ 0 h 1"/>
                    <a:gd name="T2" fmla="*/ 0 w 104"/>
                    <a:gd name="T3" fmla="*/ 0 h 1"/>
                    <a:gd name="T4" fmla="*/ 0 60000 65536"/>
                    <a:gd name="T5" fmla="*/ 0 60000 65536"/>
                    <a:gd name="T6" fmla="*/ 0 w 104"/>
                    <a:gd name="T7" fmla="*/ 0 h 1"/>
                    <a:gd name="T8" fmla="*/ 104 w 10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4" h="1">
                      <a:moveTo>
                        <a:pt x="104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105"/>
                <p:cNvGrpSpPr>
                  <a:grpSpLocks/>
                </p:cNvGrpSpPr>
                <p:nvPr/>
              </p:nvGrpSpPr>
              <p:grpSpPr bwMode="auto">
                <a:xfrm>
                  <a:off x="4668" y="2634"/>
                  <a:ext cx="192" cy="158"/>
                  <a:chOff x="4692" y="2634"/>
                  <a:chExt cx="192" cy="158"/>
                </a:xfrm>
              </p:grpSpPr>
              <p:grpSp>
                <p:nvGrpSpPr>
                  <p:cNvPr id="11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836" y="2634"/>
                    <a:ext cx="48" cy="158"/>
                    <a:chOff x="4836" y="2634"/>
                    <a:chExt cx="48" cy="158"/>
                  </a:xfrm>
                </p:grpSpPr>
                <p:sp>
                  <p:nvSpPr>
                    <p:cNvPr id="143719" name="Line 10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80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720" name="Line 10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88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3715" name="Freeform 109"/>
                  <p:cNvSpPr>
                    <a:spLocks/>
                  </p:cNvSpPr>
                  <p:nvPr/>
                </p:nvSpPr>
                <p:spPr bwMode="auto">
                  <a:xfrm>
                    <a:off x="4740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692" y="2634"/>
                    <a:ext cx="48" cy="158"/>
                    <a:chOff x="4692" y="2634"/>
                    <a:chExt cx="48" cy="158"/>
                  </a:xfrm>
                </p:grpSpPr>
                <p:sp>
                  <p:nvSpPr>
                    <p:cNvPr id="143717" name="Line 11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13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718" name="Line 11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92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3575" name="Freeform 113"/>
                <p:cNvSpPr>
                  <a:spLocks/>
                </p:cNvSpPr>
                <p:nvPr/>
              </p:nvSpPr>
              <p:spPr bwMode="auto">
                <a:xfrm>
                  <a:off x="4890" y="2353"/>
                  <a:ext cx="107" cy="1"/>
                </a:xfrm>
                <a:custGeom>
                  <a:avLst/>
                  <a:gdLst>
                    <a:gd name="T0" fmla="*/ 0 w 107"/>
                    <a:gd name="T1" fmla="*/ 0 h 1"/>
                    <a:gd name="T2" fmla="*/ 107 w 107"/>
                    <a:gd name="T3" fmla="*/ 0 h 1"/>
                    <a:gd name="T4" fmla="*/ 0 60000 65536"/>
                    <a:gd name="T5" fmla="*/ 0 60000 65536"/>
                    <a:gd name="T6" fmla="*/ 0 w 107"/>
                    <a:gd name="T7" fmla="*/ 0 h 1"/>
                    <a:gd name="T8" fmla="*/ 107 w 10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7" h="1">
                      <a:moveTo>
                        <a:pt x="0" y="0"/>
                      </a:moveTo>
                      <a:lnTo>
                        <a:pt x="10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76" name="Freeform 114"/>
                <p:cNvSpPr>
                  <a:spLocks/>
                </p:cNvSpPr>
                <p:nvPr/>
              </p:nvSpPr>
              <p:spPr bwMode="auto">
                <a:xfrm>
                  <a:off x="4511" y="2353"/>
                  <a:ext cx="96" cy="1"/>
                </a:xfrm>
                <a:custGeom>
                  <a:avLst/>
                  <a:gdLst>
                    <a:gd name="T0" fmla="*/ 96 w 96"/>
                    <a:gd name="T1" fmla="*/ 0 h 1"/>
                    <a:gd name="T2" fmla="*/ 0 w 96"/>
                    <a:gd name="T3" fmla="*/ 0 h 1"/>
                    <a:gd name="T4" fmla="*/ 0 60000 65536"/>
                    <a:gd name="T5" fmla="*/ 0 60000 65536"/>
                    <a:gd name="T6" fmla="*/ 0 w 96"/>
                    <a:gd name="T7" fmla="*/ 0 h 1"/>
                    <a:gd name="T8" fmla="*/ 96 w 9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1">
                      <a:moveTo>
                        <a:pt x="96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115"/>
                <p:cNvGrpSpPr>
                  <a:grpSpLocks/>
                </p:cNvGrpSpPr>
                <p:nvPr/>
              </p:nvGrpSpPr>
              <p:grpSpPr bwMode="auto">
                <a:xfrm>
                  <a:off x="5235" y="2634"/>
                  <a:ext cx="192" cy="158"/>
                  <a:chOff x="5259" y="2634"/>
                  <a:chExt cx="192" cy="158"/>
                </a:xfrm>
              </p:grpSpPr>
              <p:grpSp>
                <p:nvGrpSpPr>
                  <p:cNvPr id="14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5403" y="2634"/>
                    <a:ext cx="48" cy="158"/>
                    <a:chOff x="5403" y="2634"/>
                    <a:chExt cx="48" cy="158"/>
                  </a:xfrm>
                </p:grpSpPr>
                <p:sp>
                  <p:nvSpPr>
                    <p:cNvPr id="143712" name="Line 11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5372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713" name="Line 1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5355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3708" name="Freeform 119"/>
                  <p:cNvSpPr>
                    <a:spLocks/>
                  </p:cNvSpPr>
                  <p:nvPr/>
                </p:nvSpPr>
                <p:spPr bwMode="auto">
                  <a:xfrm>
                    <a:off x="5307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5259" y="2634"/>
                    <a:ext cx="48" cy="158"/>
                    <a:chOff x="5259" y="2634"/>
                    <a:chExt cx="48" cy="158"/>
                  </a:xfrm>
                </p:grpSpPr>
                <p:sp>
                  <p:nvSpPr>
                    <p:cNvPr id="143710" name="Line 12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180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711" name="Line 1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259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3578" name="Freeform 123"/>
                <p:cNvSpPr>
                  <a:spLocks/>
                </p:cNvSpPr>
                <p:nvPr/>
              </p:nvSpPr>
              <p:spPr bwMode="auto">
                <a:xfrm>
                  <a:off x="5467" y="2351"/>
                  <a:ext cx="96" cy="2"/>
                </a:xfrm>
                <a:custGeom>
                  <a:avLst/>
                  <a:gdLst>
                    <a:gd name="T0" fmla="*/ 0 w 96"/>
                    <a:gd name="T1" fmla="*/ 0 h 2"/>
                    <a:gd name="T2" fmla="*/ 96 w 96"/>
                    <a:gd name="T3" fmla="*/ 2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0"/>
                      </a:moveTo>
                      <a:lnTo>
                        <a:pt x="96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79" name="Freeform 124"/>
                <p:cNvSpPr>
                  <a:spLocks/>
                </p:cNvSpPr>
                <p:nvPr/>
              </p:nvSpPr>
              <p:spPr bwMode="auto">
                <a:xfrm>
                  <a:off x="5078" y="2353"/>
                  <a:ext cx="101" cy="1"/>
                </a:xfrm>
                <a:custGeom>
                  <a:avLst/>
                  <a:gdLst>
                    <a:gd name="T0" fmla="*/ 101 w 101"/>
                    <a:gd name="T1" fmla="*/ 0 h 1"/>
                    <a:gd name="T2" fmla="*/ 0 w 101"/>
                    <a:gd name="T3" fmla="*/ 0 h 1"/>
                    <a:gd name="T4" fmla="*/ 0 60000 65536"/>
                    <a:gd name="T5" fmla="*/ 0 60000 65536"/>
                    <a:gd name="T6" fmla="*/ 0 w 101"/>
                    <a:gd name="T7" fmla="*/ 0 h 1"/>
                    <a:gd name="T8" fmla="*/ 101 w 10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1" h="1">
                      <a:moveTo>
                        <a:pt x="10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0" name="Freeform 125"/>
                <p:cNvSpPr>
                  <a:spLocks/>
                </p:cNvSpPr>
                <p:nvPr/>
              </p:nvSpPr>
              <p:spPr bwMode="auto">
                <a:xfrm>
                  <a:off x="908" y="856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1" name="Line 126"/>
                <p:cNvSpPr>
                  <a:spLocks noChangeShapeType="1"/>
                </p:cNvSpPr>
                <p:nvPr/>
              </p:nvSpPr>
              <p:spPr bwMode="auto">
                <a:xfrm>
                  <a:off x="1292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2" name="Line 127"/>
                <p:cNvSpPr>
                  <a:spLocks noChangeShapeType="1"/>
                </p:cNvSpPr>
                <p:nvPr/>
              </p:nvSpPr>
              <p:spPr bwMode="auto">
                <a:xfrm>
                  <a:off x="1868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3" name="Line 128"/>
                <p:cNvSpPr>
                  <a:spLocks noChangeShapeType="1"/>
                </p:cNvSpPr>
                <p:nvPr/>
              </p:nvSpPr>
              <p:spPr bwMode="auto">
                <a:xfrm>
                  <a:off x="2444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4" name="Line 129"/>
                <p:cNvSpPr>
                  <a:spLocks noChangeShapeType="1"/>
                </p:cNvSpPr>
                <p:nvPr/>
              </p:nvSpPr>
              <p:spPr bwMode="auto">
                <a:xfrm>
                  <a:off x="3020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5" name="Line 130"/>
                <p:cNvSpPr>
                  <a:spLocks noChangeShapeType="1"/>
                </p:cNvSpPr>
                <p:nvPr/>
              </p:nvSpPr>
              <p:spPr bwMode="auto">
                <a:xfrm>
                  <a:off x="3596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6" name="Line 131"/>
                <p:cNvSpPr>
                  <a:spLocks noChangeShapeType="1"/>
                </p:cNvSpPr>
                <p:nvPr/>
              </p:nvSpPr>
              <p:spPr bwMode="auto">
                <a:xfrm>
                  <a:off x="4172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7" name="Line 132"/>
                <p:cNvSpPr>
                  <a:spLocks noChangeShapeType="1"/>
                </p:cNvSpPr>
                <p:nvPr/>
              </p:nvSpPr>
              <p:spPr bwMode="auto">
                <a:xfrm>
                  <a:off x="4748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8" name="Line 133"/>
                <p:cNvSpPr>
                  <a:spLocks noChangeShapeType="1"/>
                </p:cNvSpPr>
                <p:nvPr/>
              </p:nvSpPr>
              <p:spPr bwMode="auto">
                <a:xfrm>
                  <a:off x="5324" y="8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89" name="Freeform 134"/>
                <p:cNvSpPr>
                  <a:spLocks/>
                </p:cNvSpPr>
                <p:nvPr/>
              </p:nvSpPr>
              <p:spPr bwMode="auto">
                <a:xfrm>
                  <a:off x="1305" y="2708"/>
                  <a:ext cx="1" cy="166"/>
                </a:xfrm>
                <a:custGeom>
                  <a:avLst/>
                  <a:gdLst>
                    <a:gd name="T0" fmla="*/ 1 w 1"/>
                    <a:gd name="T1" fmla="*/ 0 h 166"/>
                    <a:gd name="T2" fmla="*/ 0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1" y="0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0" name="Freeform 135"/>
                <p:cNvSpPr>
                  <a:spLocks/>
                </p:cNvSpPr>
                <p:nvPr/>
              </p:nvSpPr>
              <p:spPr bwMode="auto">
                <a:xfrm>
                  <a:off x="1880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1" name="Freeform 136"/>
                <p:cNvSpPr>
                  <a:spLocks/>
                </p:cNvSpPr>
                <p:nvPr/>
              </p:nvSpPr>
              <p:spPr bwMode="auto">
                <a:xfrm>
                  <a:off x="2454" y="2708"/>
                  <a:ext cx="4" cy="166"/>
                </a:xfrm>
                <a:custGeom>
                  <a:avLst/>
                  <a:gdLst>
                    <a:gd name="T0" fmla="*/ 4 w 4"/>
                    <a:gd name="T1" fmla="*/ 0 h 166"/>
                    <a:gd name="T2" fmla="*/ 0 w 4"/>
                    <a:gd name="T3" fmla="*/ 166 h 166"/>
                    <a:gd name="T4" fmla="*/ 0 60000 65536"/>
                    <a:gd name="T5" fmla="*/ 0 60000 65536"/>
                    <a:gd name="T6" fmla="*/ 0 w 4"/>
                    <a:gd name="T7" fmla="*/ 0 h 166"/>
                    <a:gd name="T8" fmla="*/ 4 w 4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166">
                      <a:moveTo>
                        <a:pt x="4" y="0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2" name="Freeform 137"/>
                <p:cNvSpPr>
                  <a:spLocks/>
                </p:cNvSpPr>
                <p:nvPr/>
              </p:nvSpPr>
              <p:spPr bwMode="auto">
                <a:xfrm>
                  <a:off x="3606" y="2708"/>
                  <a:ext cx="2" cy="175"/>
                </a:xfrm>
                <a:custGeom>
                  <a:avLst/>
                  <a:gdLst>
                    <a:gd name="T0" fmla="*/ 2 w 2"/>
                    <a:gd name="T1" fmla="*/ 0 h 175"/>
                    <a:gd name="T2" fmla="*/ 0 w 2"/>
                    <a:gd name="T3" fmla="*/ 175 h 175"/>
                    <a:gd name="T4" fmla="*/ 0 60000 65536"/>
                    <a:gd name="T5" fmla="*/ 0 60000 65536"/>
                    <a:gd name="T6" fmla="*/ 0 w 2"/>
                    <a:gd name="T7" fmla="*/ 0 h 175"/>
                    <a:gd name="T8" fmla="*/ 2 w 2"/>
                    <a:gd name="T9" fmla="*/ 175 h 17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75">
                      <a:moveTo>
                        <a:pt x="2" y="0"/>
                      </a:moveTo>
                      <a:lnTo>
                        <a:pt x="0" y="1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3" name="Freeform 138"/>
                <p:cNvSpPr>
                  <a:spLocks/>
                </p:cNvSpPr>
                <p:nvPr/>
              </p:nvSpPr>
              <p:spPr bwMode="auto">
                <a:xfrm>
                  <a:off x="4760" y="2697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4" name="Freeform 139"/>
                <p:cNvSpPr>
                  <a:spLocks/>
                </p:cNvSpPr>
                <p:nvPr/>
              </p:nvSpPr>
              <p:spPr bwMode="auto">
                <a:xfrm>
                  <a:off x="908" y="1480"/>
                  <a:ext cx="4422" cy="1"/>
                </a:xfrm>
                <a:custGeom>
                  <a:avLst/>
                  <a:gdLst>
                    <a:gd name="T0" fmla="*/ 0 w 4422"/>
                    <a:gd name="T1" fmla="*/ 1 h 1"/>
                    <a:gd name="T2" fmla="*/ 4422 w 4422"/>
                    <a:gd name="T3" fmla="*/ 0 h 1"/>
                    <a:gd name="T4" fmla="*/ 0 60000 65536"/>
                    <a:gd name="T5" fmla="*/ 0 60000 65536"/>
                    <a:gd name="T6" fmla="*/ 0 w 4422"/>
                    <a:gd name="T7" fmla="*/ 0 h 1"/>
                    <a:gd name="T8" fmla="*/ 4422 w 442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22" h="1">
                      <a:moveTo>
                        <a:pt x="0" y="1"/>
                      </a:moveTo>
                      <a:lnTo>
                        <a:pt x="442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5" name="Line 140"/>
                <p:cNvSpPr>
                  <a:spLocks noChangeShapeType="1"/>
                </p:cNvSpPr>
                <p:nvPr/>
              </p:nvSpPr>
              <p:spPr bwMode="auto">
                <a:xfrm>
                  <a:off x="1292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6" name="Line 141"/>
                <p:cNvSpPr>
                  <a:spLocks noChangeShapeType="1"/>
                </p:cNvSpPr>
                <p:nvPr/>
              </p:nvSpPr>
              <p:spPr bwMode="auto">
                <a:xfrm>
                  <a:off x="1868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7" name="Line 142"/>
                <p:cNvSpPr>
                  <a:spLocks noChangeShapeType="1"/>
                </p:cNvSpPr>
                <p:nvPr/>
              </p:nvSpPr>
              <p:spPr bwMode="auto">
                <a:xfrm>
                  <a:off x="2444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8" name="Line 143"/>
                <p:cNvSpPr>
                  <a:spLocks noChangeShapeType="1"/>
                </p:cNvSpPr>
                <p:nvPr/>
              </p:nvSpPr>
              <p:spPr bwMode="auto">
                <a:xfrm>
                  <a:off x="3020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599" name="Line 144"/>
                <p:cNvSpPr>
                  <a:spLocks noChangeShapeType="1"/>
                </p:cNvSpPr>
                <p:nvPr/>
              </p:nvSpPr>
              <p:spPr bwMode="auto">
                <a:xfrm>
                  <a:off x="3596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0" name="Line 145"/>
                <p:cNvSpPr>
                  <a:spLocks noChangeShapeType="1"/>
                </p:cNvSpPr>
                <p:nvPr/>
              </p:nvSpPr>
              <p:spPr bwMode="auto">
                <a:xfrm>
                  <a:off x="4172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1" name="Line 146"/>
                <p:cNvSpPr>
                  <a:spLocks noChangeShapeType="1"/>
                </p:cNvSpPr>
                <p:nvPr/>
              </p:nvSpPr>
              <p:spPr bwMode="auto">
                <a:xfrm>
                  <a:off x="4748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2" name="Line 147"/>
                <p:cNvSpPr>
                  <a:spLocks noChangeShapeType="1"/>
                </p:cNvSpPr>
                <p:nvPr/>
              </p:nvSpPr>
              <p:spPr bwMode="auto">
                <a:xfrm>
                  <a:off x="5324" y="14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3" name="Freeform 148"/>
                <p:cNvSpPr>
                  <a:spLocks/>
                </p:cNvSpPr>
                <p:nvPr/>
              </p:nvSpPr>
              <p:spPr bwMode="auto">
                <a:xfrm>
                  <a:off x="908" y="2056"/>
                  <a:ext cx="4418" cy="1"/>
                </a:xfrm>
                <a:custGeom>
                  <a:avLst/>
                  <a:gdLst>
                    <a:gd name="T0" fmla="*/ 0 w 4418"/>
                    <a:gd name="T1" fmla="*/ 1 h 1"/>
                    <a:gd name="T2" fmla="*/ 4418 w 4418"/>
                    <a:gd name="T3" fmla="*/ 0 h 1"/>
                    <a:gd name="T4" fmla="*/ 0 60000 65536"/>
                    <a:gd name="T5" fmla="*/ 0 60000 65536"/>
                    <a:gd name="T6" fmla="*/ 0 w 4418"/>
                    <a:gd name="T7" fmla="*/ 0 h 1"/>
                    <a:gd name="T8" fmla="*/ 4418 w 441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8" h="1">
                      <a:moveTo>
                        <a:pt x="0" y="1"/>
                      </a:moveTo>
                      <a:lnTo>
                        <a:pt x="4418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4" name="Line 149"/>
                <p:cNvSpPr>
                  <a:spLocks noChangeShapeType="1"/>
                </p:cNvSpPr>
                <p:nvPr/>
              </p:nvSpPr>
              <p:spPr bwMode="auto">
                <a:xfrm>
                  <a:off x="1292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5" name="Line 150"/>
                <p:cNvSpPr>
                  <a:spLocks noChangeShapeType="1"/>
                </p:cNvSpPr>
                <p:nvPr/>
              </p:nvSpPr>
              <p:spPr bwMode="auto">
                <a:xfrm>
                  <a:off x="1868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6" name="Line 151"/>
                <p:cNvSpPr>
                  <a:spLocks noChangeShapeType="1"/>
                </p:cNvSpPr>
                <p:nvPr/>
              </p:nvSpPr>
              <p:spPr bwMode="auto">
                <a:xfrm>
                  <a:off x="2444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7" name="Line 152"/>
                <p:cNvSpPr>
                  <a:spLocks noChangeShapeType="1"/>
                </p:cNvSpPr>
                <p:nvPr/>
              </p:nvSpPr>
              <p:spPr bwMode="auto">
                <a:xfrm>
                  <a:off x="3020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8" name="Line 153"/>
                <p:cNvSpPr>
                  <a:spLocks noChangeShapeType="1"/>
                </p:cNvSpPr>
                <p:nvPr/>
              </p:nvSpPr>
              <p:spPr bwMode="auto">
                <a:xfrm>
                  <a:off x="3596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09" name="Line 154"/>
                <p:cNvSpPr>
                  <a:spLocks noChangeShapeType="1"/>
                </p:cNvSpPr>
                <p:nvPr/>
              </p:nvSpPr>
              <p:spPr bwMode="auto">
                <a:xfrm>
                  <a:off x="4172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0" name="Line 155"/>
                <p:cNvSpPr>
                  <a:spLocks noChangeShapeType="1"/>
                </p:cNvSpPr>
                <p:nvPr/>
              </p:nvSpPr>
              <p:spPr bwMode="auto">
                <a:xfrm>
                  <a:off x="4748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1" name="Line 156"/>
                <p:cNvSpPr>
                  <a:spLocks noChangeShapeType="1"/>
                </p:cNvSpPr>
                <p:nvPr/>
              </p:nvSpPr>
              <p:spPr bwMode="auto">
                <a:xfrm>
                  <a:off x="5324" y="205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2" name="Freeform 157"/>
                <p:cNvSpPr>
                  <a:spLocks/>
                </p:cNvSpPr>
                <p:nvPr/>
              </p:nvSpPr>
              <p:spPr bwMode="auto">
                <a:xfrm>
                  <a:off x="909" y="2879"/>
                  <a:ext cx="3860" cy="1"/>
                </a:xfrm>
                <a:custGeom>
                  <a:avLst/>
                  <a:gdLst>
                    <a:gd name="T0" fmla="*/ 0 w 3860"/>
                    <a:gd name="T1" fmla="*/ 1 h 1"/>
                    <a:gd name="T2" fmla="*/ 3860 w 3860"/>
                    <a:gd name="T3" fmla="*/ 0 h 1"/>
                    <a:gd name="T4" fmla="*/ 0 60000 65536"/>
                    <a:gd name="T5" fmla="*/ 0 60000 65536"/>
                    <a:gd name="T6" fmla="*/ 0 w 3860"/>
                    <a:gd name="T7" fmla="*/ 0 h 1"/>
                    <a:gd name="T8" fmla="*/ 3860 w 386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60" h="1">
                      <a:moveTo>
                        <a:pt x="0" y="1"/>
                      </a:moveTo>
                      <a:lnTo>
                        <a:pt x="386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3" name="Freeform 158"/>
                <p:cNvSpPr>
                  <a:spLocks/>
                </p:cNvSpPr>
                <p:nvPr/>
              </p:nvSpPr>
              <p:spPr bwMode="auto">
                <a:xfrm>
                  <a:off x="912" y="3209"/>
                  <a:ext cx="4418" cy="1"/>
                </a:xfrm>
                <a:custGeom>
                  <a:avLst/>
                  <a:gdLst>
                    <a:gd name="T0" fmla="*/ 0 w 4418"/>
                    <a:gd name="T1" fmla="*/ 1 h 1"/>
                    <a:gd name="T2" fmla="*/ 4418 w 4418"/>
                    <a:gd name="T3" fmla="*/ 0 h 1"/>
                    <a:gd name="T4" fmla="*/ 0 60000 65536"/>
                    <a:gd name="T5" fmla="*/ 0 60000 65536"/>
                    <a:gd name="T6" fmla="*/ 0 w 4418"/>
                    <a:gd name="T7" fmla="*/ 0 h 1"/>
                    <a:gd name="T8" fmla="*/ 4418 w 441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8" h="1">
                      <a:moveTo>
                        <a:pt x="0" y="1"/>
                      </a:moveTo>
                      <a:lnTo>
                        <a:pt x="4418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4" name="Rectangle 159"/>
                <p:cNvSpPr>
                  <a:spLocks noChangeArrowheads="1"/>
                </p:cNvSpPr>
                <p:nvPr/>
              </p:nvSpPr>
              <p:spPr bwMode="auto">
                <a:xfrm>
                  <a:off x="1141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5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1172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3616" name="Freeform 161"/>
                <p:cNvSpPr>
                  <a:spLocks/>
                </p:cNvSpPr>
                <p:nvPr/>
              </p:nvSpPr>
              <p:spPr bwMode="auto">
                <a:xfrm>
                  <a:off x="1402" y="1211"/>
                  <a:ext cx="145" cy="1466"/>
                </a:xfrm>
                <a:custGeom>
                  <a:avLst/>
                  <a:gdLst>
                    <a:gd name="T0" fmla="*/ 37 w 145"/>
                    <a:gd name="T1" fmla="*/ 0 h 1466"/>
                    <a:gd name="T2" fmla="*/ 145 w 145"/>
                    <a:gd name="T3" fmla="*/ 0 h 1466"/>
                    <a:gd name="T4" fmla="*/ 144 w 145"/>
                    <a:gd name="T5" fmla="*/ 1466 h 1466"/>
                    <a:gd name="T6" fmla="*/ 0 w 145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5"/>
                    <a:gd name="T13" fmla="*/ 0 h 1466"/>
                    <a:gd name="T14" fmla="*/ 145 w 145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5" h="1466">
                      <a:moveTo>
                        <a:pt x="37" y="0"/>
                      </a:moveTo>
                      <a:lnTo>
                        <a:pt x="145" y="0"/>
                      </a:lnTo>
                      <a:lnTo>
                        <a:pt x="144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7" name="Freeform 162"/>
                <p:cNvSpPr>
                  <a:spLocks/>
                </p:cNvSpPr>
                <p:nvPr/>
              </p:nvSpPr>
              <p:spPr bwMode="auto">
                <a:xfrm>
                  <a:off x="1613" y="1211"/>
                  <a:ext cx="169" cy="1469"/>
                </a:xfrm>
                <a:custGeom>
                  <a:avLst/>
                  <a:gdLst>
                    <a:gd name="T0" fmla="*/ 169 w 169"/>
                    <a:gd name="T1" fmla="*/ 1468 h 1469"/>
                    <a:gd name="T2" fmla="*/ 0 w 169"/>
                    <a:gd name="T3" fmla="*/ 1469 h 1469"/>
                    <a:gd name="T4" fmla="*/ 1 w 169"/>
                    <a:gd name="T5" fmla="*/ 0 h 1469"/>
                    <a:gd name="T6" fmla="*/ 105 w 169"/>
                    <a:gd name="T7" fmla="*/ 0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9"/>
                    <a:gd name="T13" fmla="*/ 0 h 1469"/>
                    <a:gd name="T14" fmla="*/ 169 w 169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9" h="1469">
                      <a:moveTo>
                        <a:pt x="169" y="1468"/>
                      </a:moveTo>
                      <a:lnTo>
                        <a:pt x="0" y="1469"/>
                      </a:lnTo>
                      <a:lnTo>
                        <a:pt x="1" y="0"/>
                      </a:lnTo>
                      <a:lnTo>
                        <a:pt x="10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8" name="Freeform 163"/>
                <p:cNvSpPr>
                  <a:spLocks/>
                </p:cNvSpPr>
                <p:nvPr/>
              </p:nvSpPr>
              <p:spPr bwMode="auto">
                <a:xfrm>
                  <a:off x="1967" y="1211"/>
                  <a:ext cx="141" cy="1466"/>
                </a:xfrm>
                <a:custGeom>
                  <a:avLst/>
                  <a:gdLst>
                    <a:gd name="T0" fmla="*/ 38 w 141"/>
                    <a:gd name="T1" fmla="*/ 0 h 1466"/>
                    <a:gd name="T2" fmla="*/ 141 w 141"/>
                    <a:gd name="T3" fmla="*/ 0 h 1466"/>
                    <a:gd name="T4" fmla="*/ 140 w 141"/>
                    <a:gd name="T5" fmla="*/ 1466 h 1466"/>
                    <a:gd name="T6" fmla="*/ 0 w 141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1"/>
                    <a:gd name="T13" fmla="*/ 0 h 1466"/>
                    <a:gd name="T14" fmla="*/ 141 w 141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1" h="1466">
                      <a:moveTo>
                        <a:pt x="38" y="0"/>
                      </a:moveTo>
                      <a:lnTo>
                        <a:pt x="141" y="0"/>
                      </a:lnTo>
                      <a:lnTo>
                        <a:pt x="140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19" name="Freeform 164"/>
                <p:cNvSpPr>
                  <a:spLocks/>
                </p:cNvSpPr>
                <p:nvPr/>
              </p:nvSpPr>
              <p:spPr bwMode="auto">
                <a:xfrm>
                  <a:off x="2208" y="1211"/>
                  <a:ext cx="155" cy="1467"/>
                </a:xfrm>
                <a:custGeom>
                  <a:avLst/>
                  <a:gdLst>
                    <a:gd name="T0" fmla="*/ 155 w 155"/>
                    <a:gd name="T1" fmla="*/ 1467 h 1467"/>
                    <a:gd name="T2" fmla="*/ 3 w 155"/>
                    <a:gd name="T3" fmla="*/ 1467 h 1467"/>
                    <a:gd name="T4" fmla="*/ 0 w 155"/>
                    <a:gd name="T5" fmla="*/ 1 h 1467"/>
                    <a:gd name="T6" fmla="*/ 89 w 155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5"/>
                    <a:gd name="T13" fmla="*/ 0 h 1467"/>
                    <a:gd name="T14" fmla="*/ 155 w 155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5" h="1467">
                      <a:moveTo>
                        <a:pt x="155" y="1467"/>
                      </a:moveTo>
                      <a:lnTo>
                        <a:pt x="3" y="1467"/>
                      </a:lnTo>
                      <a:lnTo>
                        <a:pt x="0" y="1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0" name="Freeform 165"/>
                <p:cNvSpPr>
                  <a:spLocks/>
                </p:cNvSpPr>
                <p:nvPr/>
              </p:nvSpPr>
              <p:spPr bwMode="auto">
                <a:xfrm>
                  <a:off x="2557" y="1211"/>
                  <a:ext cx="142" cy="1466"/>
                </a:xfrm>
                <a:custGeom>
                  <a:avLst/>
                  <a:gdLst>
                    <a:gd name="T0" fmla="*/ 34 w 142"/>
                    <a:gd name="T1" fmla="*/ 0 h 1466"/>
                    <a:gd name="T2" fmla="*/ 142 w 142"/>
                    <a:gd name="T3" fmla="*/ 0 h 1466"/>
                    <a:gd name="T4" fmla="*/ 141 w 142"/>
                    <a:gd name="T5" fmla="*/ 1466 h 1466"/>
                    <a:gd name="T6" fmla="*/ 0 w 142"/>
                    <a:gd name="T7" fmla="*/ 1464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1466"/>
                    <a:gd name="T14" fmla="*/ 142 w 142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1466">
                      <a:moveTo>
                        <a:pt x="34" y="0"/>
                      </a:moveTo>
                      <a:lnTo>
                        <a:pt x="142" y="0"/>
                      </a:lnTo>
                      <a:lnTo>
                        <a:pt x="141" y="1466"/>
                      </a:lnTo>
                      <a:lnTo>
                        <a:pt x="0" y="1464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1" name="Freeform 166"/>
                <p:cNvSpPr>
                  <a:spLocks/>
                </p:cNvSpPr>
                <p:nvPr/>
              </p:nvSpPr>
              <p:spPr bwMode="auto">
                <a:xfrm>
                  <a:off x="2787" y="1211"/>
                  <a:ext cx="152" cy="1467"/>
                </a:xfrm>
                <a:custGeom>
                  <a:avLst/>
                  <a:gdLst>
                    <a:gd name="T0" fmla="*/ 152 w 152"/>
                    <a:gd name="T1" fmla="*/ 1467 h 1467"/>
                    <a:gd name="T2" fmla="*/ 0 w 152"/>
                    <a:gd name="T3" fmla="*/ 1467 h 1467"/>
                    <a:gd name="T4" fmla="*/ 0 w 152"/>
                    <a:gd name="T5" fmla="*/ 1 h 1467"/>
                    <a:gd name="T6" fmla="*/ 77 w 152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7"/>
                    <a:gd name="T14" fmla="*/ 152 w 152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7">
                      <a:moveTo>
                        <a:pt x="152" y="1467"/>
                      </a:moveTo>
                      <a:lnTo>
                        <a:pt x="0" y="1467"/>
                      </a:lnTo>
                      <a:lnTo>
                        <a:pt x="0" y="1"/>
                      </a:lnTo>
                      <a:lnTo>
                        <a:pt x="7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2" name="Freeform 167"/>
                <p:cNvSpPr>
                  <a:spLocks/>
                </p:cNvSpPr>
                <p:nvPr/>
              </p:nvSpPr>
              <p:spPr bwMode="auto">
                <a:xfrm>
                  <a:off x="3130" y="1211"/>
                  <a:ext cx="145" cy="1466"/>
                </a:xfrm>
                <a:custGeom>
                  <a:avLst/>
                  <a:gdLst>
                    <a:gd name="T0" fmla="*/ 37 w 145"/>
                    <a:gd name="T1" fmla="*/ 0 h 1466"/>
                    <a:gd name="T2" fmla="*/ 145 w 145"/>
                    <a:gd name="T3" fmla="*/ 0 h 1466"/>
                    <a:gd name="T4" fmla="*/ 144 w 145"/>
                    <a:gd name="T5" fmla="*/ 1466 h 1466"/>
                    <a:gd name="T6" fmla="*/ 0 w 145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5"/>
                    <a:gd name="T13" fmla="*/ 0 h 1466"/>
                    <a:gd name="T14" fmla="*/ 145 w 145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5" h="1466">
                      <a:moveTo>
                        <a:pt x="37" y="0"/>
                      </a:moveTo>
                      <a:lnTo>
                        <a:pt x="145" y="0"/>
                      </a:lnTo>
                      <a:lnTo>
                        <a:pt x="144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3" name="Freeform 168"/>
                <p:cNvSpPr>
                  <a:spLocks/>
                </p:cNvSpPr>
                <p:nvPr/>
              </p:nvSpPr>
              <p:spPr bwMode="auto">
                <a:xfrm>
                  <a:off x="3360" y="1209"/>
                  <a:ext cx="155" cy="1469"/>
                </a:xfrm>
                <a:custGeom>
                  <a:avLst/>
                  <a:gdLst>
                    <a:gd name="T0" fmla="*/ 155 w 155"/>
                    <a:gd name="T1" fmla="*/ 1469 h 1469"/>
                    <a:gd name="T2" fmla="*/ 3 w 155"/>
                    <a:gd name="T3" fmla="*/ 1469 h 1469"/>
                    <a:gd name="T4" fmla="*/ 0 w 155"/>
                    <a:gd name="T5" fmla="*/ 0 h 1469"/>
                    <a:gd name="T6" fmla="*/ 103 w 155"/>
                    <a:gd name="T7" fmla="*/ 2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5"/>
                    <a:gd name="T13" fmla="*/ 0 h 1469"/>
                    <a:gd name="T14" fmla="*/ 155 w 155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5" h="1469">
                      <a:moveTo>
                        <a:pt x="155" y="1469"/>
                      </a:moveTo>
                      <a:lnTo>
                        <a:pt x="3" y="1469"/>
                      </a:lnTo>
                      <a:lnTo>
                        <a:pt x="0" y="0"/>
                      </a:lnTo>
                      <a:lnTo>
                        <a:pt x="103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4" name="Freeform 169"/>
                <p:cNvSpPr>
                  <a:spLocks/>
                </p:cNvSpPr>
                <p:nvPr/>
              </p:nvSpPr>
              <p:spPr bwMode="auto">
                <a:xfrm>
                  <a:off x="3710" y="1211"/>
                  <a:ext cx="141" cy="1466"/>
                </a:xfrm>
                <a:custGeom>
                  <a:avLst/>
                  <a:gdLst>
                    <a:gd name="T0" fmla="*/ 42 w 141"/>
                    <a:gd name="T1" fmla="*/ 0 h 1466"/>
                    <a:gd name="T2" fmla="*/ 141 w 141"/>
                    <a:gd name="T3" fmla="*/ 0 h 1466"/>
                    <a:gd name="T4" fmla="*/ 140 w 141"/>
                    <a:gd name="T5" fmla="*/ 1466 h 1466"/>
                    <a:gd name="T6" fmla="*/ 0 w 141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1"/>
                    <a:gd name="T13" fmla="*/ 0 h 1466"/>
                    <a:gd name="T14" fmla="*/ 141 w 141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1" h="1466">
                      <a:moveTo>
                        <a:pt x="42" y="0"/>
                      </a:moveTo>
                      <a:lnTo>
                        <a:pt x="141" y="0"/>
                      </a:lnTo>
                      <a:lnTo>
                        <a:pt x="140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5" name="Freeform 170"/>
                <p:cNvSpPr>
                  <a:spLocks/>
                </p:cNvSpPr>
                <p:nvPr/>
              </p:nvSpPr>
              <p:spPr bwMode="auto">
                <a:xfrm>
                  <a:off x="3939" y="1211"/>
                  <a:ext cx="152" cy="1467"/>
                </a:xfrm>
                <a:custGeom>
                  <a:avLst/>
                  <a:gdLst>
                    <a:gd name="T0" fmla="*/ 152 w 152"/>
                    <a:gd name="T1" fmla="*/ 1467 h 1467"/>
                    <a:gd name="T2" fmla="*/ 0 w 152"/>
                    <a:gd name="T3" fmla="*/ 1467 h 1467"/>
                    <a:gd name="T4" fmla="*/ 0 w 152"/>
                    <a:gd name="T5" fmla="*/ 1 h 1467"/>
                    <a:gd name="T6" fmla="*/ 103 w 152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7"/>
                    <a:gd name="T14" fmla="*/ 152 w 152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7">
                      <a:moveTo>
                        <a:pt x="152" y="1467"/>
                      </a:moveTo>
                      <a:lnTo>
                        <a:pt x="0" y="1467"/>
                      </a:lnTo>
                      <a:lnTo>
                        <a:pt x="0" y="1"/>
                      </a:lnTo>
                      <a:lnTo>
                        <a:pt x="10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6" name="Freeform 171"/>
                <p:cNvSpPr>
                  <a:spLocks/>
                </p:cNvSpPr>
                <p:nvPr/>
              </p:nvSpPr>
              <p:spPr bwMode="auto">
                <a:xfrm>
                  <a:off x="4280" y="1211"/>
                  <a:ext cx="147" cy="1466"/>
                </a:xfrm>
                <a:custGeom>
                  <a:avLst/>
                  <a:gdLst>
                    <a:gd name="T0" fmla="*/ 51 w 147"/>
                    <a:gd name="T1" fmla="*/ 0 h 1466"/>
                    <a:gd name="T2" fmla="*/ 147 w 147"/>
                    <a:gd name="T3" fmla="*/ 0 h 1466"/>
                    <a:gd name="T4" fmla="*/ 146 w 147"/>
                    <a:gd name="T5" fmla="*/ 1466 h 1466"/>
                    <a:gd name="T6" fmla="*/ 0 w 147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7"/>
                    <a:gd name="T13" fmla="*/ 0 h 1466"/>
                    <a:gd name="T14" fmla="*/ 147 w 147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7" h="1466">
                      <a:moveTo>
                        <a:pt x="51" y="0"/>
                      </a:moveTo>
                      <a:lnTo>
                        <a:pt x="147" y="0"/>
                      </a:lnTo>
                      <a:lnTo>
                        <a:pt x="146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7" name="Freeform 172"/>
                <p:cNvSpPr>
                  <a:spLocks/>
                </p:cNvSpPr>
                <p:nvPr/>
              </p:nvSpPr>
              <p:spPr bwMode="auto">
                <a:xfrm>
                  <a:off x="4509" y="1211"/>
                  <a:ext cx="158" cy="1467"/>
                </a:xfrm>
                <a:custGeom>
                  <a:avLst/>
                  <a:gdLst>
                    <a:gd name="T0" fmla="*/ 158 w 158"/>
                    <a:gd name="T1" fmla="*/ 1467 h 1467"/>
                    <a:gd name="T2" fmla="*/ 0 w 158"/>
                    <a:gd name="T3" fmla="*/ 1467 h 1467"/>
                    <a:gd name="T4" fmla="*/ 0 w 158"/>
                    <a:gd name="T5" fmla="*/ 0 h 1467"/>
                    <a:gd name="T6" fmla="*/ 95 w 158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467"/>
                    <a:gd name="T14" fmla="*/ 158 w 158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467">
                      <a:moveTo>
                        <a:pt x="158" y="1467"/>
                      </a:moveTo>
                      <a:lnTo>
                        <a:pt x="0" y="1467"/>
                      </a:lnTo>
                      <a:lnTo>
                        <a:pt x="0" y="0"/>
                      </a:lnTo>
                      <a:lnTo>
                        <a:pt x="95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8" name="Freeform 173"/>
                <p:cNvSpPr>
                  <a:spLocks/>
                </p:cNvSpPr>
                <p:nvPr/>
              </p:nvSpPr>
              <p:spPr bwMode="auto">
                <a:xfrm>
                  <a:off x="4861" y="1211"/>
                  <a:ext cx="142" cy="1466"/>
                </a:xfrm>
                <a:custGeom>
                  <a:avLst/>
                  <a:gdLst>
                    <a:gd name="T0" fmla="*/ 34 w 142"/>
                    <a:gd name="T1" fmla="*/ 0 h 1466"/>
                    <a:gd name="T2" fmla="*/ 142 w 142"/>
                    <a:gd name="T3" fmla="*/ 0 h 1466"/>
                    <a:gd name="T4" fmla="*/ 141 w 142"/>
                    <a:gd name="T5" fmla="*/ 1466 h 1466"/>
                    <a:gd name="T6" fmla="*/ 0 w 142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1466"/>
                    <a:gd name="T14" fmla="*/ 142 w 142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1466">
                      <a:moveTo>
                        <a:pt x="34" y="0"/>
                      </a:moveTo>
                      <a:lnTo>
                        <a:pt x="142" y="0"/>
                      </a:lnTo>
                      <a:lnTo>
                        <a:pt x="141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29" name="Freeform 174"/>
                <p:cNvSpPr>
                  <a:spLocks/>
                </p:cNvSpPr>
                <p:nvPr/>
              </p:nvSpPr>
              <p:spPr bwMode="auto">
                <a:xfrm>
                  <a:off x="5069" y="1211"/>
                  <a:ext cx="159" cy="1469"/>
                </a:xfrm>
                <a:custGeom>
                  <a:avLst/>
                  <a:gdLst>
                    <a:gd name="T0" fmla="*/ 159 w 159"/>
                    <a:gd name="T1" fmla="*/ 1467 h 1469"/>
                    <a:gd name="T2" fmla="*/ 0 w 159"/>
                    <a:gd name="T3" fmla="*/ 1469 h 1469"/>
                    <a:gd name="T4" fmla="*/ 1 w 159"/>
                    <a:gd name="T5" fmla="*/ 0 h 1469"/>
                    <a:gd name="T6" fmla="*/ 104 w 159"/>
                    <a:gd name="T7" fmla="*/ 0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9"/>
                    <a:gd name="T13" fmla="*/ 0 h 1469"/>
                    <a:gd name="T14" fmla="*/ 159 w 159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9" h="1469">
                      <a:moveTo>
                        <a:pt x="159" y="1467"/>
                      </a:moveTo>
                      <a:lnTo>
                        <a:pt x="0" y="1469"/>
                      </a:lnTo>
                      <a:lnTo>
                        <a:pt x="1" y="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0" name="Freeform 175"/>
                <p:cNvSpPr>
                  <a:spLocks/>
                </p:cNvSpPr>
                <p:nvPr/>
              </p:nvSpPr>
              <p:spPr bwMode="auto">
                <a:xfrm>
                  <a:off x="5417" y="1211"/>
                  <a:ext cx="147" cy="1466"/>
                </a:xfrm>
                <a:custGeom>
                  <a:avLst/>
                  <a:gdLst>
                    <a:gd name="T0" fmla="*/ 47 w 147"/>
                    <a:gd name="T1" fmla="*/ 0 h 1466"/>
                    <a:gd name="T2" fmla="*/ 147 w 147"/>
                    <a:gd name="T3" fmla="*/ 0 h 1466"/>
                    <a:gd name="T4" fmla="*/ 146 w 147"/>
                    <a:gd name="T5" fmla="*/ 1466 h 1466"/>
                    <a:gd name="T6" fmla="*/ 0 w 147"/>
                    <a:gd name="T7" fmla="*/ 1466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7"/>
                    <a:gd name="T13" fmla="*/ 0 h 1466"/>
                    <a:gd name="T14" fmla="*/ 147 w 147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7" h="1466">
                      <a:moveTo>
                        <a:pt x="47" y="0"/>
                      </a:moveTo>
                      <a:lnTo>
                        <a:pt x="147" y="0"/>
                      </a:lnTo>
                      <a:lnTo>
                        <a:pt x="146" y="1466"/>
                      </a:lnTo>
                      <a:lnTo>
                        <a:pt x="0" y="146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1" name="Freeform 176"/>
                <p:cNvSpPr>
                  <a:spLocks/>
                </p:cNvSpPr>
                <p:nvPr/>
              </p:nvSpPr>
              <p:spPr bwMode="auto">
                <a:xfrm>
                  <a:off x="1055" y="2738"/>
                  <a:ext cx="730" cy="660"/>
                </a:xfrm>
                <a:custGeom>
                  <a:avLst/>
                  <a:gdLst>
                    <a:gd name="T0" fmla="*/ 160 w 730"/>
                    <a:gd name="T1" fmla="*/ 4 h 660"/>
                    <a:gd name="T2" fmla="*/ 0 w 730"/>
                    <a:gd name="T3" fmla="*/ 3 h 660"/>
                    <a:gd name="T4" fmla="*/ 0 w 730"/>
                    <a:gd name="T5" fmla="*/ 660 h 660"/>
                    <a:gd name="T6" fmla="*/ 558 w 730"/>
                    <a:gd name="T7" fmla="*/ 657 h 660"/>
                    <a:gd name="T8" fmla="*/ 558 w 730"/>
                    <a:gd name="T9" fmla="*/ 0 h 660"/>
                    <a:gd name="T10" fmla="*/ 730 w 730"/>
                    <a:gd name="T11" fmla="*/ 1 h 6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0"/>
                    <a:gd name="T19" fmla="*/ 0 h 660"/>
                    <a:gd name="T20" fmla="*/ 730 w 730"/>
                    <a:gd name="T21" fmla="*/ 660 h 6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0" h="660">
                      <a:moveTo>
                        <a:pt x="160" y="4"/>
                      </a:moveTo>
                      <a:lnTo>
                        <a:pt x="0" y="3"/>
                      </a:lnTo>
                      <a:lnTo>
                        <a:pt x="0" y="660"/>
                      </a:lnTo>
                      <a:lnTo>
                        <a:pt x="558" y="657"/>
                      </a:lnTo>
                      <a:lnTo>
                        <a:pt x="558" y="0"/>
                      </a:lnTo>
                      <a:lnTo>
                        <a:pt x="730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2" name="Freeform 177"/>
                <p:cNvSpPr>
                  <a:spLocks/>
                </p:cNvSpPr>
                <p:nvPr/>
              </p:nvSpPr>
              <p:spPr bwMode="auto">
                <a:xfrm>
                  <a:off x="2207" y="2744"/>
                  <a:ext cx="729" cy="658"/>
                </a:xfrm>
                <a:custGeom>
                  <a:avLst/>
                  <a:gdLst>
                    <a:gd name="T0" fmla="*/ 153 w 729"/>
                    <a:gd name="T1" fmla="*/ 0 h 658"/>
                    <a:gd name="T2" fmla="*/ 0 w 729"/>
                    <a:gd name="T3" fmla="*/ 0 h 658"/>
                    <a:gd name="T4" fmla="*/ 0 w 729"/>
                    <a:gd name="T5" fmla="*/ 657 h 658"/>
                    <a:gd name="T6" fmla="*/ 583 w 729"/>
                    <a:gd name="T7" fmla="*/ 658 h 658"/>
                    <a:gd name="T8" fmla="*/ 582 w 729"/>
                    <a:gd name="T9" fmla="*/ 3 h 658"/>
                    <a:gd name="T10" fmla="*/ 729 w 729"/>
                    <a:gd name="T11" fmla="*/ 3 h 6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8"/>
                    <a:gd name="T20" fmla="*/ 729 w 729"/>
                    <a:gd name="T21" fmla="*/ 658 h 6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8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83" y="658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3" name="Freeform 178"/>
                <p:cNvSpPr>
                  <a:spLocks/>
                </p:cNvSpPr>
                <p:nvPr/>
              </p:nvSpPr>
              <p:spPr bwMode="auto">
                <a:xfrm>
                  <a:off x="3356" y="2744"/>
                  <a:ext cx="729" cy="657"/>
                </a:xfrm>
                <a:custGeom>
                  <a:avLst/>
                  <a:gdLst>
                    <a:gd name="T0" fmla="*/ 158 w 729"/>
                    <a:gd name="T1" fmla="*/ 0 h 657"/>
                    <a:gd name="T2" fmla="*/ 0 w 729"/>
                    <a:gd name="T3" fmla="*/ 0 h 657"/>
                    <a:gd name="T4" fmla="*/ 0 w 729"/>
                    <a:gd name="T5" fmla="*/ 657 h 657"/>
                    <a:gd name="T6" fmla="*/ 579 w 729"/>
                    <a:gd name="T7" fmla="*/ 654 h 657"/>
                    <a:gd name="T8" fmla="*/ 582 w 729"/>
                    <a:gd name="T9" fmla="*/ 3 h 657"/>
                    <a:gd name="T10" fmla="*/ 729 w 729"/>
                    <a:gd name="T11" fmla="*/ 3 h 6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7"/>
                    <a:gd name="T20" fmla="*/ 729 w 729"/>
                    <a:gd name="T21" fmla="*/ 657 h 6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7">
                      <a:moveTo>
                        <a:pt x="158" y="0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79" y="654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4" name="Freeform 179"/>
                <p:cNvSpPr>
                  <a:spLocks/>
                </p:cNvSpPr>
                <p:nvPr/>
              </p:nvSpPr>
              <p:spPr bwMode="auto">
                <a:xfrm>
                  <a:off x="4508" y="2744"/>
                  <a:ext cx="729" cy="657"/>
                </a:xfrm>
                <a:custGeom>
                  <a:avLst/>
                  <a:gdLst>
                    <a:gd name="T0" fmla="*/ 161 w 729"/>
                    <a:gd name="T1" fmla="*/ 2 h 657"/>
                    <a:gd name="T2" fmla="*/ 0 w 729"/>
                    <a:gd name="T3" fmla="*/ 0 h 657"/>
                    <a:gd name="T4" fmla="*/ 0 w 729"/>
                    <a:gd name="T5" fmla="*/ 657 h 657"/>
                    <a:gd name="T6" fmla="*/ 579 w 729"/>
                    <a:gd name="T7" fmla="*/ 654 h 657"/>
                    <a:gd name="T8" fmla="*/ 582 w 729"/>
                    <a:gd name="T9" fmla="*/ 3 h 657"/>
                    <a:gd name="T10" fmla="*/ 729 w 729"/>
                    <a:gd name="T11" fmla="*/ 3 h 6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9"/>
                    <a:gd name="T19" fmla="*/ 0 h 657"/>
                    <a:gd name="T20" fmla="*/ 729 w 729"/>
                    <a:gd name="T21" fmla="*/ 657 h 6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9" h="657">
                      <a:moveTo>
                        <a:pt x="161" y="2"/>
                      </a:moveTo>
                      <a:lnTo>
                        <a:pt x="0" y="0"/>
                      </a:lnTo>
                      <a:lnTo>
                        <a:pt x="0" y="657"/>
                      </a:lnTo>
                      <a:lnTo>
                        <a:pt x="579" y="654"/>
                      </a:lnTo>
                      <a:lnTo>
                        <a:pt x="582" y="3"/>
                      </a:lnTo>
                      <a:lnTo>
                        <a:pt x="729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5" name="Freeform 180"/>
                <p:cNvSpPr>
                  <a:spLocks/>
                </p:cNvSpPr>
                <p:nvPr/>
              </p:nvSpPr>
              <p:spPr bwMode="auto">
                <a:xfrm>
                  <a:off x="1400" y="2735"/>
                  <a:ext cx="708" cy="571"/>
                </a:xfrm>
                <a:custGeom>
                  <a:avLst/>
                  <a:gdLst>
                    <a:gd name="T0" fmla="*/ 0 w 708"/>
                    <a:gd name="T1" fmla="*/ 0 h 571"/>
                    <a:gd name="T2" fmla="*/ 132 w 708"/>
                    <a:gd name="T3" fmla="*/ 0 h 571"/>
                    <a:gd name="T4" fmla="*/ 133 w 708"/>
                    <a:gd name="T5" fmla="*/ 571 h 571"/>
                    <a:gd name="T6" fmla="*/ 708 w 708"/>
                    <a:gd name="T7" fmla="*/ 570 h 571"/>
                    <a:gd name="T8" fmla="*/ 708 w 708"/>
                    <a:gd name="T9" fmla="*/ 9 h 571"/>
                    <a:gd name="T10" fmla="*/ 573 w 708"/>
                    <a:gd name="T11" fmla="*/ 9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8"/>
                    <a:gd name="T19" fmla="*/ 0 h 571"/>
                    <a:gd name="T20" fmla="*/ 708 w 708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8" h="571">
                      <a:moveTo>
                        <a:pt x="0" y="0"/>
                      </a:moveTo>
                      <a:lnTo>
                        <a:pt x="132" y="0"/>
                      </a:lnTo>
                      <a:lnTo>
                        <a:pt x="133" y="571"/>
                      </a:lnTo>
                      <a:lnTo>
                        <a:pt x="708" y="570"/>
                      </a:lnTo>
                      <a:lnTo>
                        <a:pt x="708" y="9"/>
                      </a:lnTo>
                      <a:lnTo>
                        <a:pt x="573" y="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6" name="Freeform 181"/>
                <p:cNvSpPr>
                  <a:spLocks/>
                </p:cNvSpPr>
                <p:nvPr/>
              </p:nvSpPr>
              <p:spPr bwMode="auto">
                <a:xfrm>
                  <a:off x="2552" y="2735"/>
                  <a:ext cx="726" cy="567"/>
                </a:xfrm>
                <a:custGeom>
                  <a:avLst/>
                  <a:gdLst>
                    <a:gd name="T0" fmla="*/ 0 w 726"/>
                    <a:gd name="T1" fmla="*/ 0 h 567"/>
                    <a:gd name="T2" fmla="*/ 148 w 726"/>
                    <a:gd name="T3" fmla="*/ 1 h 567"/>
                    <a:gd name="T4" fmla="*/ 147 w 726"/>
                    <a:gd name="T5" fmla="*/ 567 h 567"/>
                    <a:gd name="T6" fmla="*/ 726 w 726"/>
                    <a:gd name="T7" fmla="*/ 567 h 567"/>
                    <a:gd name="T8" fmla="*/ 726 w 726"/>
                    <a:gd name="T9" fmla="*/ 6 h 567"/>
                    <a:gd name="T10" fmla="*/ 579 w 726"/>
                    <a:gd name="T11" fmla="*/ 6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6"/>
                    <a:gd name="T19" fmla="*/ 0 h 567"/>
                    <a:gd name="T20" fmla="*/ 726 w 726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6" h="567">
                      <a:moveTo>
                        <a:pt x="0" y="0"/>
                      </a:moveTo>
                      <a:lnTo>
                        <a:pt x="148" y="1"/>
                      </a:lnTo>
                      <a:lnTo>
                        <a:pt x="147" y="567"/>
                      </a:lnTo>
                      <a:lnTo>
                        <a:pt x="726" y="567"/>
                      </a:lnTo>
                      <a:lnTo>
                        <a:pt x="726" y="6"/>
                      </a:lnTo>
                      <a:lnTo>
                        <a:pt x="579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7" name="Freeform 182"/>
                <p:cNvSpPr>
                  <a:spLocks/>
                </p:cNvSpPr>
                <p:nvPr/>
              </p:nvSpPr>
              <p:spPr bwMode="auto">
                <a:xfrm>
                  <a:off x="3704" y="2738"/>
                  <a:ext cx="714" cy="567"/>
                </a:xfrm>
                <a:custGeom>
                  <a:avLst/>
                  <a:gdLst>
                    <a:gd name="T0" fmla="*/ 0 w 714"/>
                    <a:gd name="T1" fmla="*/ 0 h 567"/>
                    <a:gd name="T2" fmla="*/ 136 w 714"/>
                    <a:gd name="T3" fmla="*/ 1 h 567"/>
                    <a:gd name="T4" fmla="*/ 135 w 714"/>
                    <a:gd name="T5" fmla="*/ 567 h 567"/>
                    <a:gd name="T6" fmla="*/ 714 w 714"/>
                    <a:gd name="T7" fmla="*/ 567 h 567"/>
                    <a:gd name="T8" fmla="*/ 714 w 714"/>
                    <a:gd name="T9" fmla="*/ 6 h 567"/>
                    <a:gd name="T10" fmla="*/ 576 w 714"/>
                    <a:gd name="T11" fmla="*/ 5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14"/>
                    <a:gd name="T19" fmla="*/ 0 h 567"/>
                    <a:gd name="T20" fmla="*/ 714 w 714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14" h="567">
                      <a:moveTo>
                        <a:pt x="0" y="0"/>
                      </a:moveTo>
                      <a:lnTo>
                        <a:pt x="136" y="1"/>
                      </a:lnTo>
                      <a:lnTo>
                        <a:pt x="135" y="567"/>
                      </a:lnTo>
                      <a:lnTo>
                        <a:pt x="714" y="567"/>
                      </a:lnTo>
                      <a:lnTo>
                        <a:pt x="714" y="6"/>
                      </a:lnTo>
                      <a:lnTo>
                        <a:pt x="576" y="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8" name="Freeform 183"/>
                <p:cNvSpPr>
                  <a:spLocks/>
                </p:cNvSpPr>
                <p:nvPr/>
              </p:nvSpPr>
              <p:spPr bwMode="auto">
                <a:xfrm>
                  <a:off x="4859" y="2738"/>
                  <a:ext cx="711" cy="567"/>
                </a:xfrm>
                <a:custGeom>
                  <a:avLst/>
                  <a:gdLst>
                    <a:gd name="T0" fmla="*/ 0 w 711"/>
                    <a:gd name="T1" fmla="*/ 0 h 567"/>
                    <a:gd name="T2" fmla="*/ 130 w 711"/>
                    <a:gd name="T3" fmla="*/ 1 h 567"/>
                    <a:gd name="T4" fmla="*/ 132 w 711"/>
                    <a:gd name="T5" fmla="*/ 567 h 567"/>
                    <a:gd name="T6" fmla="*/ 711 w 711"/>
                    <a:gd name="T7" fmla="*/ 567 h 567"/>
                    <a:gd name="T8" fmla="*/ 711 w 711"/>
                    <a:gd name="T9" fmla="*/ 6 h 567"/>
                    <a:gd name="T10" fmla="*/ 564 w 711"/>
                    <a:gd name="T11" fmla="*/ 6 h 5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11"/>
                    <a:gd name="T19" fmla="*/ 0 h 567"/>
                    <a:gd name="T20" fmla="*/ 711 w 711"/>
                    <a:gd name="T21" fmla="*/ 567 h 5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11" h="567">
                      <a:moveTo>
                        <a:pt x="0" y="0"/>
                      </a:moveTo>
                      <a:lnTo>
                        <a:pt x="130" y="1"/>
                      </a:lnTo>
                      <a:lnTo>
                        <a:pt x="132" y="567"/>
                      </a:lnTo>
                      <a:lnTo>
                        <a:pt x="711" y="567"/>
                      </a:lnTo>
                      <a:lnTo>
                        <a:pt x="711" y="6"/>
                      </a:lnTo>
                      <a:lnTo>
                        <a:pt x="564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39" name="Freeform 184"/>
                <p:cNvSpPr>
                  <a:spLocks/>
                </p:cNvSpPr>
                <p:nvPr/>
              </p:nvSpPr>
              <p:spPr bwMode="auto">
                <a:xfrm>
                  <a:off x="1322" y="3398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0" name="Freeform 185"/>
                <p:cNvSpPr>
                  <a:spLocks/>
                </p:cNvSpPr>
                <p:nvPr/>
              </p:nvSpPr>
              <p:spPr bwMode="auto">
                <a:xfrm>
                  <a:off x="2491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1" name="Freeform 186"/>
                <p:cNvSpPr>
                  <a:spLocks/>
                </p:cNvSpPr>
                <p:nvPr/>
              </p:nvSpPr>
              <p:spPr bwMode="auto">
                <a:xfrm>
                  <a:off x="3643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2" name="Freeform 187"/>
                <p:cNvSpPr>
                  <a:spLocks/>
                </p:cNvSpPr>
                <p:nvPr/>
              </p:nvSpPr>
              <p:spPr bwMode="auto">
                <a:xfrm>
                  <a:off x="4795" y="3401"/>
                  <a:ext cx="1" cy="150"/>
                </a:xfrm>
                <a:custGeom>
                  <a:avLst/>
                  <a:gdLst>
                    <a:gd name="T0" fmla="*/ 0 w 1"/>
                    <a:gd name="T1" fmla="*/ 0 h 150"/>
                    <a:gd name="T2" fmla="*/ 0 w 1"/>
                    <a:gd name="T3" fmla="*/ 150 h 150"/>
                    <a:gd name="T4" fmla="*/ 0 60000 65536"/>
                    <a:gd name="T5" fmla="*/ 0 60000 65536"/>
                    <a:gd name="T6" fmla="*/ 0 w 1"/>
                    <a:gd name="T7" fmla="*/ 0 h 150"/>
                    <a:gd name="T8" fmla="*/ 1 w 1"/>
                    <a:gd name="T9" fmla="*/ 150 h 15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0">
                      <a:moveTo>
                        <a:pt x="0" y="0"/>
                      </a:moveTo>
                      <a:lnTo>
                        <a:pt x="0" y="15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3" name="Freeform 188"/>
                <p:cNvSpPr>
                  <a:spLocks/>
                </p:cNvSpPr>
                <p:nvPr/>
              </p:nvSpPr>
              <p:spPr bwMode="auto">
                <a:xfrm>
                  <a:off x="5276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4" name="Freeform 189"/>
                <p:cNvSpPr>
                  <a:spLocks/>
                </p:cNvSpPr>
                <p:nvPr/>
              </p:nvSpPr>
              <p:spPr bwMode="auto">
                <a:xfrm>
                  <a:off x="4124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5" name="Freeform 190"/>
                <p:cNvSpPr>
                  <a:spLocks/>
                </p:cNvSpPr>
                <p:nvPr/>
              </p:nvSpPr>
              <p:spPr bwMode="auto">
                <a:xfrm>
                  <a:off x="2972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6" name="Freeform 191"/>
                <p:cNvSpPr>
                  <a:spLocks/>
                </p:cNvSpPr>
                <p:nvPr/>
              </p:nvSpPr>
              <p:spPr bwMode="auto">
                <a:xfrm>
                  <a:off x="1819" y="3305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6 h 246"/>
                    <a:gd name="T4" fmla="*/ 0 60000 65536"/>
                    <a:gd name="T5" fmla="*/ 0 60000 65536"/>
                    <a:gd name="T6" fmla="*/ 0 w 1"/>
                    <a:gd name="T7" fmla="*/ 0 h 246"/>
                    <a:gd name="T8" fmla="*/ 1 w 1"/>
                    <a:gd name="T9" fmla="*/ 246 h 24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6">
                      <a:moveTo>
                        <a:pt x="0" y="0"/>
                      </a:moveTo>
                      <a:lnTo>
                        <a:pt x="0" y="24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7" name="Freeform 192"/>
                <p:cNvSpPr>
                  <a:spLocks/>
                </p:cNvSpPr>
                <p:nvPr/>
              </p:nvSpPr>
              <p:spPr bwMode="auto">
                <a:xfrm>
                  <a:off x="956" y="4025"/>
                  <a:ext cx="4317" cy="1"/>
                </a:xfrm>
                <a:custGeom>
                  <a:avLst/>
                  <a:gdLst>
                    <a:gd name="T0" fmla="*/ 0 w 4317"/>
                    <a:gd name="T1" fmla="*/ 0 h 1"/>
                    <a:gd name="T2" fmla="*/ 4317 w 4317"/>
                    <a:gd name="T3" fmla="*/ 0 h 1"/>
                    <a:gd name="T4" fmla="*/ 0 60000 65536"/>
                    <a:gd name="T5" fmla="*/ 0 60000 65536"/>
                    <a:gd name="T6" fmla="*/ 0 w 4317"/>
                    <a:gd name="T7" fmla="*/ 0 h 1"/>
                    <a:gd name="T8" fmla="*/ 4317 w 431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317" h="1">
                      <a:moveTo>
                        <a:pt x="0" y="0"/>
                      </a:moveTo>
                      <a:lnTo>
                        <a:pt x="431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8" name="Freeform 193"/>
                <p:cNvSpPr>
                  <a:spLocks/>
                </p:cNvSpPr>
                <p:nvPr/>
              </p:nvSpPr>
              <p:spPr bwMode="auto">
                <a:xfrm>
                  <a:off x="956" y="4121"/>
                  <a:ext cx="3837" cy="1"/>
                </a:xfrm>
                <a:custGeom>
                  <a:avLst/>
                  <a:gdLst>
                    <a:gd name="T0" fmla="*/ 0 w 3837"/>
                    <a:gd name="T1" fmla="*/ 0 h 1"/>
                    <a:gd name="T2" fmla="*/ 3837 w 3837"/>
                    <a:gd name="T3" fmla="*/ 0 h 1"/>
                    <a:gd name="T4" fmla="*/ 0 60000 65536"/>
                    <a:gd name="T5" fmla="*/ 0 60000 65536"/>
                    <a:gd name="T6" fmla="*/ 0 w 3837"/>
                    <a:gd name="T7" fmla="*/ 0 h 1"/>
                    <a:gd name="T8" fmla="*/ 3837 w 383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37" h="1">
                      <a:moveTo>
                        <a:pt x="0" y="0"/>
                      </a:moveTo>
                      <a:lnTo>
                        <a:pt x="3837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49" name="Freeform 194"/>
                <p:cNvSpPr>
                  <a:spLocks/>
                </p:cNvSpPr>
                <p:nvPr/>
              </p:nvSpPr>
              <p:spPr bwMode="auto">
                <a:xfrm>
                  <a:off x="1322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0" name="Freeform 195"/>
                <p:cNvSpPr>
                  <a:spLocks/>
                </p:cNvSpPr>
                <p:nvPr/>
              </p:nvSpPr>
              <p:spPr bwMode="auto">
                <a:xfrm>
                  <a:off x="2491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1" name="Freeform 196"/>
                <p:cNvSpPr>
                  <a:spLocks/>
                </p:cNvSpPr>
                <p:nvPr/>
              </p:nvSpPr>
              <p:spPr bwMode="auto">
                <a:xfrm>
                  <a:off x="3643" y="3881"/>
                  <a:ext cx="1" cy="243"/>
                </a:xfrm>
                <a:custGeom>
                  <a:avLst/>
                  <a:gdLst>
                    <a:gd name="T0" fmla="*/ 0 w 1"/>
                    <a:gd name="T1" fmla="*/ 0 h 243"/>
                    <a:gd name="T2" fmla="*/ 0 w 1"/>
                    <a:gd name="T3" fmla="*/ 243 h 243"/>
                    <a:gd name="T4" fmla="*/ 0 60000 65536"/>
                    <a:gd name="T5" fmla="*/ 0 60000 65536"/>
                    <a:gd name="T6" fmla="*/ 0 w 1"/>
                    <a:gd name="T7" fmla="*/ 0 h 243"/>
                    <a:gd name="T8" fmla="*/ 1 w 1"/>
                    <a:gd name="T9" fmla="*/ 243 h 24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3">
                      <a:moveTo>
                        <a:pt x="0" y="0"/>
                      </a:moveTo>
                      <a:lnTo>
                        <a:pt x="0" y="24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2" name="Freeform 197"/>
                <p:cNvSpPr>
                  <a:spLocks/>
                </p:cNvSpPr>
                <p:nvPr/>
              </p:nvSpPr>
              <p:spPr bwMode="auto">
                <a:xfrm>
                  <a:off x="4791" y="3881"/>
                  <a:ext cx="4" cy="247"/>
                </a:xfrm>
                <a:custGeom>
                  <a:avLst/>
                  <a:gdLst>
                    <a:gd name="T0" fmla="*/ 4 w 4"/>
                    <a:gd name="T1" fmla="*/ 0 h 247"/>
                    <a:gd name="T2" fmla="*/ 0 w 4"/>
                    <a:gd name="T3" fmla="*/ 247 h 247"/>
                    <a:gd name="T4" fmla="*/ 0 60000 65536"/>
                    <a:gd name="T5" fmla="*/ 0 60000 65536"/>
                    <a:gd name="T6" fmla="*/ 0 w 4"/>
                    <a:gd name="T7" fmla="*/ 0 h 247"/>
                    <a:gd name="T8" fmla="*/ 4 w 4"/>
                    <a:gd name="T9" fmla="*/ 247 h 24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247">
                      <a:moveTo>
                        <a:pt x="4" y="0"/>
                      </a:moveTo>
                      <a:lnTo>
                        <a:pt x="0" y="24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3" name="Freeform 198"/>
                <p:cNvSpPr>
                  <a:spLocks/>
                </p:cNvSpPr>
                <p:nvPr/>
              </p:nvSpPr>
              <p:spPr bwMode="auto">
                <a:xfrm>
                  <a:off x="5277" y="3881"/>
                  <a:ext cx="1" cy="151"/>
                </a:xfrm>
                <a:custGeom>
                  <a:avLst/>
                  <a:gdLst>
                    <a:gd name="T0" fmla="*/ 0 w 1"/>
                    <a:gd name="T1" fmla="*/ 0 h 151"/>
                    <a:gd name="T2" fmla="*/ 0 w 1"/>
                    <a:gd name="T3" fmla="*/ 151 h 151"/>
                    <a:gd name="T4" fmla="*/ 0 60000 65536"/>
                    <a:gd name="T5" fmla="*/ 0 60000 65536"/>
                    <a:gd name="T6" fmla="*/ 0 w 1"/>
                    <a:gd name="T7" fmla="*/ 0 h 151"/>
                    <a:gd name="T8" fmla="*/ 1 w 1"/>
                    <a:gd name="T9" fmla="*/ 151 h 15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51">
                      <a:moveTo>
                        <a:pt x="0" y="0"/>
                      </a:moveTo>
                      <a:lnTo>
                        <a:pt x="0" y="15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4" name="Line 199"/>
                <p:cNvSpPr>
                  <a:spLocks noChangeShapeType="1"/>
                </p:cNvSpPr>
                <p:nvPr/>
              </p:nvSpPr>
              <p:spPr bwMode="auto">
                <a:xfrm>
                  <a:off x="4124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5" name="Line 200"/>
                <p:cNvSpPr>
                  <a:spLocks noChangeShapeType="1"/>
                </p:cNvSpPr>
                <p:nvPr/>
              </p:nvSpPr>
              <p:spPr bwMode="auto">
                <a:xfrm>
                  <a:off x="2973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6" name="Line 201"/>
                <p:cNvSpPr>
                  <a:spLocks noChangeShapeType="1"/>
                </p:cNvSpPr>
                <p:nvPr/>
              </p:nvSpPr>
              <p:spPr bwMode="auto">
                <a:xfrm>
                  <a:off x="1820" y="3881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7" name="Rectangle 202"/>
                <p:cNvSpPr>
                  <a:spLocks noChangeArrowheads="1"/>
                </p:cNvSpPr>
                <p:nvPr/>
              </p:nvSpPr>
              <p:spPr bwMode="auto">
                <a:xfrm>
                  <a:off x="2317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58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2348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3659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69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0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3500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3661" name="Rectangle 206"/>
                <p:cNvSpPr>
                  <a:spLocks noChangeArrowheads="1"/>
                </p:cNvSpPr>
                <p:nvPr/>
              </p:nvSpPr>
              <p:spPr bwMode="auto">
                <a:xfrm>
                  <a:off x="4621" y="3545"/>
                  <a:ext cx="823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2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2" y="3576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读写电路</a:t>
                  </a:r>
                </a:p>
              </p:txBody>
            </p:sp>
            <p:sp>
              <p:nvSpPr>
                <p:cNvPr id="143663" name="Line 208"/>
                <p:cNvSpPr>
                  <a:spLocks noChangeShapeType="1"/>
                </p:cNvSpPr>
                <p:nvPr/>
              </p:nvSpPr>
              <p:spPr bwMode="auto">
                <a:xfrm>
                  <a:off x="196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4" name="Line 209"/>
                <p:cNvSpPr>
                  <a:spLocks noChangeShapeType="1"/>
                </p:cNvSpPr>
                <p:nvPr/>
              </p:nvSpPr>
              <p:spPr bwMode="auto">
                <a:xfrm>
                  <a:off x="314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5" name="Line 210"/>
                <p:cNvSpPr>
                  <a:spLocks noChangeShapeType="1"/>
                </p:cNvSpPr>
                <p:nvPr/>
              </p:nvSpPr>
              <p:spPr bwMode="auto">
                <a:xfrm>
                  <a:off x="4293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6" name="Line 211"/>
                <p:cNvSpPr>
                  <a:spLocks noChangeShapeType="1"/>
                </p:cNvSpPr>
                <p:nvPr/>
              </p:nvSpPr>
              <p:spPr bwMode="auto">
                <a:xfrm>
                  <a:off x="5420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7" name="Freeform 212"/>
                <p:cNvSpPr>
                  <a:spLocks/>
                </p:cNvSpPr>
                <p:nvPr/>
              </p:nvSpPr>
              <p:spPr bwMode="auto">
                <a:xfrm>
                  <a:off x="3033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8" name="Freeform 213"/>
                <p:cNvSpPr>
                  <a:spLocks/>
                </p:cNvSpPr>
                <p:nvPr/>
              </p:nvSpPr>
              <p:spPr bwMode="auto">
                <a:xfrm>
                  <a:off x="4185" y="2691"/>
                  <a:ext cx="1" cy="525"/>
                </a:xfrm>
                <a:custGeom>
                  <a:avLst/>
                  <a:gdLst>
                    <a:gd name="T0" fmla="*/ 0 w 1"/>
                    <a:gd name="T1" fmla="*/ 0 h 525"/>
                    <a:gd name="T2" fmla="*/ 0 w 1"/>
                    <a:gd name="T3" fmla="*/ 525 h 525"/>
                    <a:gd name="T4" fmla="*/ 0 60000 65536"/>
                    <a:gd name="T5" fmla="*/ 0 60000 65536"/>
                    <a:gd name="T6" fmla="*/ 0 w 1"/>
                    <a:gd name="T7" fmla="*/ 0 h 525"/>
                    <a:gd name="T8" fmla="*/ 1 w 1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25">
                      <a:moveTo>
                        <a:pt x="0" y="0"/>
                      </a:moveTo>
                      <a:lnTo>
                        <a:pt x="0" y="5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69" name="Freeform 214"/>
                <p:cNvSpPr>
                  <a:spLocks/>
                </p:cNvSpPr>
                <p:nvPr/>
              </p:nvSpPr>
              <p:spPr bwMode="auto">
                <a:xfrm>
                  <a:off x="5325" y="2708"/>
                  <a:ext cx="47" cy="501"/>
                </a:xfrm>
                <a:custGeom>
                  <a:avLst/>
                  <a:gdLst>
                    <a:gd name="T0" fmla="*/ 0 w 1"/>
                    <a:gd name="T1" fmla="*/ 0 h 406"/>
                    <a:gd name="T2" fmla="*/ 0 w 1"/>
                    <a:gd name="T3" fmla="*/ 501 h 406"/>
                    <a:gd name="T4" fmla="*/ 0 60000 65536"/>
                    <a:gd name="T5" fmla="*/ 0 60000 65536"/>
                    <a:gd name="T6" fmla="*/ 0 w 1"/>
                    <a:gd name="T7" fmla="*/ 0 h 406"/>
                    <a:gd name="T8" fmla="*/ 1 w 1"/>
                    <a:gd name="T9" fmla="*/ 406 h 40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06">
                      <a:moveTo>
                        <a:pt x="0" y="0"/>
                      </a:moveTo>
                      <a:lnTo>
                        <a:pt x="0" y="40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oval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70" name="Text Box 21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193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71" name="Text Box 21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769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72" name="Text Box 217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345" y="164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73" name="Text Box 2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921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74" name="Text Box 21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496" y="162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3675" name="Text Box 2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073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3676" name="Text Box 22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3677" name="Text Box 22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244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  <a:endParaRPr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43678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660" y="79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679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660" y="1383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3680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624" y="1959"/>
                  <a:ext cx="2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43681" name="Line 226"/>
                <p:cNvSpPr>
                  <a:spLocks noChangeShapeType="1"/>
                </p:cNvSpPr>
                <p:nvPr/>
              </p:nvSpPr>
              <p:spPr bwMode="auto">
                <a:xfrm>
                  <a:off x="332" y="2537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82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660" y="2727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683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624" y="3159"/>
                  <a:ext cx="2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43684" name="Text Box 22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65" y="16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85" name="Text Box 23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65" y="2876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3686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348" y="10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行</a:t>
                  </a:r>
                </a:p>
              </p:txBody>
            </p:sp>
            <p:sp>
              <p:nvSpPr>
                <p:cNvPr id="143687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348" y="126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地</a:t>
                  </a:r>
                </a:p>
              </p:txBody>
            </p:sp>
            <p:sp>
              <p:nvSpPr>
                <p:cNvPr id="1436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348" y="151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址</a:t>
                  </a:r>
                </a:p>
              </p:txBody>
            </p:sp>
            <p:sp>
              <p:nvSpPr>
                <p:cNvPr id="143689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348" y="1758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译</a:t>
                  </a:r>
                </a:p>
              </p:txBody>
            </p:sp>
            <p:sp>
              <p:nvSpPr>
                <p:cNvPr id="143690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48" y="2006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码</a:t>
                  </a:r>
                </a:p>
              </p:txBody>
            </p:sp>
            <p:sp>
              <p:nvSpPr>
                <p:cNvPr id="143691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375" y="263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列</a:t>
                  </a:r>
                </a:p>
              </p:txBody>
            </p:sp>
            <p:sp>
              <p:nvSpPr>
                <p:cNvPr id="143692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375" y="288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地</a:t>
                  </a:r>
                </a:p>
              </p:txBody>
            </p:sp>
            <p:sp>
              <p:nvSpPr>
                <p:cNvPr id="143693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375" y="313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址</a:t>
                  </a:r>
                </a:p>
              </p:txBody>
            </p:sp>
            <p:sp>
              <p:nvSpPr>
                <p:cNvPr id="143694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75" y="3378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译</a:t>
                  </a:r>
                </a:p>
              </p:txBody>
            </p:sp>
            <p:sp>
              <p:nvSpPr>
                <p:cNvPr id="143695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375" y="3626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码</a:t>
                  </a:r>
                </a:p>
              </p:txBody>
            </p:sp>
            <p:sp>
              <p:nvSpPr>
                <p:cNvPr id="143696" name="Line 241"/>
                <p:cNvSpPr>
                  <a:spLocks noChangeShapeType="1"/>
                </p:cNvSpPr>
                <p:nvPr/>
              </p:nvSpPr>
              <p:spPr bwMode="auto">
                <a:xfrm>
                  <a:off x="140" y="90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97" name="Line 242"/>
                <p:cNvSpPr>
                  <a:spLocks noChangeShapeType="1"/>
                </p:cNvSpPr>
                <p:nvPr/>
              </p:nvSpPr>
              <p:spPr bwMode="auto">
                <a:xfrm>
                  <a:off x="140" y="116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98" name="Line 243"/>
                <p:cNvSpPr>
                  <a:spLocks noChangeShapeType="1"/>
                </p:cNvSpPr>
                <p:nvPr/>
              </p:nvSpPr>
              <p:spPr bwMode="auto">
                <a:xfrm>
                  <a:off x="140" y="1423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699" name="Line 244"/>
                <p:cNvSpPr>
                  <a:spLocks noChangeShapeType="1"/>
                </p:cNvSpPr>
                <p:nvPr/>
              </p:nvSpPr>
              <p:spPr bwMode="auto">
                <a:xfrm>
                  <a:off x="140" y="168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0" name="Line 245"/>
                <p:cNvSpPr>
                  <a:spLocks noChangeShapeType="1"/>
                </p:cNvSpPr>
                <p:nvPr/>
              </p:nvSpPr>
              <p:spPr bwMode="auto">
                <a:xfrm>
                  <a:off x="140" y="194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1" name="Line 246"/>
                <p:cNvSpPr>
                  <a:spLocks noChangeShapeType="1"/>
                </p:cNvSpPr>
                <p:nvPr/>
              </p:nvSpPr>
              <p:spPr bwMode="auto">
                <a:xfrm>
                  <a:off x="140" y="220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2" name="Line 247"/>
                <p:cNvSpPr>
                  <a:spLocks noChangeShapeType="1"/>
                </p:cNvSpPr>
                <p:nvPr/>
              </p:nvSpPr>
              <p:spPr bwMode="auto">
                <a:xfrm>
                  <a:off x="140" y="2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3" name="Line 248"/>
                <p:cNvSpPr>
                  <a:spLocks noChangeShapeType="1"/>
                </p:cNvSpPr>
                <p:nvPr/>
              </p:nvSpPr>
              <p:spPr bwMode="auto">
                <a:xfrm>
                  <a:off x="140" y="313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4" name="Line 249"/>
                <p:cNvSpPr>
                  <a:spLocks noChangeShapeType="1"/>
                </p:cNvSpPr>
                <p:nvPr/>
              </p:nvSpPr>
              <p:spPr bwMode="auto">
                <a:xfrm>
                  <a:off x="140" y="339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5" name="Line 250"/>
                <p:cNvSpPr>
                  <a:spLocks noChangeShapeType="1"/>
                </p:cNvSpPr>
                <p:nvPr/>
              </p:nvSpPr>
              <p:spPr bwMode="auto">
                <a:xfrm>
                  <a:off x="140" y="365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06" name="Line 251"/>
                <p:cNvSpPr>
                  <a:spLocks noChangeShapeType="1"/>
                </p:cNvSpPr>
                <p:nvPr/>
              </p:nvSpPr>
              <p:spPr bwMode="auto">
                <a:xfrm>
                  <a:off x="726" y="4079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52"/>
              <p:cNvGrpSpPr>
                <a:grpSpLocks/>
              </p:cNvGrpSpPr>
              <p:nvPr/>
            </p:nvGrpSpPr>
            <p:grpSpPr bwMode="auto">
              <a:xfrm>
                <a:off x="140" y="674"/>
                <a:ext cx="196" cy="3010"/>
                <a:chOff x="140" y="674"/>
                <a:chExt cx="196" cy="3010"/>
              </a:xfrm>
            </p:grpSpPr>
            <p:sp>
              <p:nvSpPr>
                <p:cNvPr id="143500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140" y="67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1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140" y="93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2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40" y="119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3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40" y="1451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4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140" y="171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5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140" y="197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6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140" y="265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7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40" y="291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8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40" y="317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509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40" y="343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7" name="Group 263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8" name="Group 264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9" name="Group 265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43490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3491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3492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3493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3494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3495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3496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3497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20" name="Group 274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43481" name="Freeform 275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2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3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4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5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6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7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8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9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3475" name="Text Box 284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3476" name="Text Box 285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3477" name="Text Box 286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3478" name="Text Box 287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21" name="Group 288"/>
          <p:cNvGrpSpPr>
            <a:grpSpLocks/>
          </p:cNvGrpSpPr>
          <p:nvPr/>
        </p:nvGrpSpPr>
        <p:grpSpPr bwMode="auto">
          <a:xfrm>
            <a:off x="1452563" y="4178300"/>
            <a:ext cx="6261100" cy="403225"/>
            <a:chOff x="915" y="2632"/>
            <a:chExt cx="3944" cy="254"/>
          </a:xfrm>
        </p:grpSpPr>
        <p:grpSp>
          <p:nvGrpSpPr>
            <p:cNvPr id="22" name="Group 289"/>
            <p:cNvGrpSpPr>
              <a:grpSpLocks/>
            </p:cNvGrpSpPr>
            <p:nvPr/>
          </p:nvGrpSpPr>
          <p:grpSpPr bwMode="auto">
            <a:xfrm>
              <a:off x="915" y="2696"/>
              <a:ext cx="3858" cy="190"/>
              <a:chOff x="915" y="2696"/>
              <a:chExt cx="3858" cy="190"/>
            </a:xfrm>
          </p:grpSpPr>
          <p:sp>
            <p:nvSpPr>
              <p:cNvPr id="143467" name="Freeform 290"/>
              <p:cNvSpPr>
                <a:spLocks/>
              </p:cNvSpPr>
              <p:nvPr/>
            </p:nvSpPr>
            <p:spPr bwMode="auto">
              <a:xfrm>
                <a:off x="1304" y="2707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68" name="Freeform 291"/>
              <p:cNvSpPr>
                <a:spLocks/>
              </p:cNvSpPr>
              <p:nvPr/>
            </p:nvSpPr>
            <p:spPr bwMode="auto">
              <a:xfrm>
                <a:off x="2457" y="2710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69" name="Freeform 292"/>
              <p:cNvSpPr>
                <a:spLocks/>
              </p:cNvSpPr>
              <p:nvPr/>
            </p:nvSpPr>
            <p:spPr bwMode="auto">
              <a:xfrm>
                <a:off x="3609" y="2710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70" name="Freeform 293"/>
              <p:cNvSpPr>
                <a:spLocks/>
              </p:cNvSpPr>
              <p:nvPr/>
            </p:nvSpPr>
            <p:spPr bwMode="auto">
              <a:xfrm>
                <a:off x="4761" y="2696"/>
                <a:ext cx="1" cy="178"/>
              </a:xfrm>
              <a:custGeom>
                <a:avLst/>
                <a:gdLst>
                  <a:gd name="T0" fmla="*/ 0 w 1"/>
                  <a:gd name="T1" fmla="*/ 0 h 178"/>
                  <a:gd name="T2" fmla="*/ 0 w 1"/>
                  <a:gd name="T3" fmla="*/ 178 h 178"/>
                  <a:gd name="T4" fmla="*/ 0 60000 65536"/>
                  <a:gd name="T5" fmla="*/ 0 60000 65536"/>
                  <a:gd name="T6" fmla="*/ 0 w 1"/>
                  <a:gd name="T7" fmla="*/ 0 h 178"/>
                  <a:gd name="T8" fmla="*/ 1 w 1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8">
                    <a:moveTo>
                      <a:pt x="0" y="0"/>
                    </a:moveTo>
                    <a:lnTo>
                      <a:pt x="0" y="178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71" name="Freeform 294"/>
              <p:cNvSpPr>
                <a:spLocks/>
              </p:cNvSpPr>
              <p:nvPr/>
            </p:nvSpPr>
            <p:spPr bwMode="auto">
              <a:xfrm>
                <a:off x="915" y="2865"/>
                <a:ext cx="3858" cy="2"/>
              </a:xfrm>
              <a:custGeom>
                <a:avLst/>
                <a:gdLst>
                  <a:gd name="T0" fmla="*/ 0 w 3858"/>
                  <a:gd name="T1" fmla="*/ 2 h 2"/>
                  <a:gd name="T2" fmla="*/ 3858 w 3858"/>
                  <a:gd name="T3" fmla="*/ 0 h 2"/>
                  <a:gd name="T4" fmla="*/ 0 60000 65536"/>
                  <a:gd name="T5" fmla="*/ 0 60000 65536"/>
                  <a:gd name="T6" fmla="*/ 0 w 3858"/>
                  <a:gd name="T7" fmla="*/ 0 h 2"/>
                  <a:gd name="T8" fmla="*/ 3858 w 385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8" h="2">
                    <a:moveTo>
                      <a:pt x="0" y="2"/>
                    </a:moveTo>
                    <a:lnTo>
                      <a:pt x="385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295"/>
            <p:cNvGrpSpPr>
              <a:grpSpLocks/>
            </p:cNvGrpSpPr>
            <p:nvPr/>
          </p:nvGrpSpPr>
          <p:grpSpPr bwMode="auto">
            <a:xfrm>
              <a:off x="1212" y="2632"/>
              <a:ext cx="192" cy="158"/>
              <a:chOff x="1212" y="2632"/>
              <a:chExt cx="192" cy="158"/>
            </a:xfrm>
          </p:grpSpPr>
          <p:grpSp>
            <p:nvGrpSpPr>
              <p:cNvPr id="24" name="Group 296"/>
              <p:cNvGrpSpPr>
                <a:grpSpLocks/>
              </p:cNvGrpSpPr>
              <p:nvPr/>
            </p:nvGrpSpPr>
            <p:grpSpPr bwMode="auto">
              <a:xfrm>
                <a:off x="1356" y="2632"/>
                <a:ext cx="48" cy="158"/>
                <a:chOff x="1356" y="2632"/>
                <a:chExt cx="48" cy="158"/>
              </a:xfrm>
            </p:grpSpPr>
            <p:sp>
              <p:nvSpPr>
                <p:cNvPr id="143465" name="Line 297"/>
                <p:cNvSpPr>
                  <a:spLocks noChangeShapeType="1"/>
                </p:cNvSpPr>
                <p:nvPr/>
              </p:nvSpPr>
              <p:spPr bwMode="auto">
                <a:xfrm rot="5400000">
                  <a:off x="1325" y="2711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66" name="Line 298"/>
                <p:cNvSpPr>
                  <a:spLocks noChangeShapeType="1"/>
                </p:cNvSpPr>
                <p:nvPr/>
              </p:nvSpPr>
              <p:spPr bwMode="auto">
                <a:xfrm rot="5400000">
                  <a:off x="1308" y="270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61" name="Freeform 299"/>
              <p:cNvSpPr>
                <a:spLocks/>
              </p:cNvSpPr>
              <p:nvPr/>
            </p:nvSpPr>
            <p:spPr bwMode="auto">
              <a:xfrm>
                <a:off x="1260" y="2708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" name="Group 300"/>
              <p:cNvGrpSpPr>
                <a:grpSpLocks/>
              </p:cNvGrpSpPr>
              <p:nvPr/>
            </p:nvGrpSpPr>
            <p:grpSpPr bwMode="auto">
              <a:xfrm>
                <a:off x="1212" y="2632"/>
                <a:ext cx="48" cy="158"/>
                <a:chOff x="1212" y="2632"/>
                <a:chExt cx="48" cy="158"/>
              </a:xfrm>
            </p:grpSpPr>
            <p:sp>
              <p:nvSpPr>
                <p:cNvPr id="143463" name="Line 301"/>
                <p:cNvSpPr>
                  <a:spLocks noChangeShapeType="1"/>
                </p:cNvSpPr>
                <p:nvPr/>
              </p:nvSpPr>
              <p:spPr bwMode="auto">
                <a:xfrm rot="-5400000">
                  <a:off x="1133" y="2711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64" name="Line 302"/>
                <p:cNvSpPr>
                  <a:spLocks noChangeShapeType="1"/>
                </p:cNvSpPr>
                <p:nvPr/>
              </p:nvSpPr>
              <p:spPr bwMode="auto">
                <a:xfrm rot="-5400000">
                  <a:off x="1212" y="2713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Group 303"/>
            <p:cNvGrpSpPr>
              <a:grpSpLocks/>
            </p:cNvGrpSpPr>
            <p:nvPr/>
          </p:nvGrpSpPr>
          <p:grpSpPr bwMode="auto">
            <a:xfrm>
              <a:off x="2364" y="2634"/>
              <a:ext cx="192" cy="158"/>
              <a:chOff x="2364" y="2634"/>
              <a:chExt cx="192" cy="158"/>
            </a:xfrm>
          </p:grpSpPr>
          <p:grpSp>
            <p:nvGrpSpPr>
              <p:cNvPr id="27" name="Group 304"/>
              <p:cNvGrpSpPr>
                <a:grpSpLocks/>
              </p:cNvGrpSpPr>
              <p:nvPr/>
            </p:nvGrpSpPr>
            <p:grpSpPr bwMode="auto">
              <a:xfrm>
                <a:off x="2508" y="2634"/>
                <a:ext cx="48" cy="158"/>
                <a:chOff x="2508" y="2634"/>
                <a:chExt cx="48" cy="158"/>
              </a:xfrm>
            </p:grpSpPr>
            <p:sp>
              <p:nvSpPr>
                <p:cNvPr id="143458" name="Line 305"/>
                <p:cNvSpPr>
                  <a:spLocks noChangeShapeType="1"/>
                </p:cNvSpPr>
                <p:nvPr/>
              </p:nvSpPr>
              <p:spPr bwMode="auto">
                <a:xfrm rot="5400000">
                  <a:off x="247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59" name="Line 306"/>
                <p:cNvSpPr>
                  <a:spLocks noChangeShapeType="1"/>
                </p:cNvSpPr>
                <p:nvPr/>
              </p:nvSpPr>
              <p:spPr bwMode="auto">
                <a:xfrm rot="5400000">
                  <a:off x="2460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54" name="Freeform 307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8" name="Group 308"/>
              <p:cNvGrpSpPr>
                <a:grpSpLocks/>
              </p:cNvGrpSpPr>
              <p:nvPr/>
            </p:nvGrpSpPr>
            <p:grpSpPr bwMode="auto">
              <a:xfrm>
                <a:off x="2364" y="2634"/>
                <a:ext cx="48" cy="158"/>
                <a:chOff x="2364" y="2634"/>
                <a:chExt cx="48" cy="158"/>
              </a:xfrm>
            </p:grpSpPr>
            <p:sp>
              <p:nvSpPr>
                <p:cNvPr id="143456" name="Line 309"/>
                <p:cNvSpPr>
                  <a:spLocks noChangeShapeType="1"/>
                </p:cNvSpPr>
                <p:nvPr/>
              </p:nvSpPr>
              <p:spPr bwMode="auto">
                <a:xfrm rot="-5400000">
                  <a:off x="228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57" name="Line 310"/>
                <p:cNvSpPr>
                  <a:spLocks noChangeShapeType="1"/>
                </p:cNvSpPr>
                <p:nvPr/>
              </p:nvSpPr>
              <p:spPr bwMode="auto">
                <a:xfrm rot="-5400000">
                  <a:off x="2364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311"/>
            <p:cNvGrpSpPr>
              <a:grpSpLocks/>
            </p:cNvGrpSpPr>
            <p:nvPr/>
          </p:nvGrpSpPr>
          <p:grpSpPr bwMode="auto">
            <a:xfrm>
              <a:off x="3516" y="2634"/>
              <a:ext cx="192" cy="158"/>
              <a:chOff x="3516" y="2634"/>
              <a:chExt cx="192" cy="158"/>
            </a:xfrm>
          </p:grpSpPr>
          <p:grpSp>
            <p:nvGrpSpPr>
              <p:cNvPr id="30" name="Group 312"/>
              <p:cNvGrpSpPr>
                <a:grpSpLocks/>
              </p:cNvGrpSpPr>
              <p:nvPr/>
            </p:nvGrpSpPr>
            <p:grpSpPr bwMode="auto">
              <a:xfrm>
                <a:off x="3660" y="2634"/>
                <a:ext cx="48" cy="158"/>
                <a:chOff x="3660" y="2634"/>
                <a:chExt cx="48" cy="158"/>
              </a:xfrm>
            </p:grpSpPr>
            <p:sp>
              <p:nvSpPr>
                <p:cNvPr id="143451" name="Line 313"/>
                <p:cNvSpPr>
                  <a:spLocks noChangeShapeType="1"/>
                </p:cNvSpPr>
                <p:nvPr/>
              </p:nvSpPr>
              <p:spPr bwMode="auto">
                <a:xfrm rot="5400000">
                  <a:off x="3629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52" name="Line 314"/>
                <p:cNvSpPr>
                  <a:spLocks noChangeShapeType="1"/>
                </p:cNvSpPr>
                <p:nvPr/>
              </p:nvSpPr>
              <p:spPr bwMode="auto">
                <a:xfrm rot="5400000">
                  <a:off x="3612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47" name="Freeform 315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1" name="Group 316"/>
              <p:cNvGrpSpPr>
                <a:grpSpLocks/>
              </p:cNvGrpSpPr>
              <p:nvPr/>
            </p:nvGrpSpPr>
            <p:grpSpPr bwMode="auto">
              <a:xfrm>
                <a:off x="3516" y="2634"/>
                <a:ext cx="48" cy="158"/>
                <a:chOff x="3516" y="2634"/>
                <a:chExt cx="48" cy="158"/>
              </a:xfrm>
            </p:grpSpPr>
            <p:sp>
              <p:nvSpPr>
                <p:cNvPr id="143449" name="Line 317"/>
                <p:cNvSpPr>
                  <a:spLocks noChangeShapeType="1"/>
                </p:cNvSpPr>
                <p:nvPr/>
              </p:nvSpPr>
              <p:spPr bwMode="auto">
                <a:xfrm rot="-5400000">
                  <a:off x="343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50" name="Line 318"/>
                <p:cNvSpPr>
                  <a:spLocks noChangeShapeType="1"/>
                </p:cNvSpPr>
                <p:nvPr/>
              </p:nvSpPr>
              <p:spPr bwMode="auto">
                <a:xfrm rot="-5400000">
                  <a:off x="3516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574" name="Group 319"/>
            <p:cNvGrpSpPr>
              <a:grpSpLocks/>
            </p:cNvGrpSpPr>
            <p:nvPr/>
          </p:nvGrpSpPr>
          <p:grpSpPr bwMode="auto">
            <a:xfrm>
              <a:off x="4667" y="2634"/>
              <a:ext cx="192" cy="158"/>
              <a:chOff x="4667" y="2634"/>
              <a:chExt cx="192" cy="158"/>
            </a:xfrm>
          </p:grpSpPr>
          <p:grpSp>
            <p:nvGrpSpPr>
              <p:cNvPr id="143577" name="Group 320"/>
              <p:cNvGrpSpPr>
                <a:grpSpLocks/>
              </p:cNvGrpSpPr>
              <p:nvPr/>
            </p:nvGrpSpPr>
            <p:grpSpPr bwMode="auto">
              <a:xfrm>
                <a:off x="4811" y="2634"/>
                <a:ext cx="48" cy="158"/>
                <a:chOff x="4811" y="2634"/>
                <a:chExt cx="48" cy="158"/>
              </a:xfrm>
            </p:grpSpPr>
            <p:sp>
              <p:nvSpPr>
                <p:cNvPr id="143444" name="Line 321"/>
                <p:cNvSpPr>
                  <a:spLocks noChangeShapeType="1"/>
                </p:cNvSpPr>
                <p:nvPr/>
              </p:nvSpPr>
              <p:spPr bwMode="auto">
                <a:xfrm rot="5400000">
                  <a:off x="47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45" name="Line 322"/>
                <p:cNvSpPr>
                  <a:spLocks noChangeShapeType="1"/>
                </p:cNvSpPr>
                <p:nvPr/>
              </p:nvSpPr>
              <p:spPr bwMode="auto">
                <a:xfrm rot="5400000">
                  <a:off x="4763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40" name="Freeform 323"/>
              <p:cNvSpPr>
                <a:spLocks/>
              </p:cNvSpPr>
              <p:nvPr/>
            </p:nvSpPr>
            <p:spPr bwMode="auto">
              <a:xfrm>
                <a:off x="4715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3707" name="Group 324"/>
              <p:cNvGrpSpPr>
                <a:grpSpLocks/>
              </p:cNvGrpSpPr>
              <p:nvPr/>
            </p:nvGrpSpPr>
            <p:grpSpPr bwMode="auto">
              <a:xfrm>
                <a:off x="4667" y="2634"/>
                <a:ext cx="48" cy="158"/>
                <a:chOff x="4667" y="2634"/>
                <a:chExt cx="48" cy="158"/>
              </a:xfrm>
            </p:grpSpPr>
            <p:sp>
              <p:nvSpPr>
                <p:cNvPr id="143442" name="Line 325"/>
                <p:cNvSpPr>
                  <a:spLocks noChangeShapeType="1"/>
                </p:cNvSpPr>
                <p:nvPr/>
              </p:nvSpPr>
              <p:spPr bwMode="auto">
                <a:xfrm rot="-5400000">
                  <a:off x="4588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443" name="Line 326"/>
                <p:cNvSpPr>
                  <a:spLocks noChangeShapeType="1"/>
                </p:cNvSpPr>
                <p:nvPr/>
              </p:nvSpPr>
              <p:spPr bwMode="auto">
                <a:xfrm rot="-5400000">
                  <a:off x="4667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3709" name="Group 327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grpSp>
          <p:nvGrpSpPr>
            <p:cNvPr id="143714" name="Group 328"/>
            <p:cNvGrpSpPr>
              <a:grpSpLocks/>
            </p:cNvGrpSpPr>
            <p:nvPr/>
          </p:nvGrpSpPr>
          <p:grpSpPr bwMode="auto">
            <a:xfrm>
              <a:off x="1964" y="3737"/>
              <a:ext cx="3637" cy="0"/>
              <a:chOff x="1964" y="3737"/>
              <a:chExt cx="3637" cy="0"/>
            </a:xfrm>
          </p:grpSpPr>
          <p:sp>
            <p:nvSpPr>
              <p:cNvPr id="143430" name="Line 329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31" name="Line 330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32" name="Line 331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33" name="Line 332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716" name="Group 333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sp>
            <p:nvSpPr>
              <p:cNvPr id="143426" name="Text Box 334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3427" name="Text Box 335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3428" name="Text Box 336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3429" name="Text Box 337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143750" name="Group 338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43751" name="Group 339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43752" name="Group 340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3419" name="Freeform 341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20" name="Freeform 342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21" name="Freeform 343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22" name="Freeform 344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23" name="Freeform 345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753" name="Group 346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43754" name="Group 347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17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18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413" name="Freeform 350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3755" name="Group 351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15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16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3756" name="Group 354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43757" name="Group 355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10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1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406" name="Freeform 358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3758" name="Group 359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08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09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3759" name="Group 362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143760" name="Group 363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03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04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399" name="Freeform 366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3761" name="Group 367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401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02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3762" name="Group 370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143763" name="Group 371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396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397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392" name="Freeform 374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3764" name="Group 375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3394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395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3378" name="Rectangle 378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379" name="Text Box 379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380" name="Rectangle 380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3381" name="Rectangle 381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3382" name="Rectangle 382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3383" name="Text Box 383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384" name="Text Box 384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385" name="Text Box 385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87" name="日期占位符 38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B260BF-D989-4226-801C-480206A2388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8" name="灯片编号占位符 3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E8A30-172D-4E33-83B9-9694BD938C1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89" name="页脚占位符 3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4766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67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68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69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70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771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4772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4773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4774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4775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76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77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78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79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80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81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782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4388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sp>
          <p:nvSpPr>
            <p:cNvPr id="144762" name="Text Box 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763" name="Text Box 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4764" name="Text Box 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4765" name="Text Box 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28700" y="6175375"/>
            <a:ext cx="565150" cy="366713"/>
            <a:chOff x="648" y="3890"/>
            <a:chExt cx="356" cy="231"/>
          </a:xfrm>
        </p:grpSpPr>
        <p:sp>
          <p:nvSpPr>
            <p:cNvPr id="144760" name="Text Box 28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  <a:endParaRPr lang="zh-CN" altLang="en-US" sz="1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4761" name="Line 29"/>
            <p:cNvSpPr>
              <a:spLocks noChangeShapeType="1"/>
            </p:cNvSpPr>
            <p:nvPr/>
          </p:nvSpPr>
          <p:spPr bwMode="auto">
            <a:xfrm>
              <a:off x="682" y="3922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60450" y="6391275"/>
            <a:ext cx="509588" cy="396875"/>
            <a:chOff x="668" y="4026"/>
            <a:chExt cx="321" cy="250"/>
          </a:xfrm>
        </p:grpSpPr>
        <p:sp>
          <p:nvSpPr>
            <p:cNvPr id="144758" name="Text Box 31"/>
            <p:cNvSpPr txBox="1">
              <a:spLocks noChangeArrowheads="1"/>
            </p:cNvSpPr>
            <p:nvPr/>
          </p:nvSpPr>
          <p:spPr bwMode="auto">
            <a:xfrm>
              <a:off x="668" y="4026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4759" name="Line 32"/>
            <p:cNvSpPr>
              <a:spLocks noChangeShapeType="1"/>
            </p:cNvSpPr>
            <p:nvPr/>
          </p:nvSpPr>
          <p:spPr bwMode="auto">
            <a:xfrm>
              <a:off x="724" y="4078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22250" y="1069975"/>
            <a:ext cx="8686800" cy="5483225"/>
            <a:chOff x="140" y="674"/>
            <a:chExt cx="5472" cy="3454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40" y="674"/>
              <a:ext cx="5472" cy="3454"/>
              <a:chOff x="140" y="674"/>
              <a:chExt cx="5472" cy="3454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40" y="674"/>
                <a:ext cx="5472" cy="3454"/>
                <a:chOff x="140" y="674"/>
                <a:chExt cx="5472" cy="3454"/>
              </a:xfrm>
            </p:grpSpPr>
            <p:grpSp>
              <p:nvGrpSpPr>
                <p:cNvPr id="9" name="Group 36"/>
                <p:cNvGrpSpPr>
                  <a:grpSpLocks/>
                </p:cNvGrpSpPr>
                <p:nvPr/>
              </p:nvGrpSpPr>
              <p:grpSpPr bwMode="auto">
                <a:xfrm>
                  <a:off x="140" y="713"/>
                  <a:ext cx="5472" cy="3415"/>
                  <a:chOff x="140" y="713"/>
                  <a:chExt cx="5472" cy="3415"/>
                </a:xfrm>
              </p:grpSpPr>
              <p:sp>
                <p:nvSpPr>
                  <p:cNvPr id="14454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32" y="713"/>
                    <a:ext cx="576" cy="316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4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454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55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5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455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9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55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455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044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455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4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55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455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180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455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55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604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456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456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6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456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456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044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456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456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180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456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604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4568" name="Line 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25" y="2712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69" name="Line 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8" y="271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0" name="Freeform 60"/>
                  <p:cNvSpPr>
                    <a:spLocks/>
                  </p:cNvSpPr>
                  <p:nvPr/>
                </p:nvSpPr>
                <p:spPr bwMode="auto">
                  <a:xfrm>
                    <a:off x="1260" y="2709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1" name="Line 6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33" y="2712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2" name="Line 6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12" y="2714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3" name="Freeform 63"/>
                  <p:cNvSpPr>
                    <a:spLocks/>
                  </p:cNvSpPr>
                  <p:nvPr/>
                </p:nvSpPr>
                <p:spPr bwMode="auto">
                  <a:xfrm>
                    <a:off x="1434" y="2353"/>
                    <a:ext cx="112" cy="1"/>
                  </a:xfrm>
                  <a:custGeom>
                    <a:avLst/>
                    <a:gdLst>
                      <a:gd name="T0" fmla="*/ 0 w 112"/>
                      <a:gd name="T1" fmla="*/ 0 h 1"/>
                      <a:gd name="T2" fmla="*/ 112 w 112"/>
                      <a:gd name="T3" fmla="*/ 0 h 1"/>
                      <a:gd name="T4" fmla="*/ 0 60000 65536"/>
                      <a:gd name="T5" fmla="*/ 0 60000 65536"/>
                      <a:gd name="T6" fmla="*/ 0 w 112"/>
                      <a:gd name="T7" fmla="*/ 0 h 1"/>
                      <a:gd name="T8" fmla="*/ 112 w 11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2" h="1">
                        <a:moveTo>
                          <a:pt x="0" y="0"/>
                        </a:moveTo>
                        <a:lnTo>
                          <a:pt x="11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4" name="Freeform 64"/>
                  <p:cNvSpPr>
                    <a:spLocks/>
                  </p:cNvSpPr>
                  <p:nvPr/>
                </p:nvSpPr>
                <p:spPr bwMode="auto">
                  <a:xfrm>
                    <a:off x="1059" y="1209"/>
                    <a:ext cx="152" cy="1469"/>
                  </a:xfrm>
                  <a:custGeom>
                    <a:avLst/>
                    <a:gdLst>
                      <a:gd name="T0" fmla="*/ 152 w 152"/>
                      <a:gd name="T1" fmla="*/ 1469 h 1469"/>
                      <a:gd name="T2" fmla="*/ 0 w 152"/>
                      <a:gd name="T3" fmla="*/ 1469 h 1469"/>
                      <a:gd name="T4" fmla="*/ 0 w 152"/>
                      <a:gd name="T5" fmla="*/ 0 h 1469"/>
                      <a:gd name="T6" fmla="*/ 95 w 152"/>
                      <a:gd name="T7" fmla="*/ 1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9"/>
                      <a:gd name="T14" fmla="*/ 152 w 152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9">
                        <a:moveTo>
                          <a:pt x="152" y="1469"/>
                        </a:moveTo>
                        <a:lnTo>
                          <a:pt x="0" y="1469"/>
                        </a:lnTo>
                        <a:lnTo>
                          <a:pt x="0" y="0"/>
                        </a:lnTo>
                        <a:lnTo>
                          <a:pt x="95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5" name="Freeform 65"/>
                  <p:cNvSpPr>
                    <a:spLocks/>
                  </p:cNvSpPr>
                  <p:nvPr/>
                </p:nvSpPr>
                <p:spPr bwMode="auto">
                  <a:xfrm>
                    <a:off x="1055" y="2353"/>
                    <a:ext cx="102" cy="1"/>
                  </a:xfrm>
                  <a:custGeom>
                    <a:avLst/>
                    <a:gdLst>
                      <a:gd name="T0" fmla="*/ 102 w 102"/>
                      <a:gd name="T1" fmla="*/ 0 h 1"/>
                      <a:gd name="T2" fmla="*/ 0 w 102"/>
                      <a:gd name="T3" fmla="*/ 0 h 1"/>
                      <a:gd name="T4" fmla="*/ 0 60000 65536"/>
                      <a:gd name="T5" fmla="*/ 0 60000 65536"/>
                      <a:gd name="T6" fmla="*/ 0 w 102"/>
                      <a:gd name="T7" fmla="*/ 0 h 1"/>
                      <a:gd name="T8" fmla="*/ 102 w 1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2" h="1">
                        <a:moveTo>
                          <a:pt x="10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6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96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7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79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8" name="Freeform 68"/>
                  <p:cNvSpPr>
                    <a:spLocks/>
                  </p:cNvSpPr>
                  <p:nvPr/>
                </p:nvSpPr>
                <p:spPr bwMode="auto">
                  <a:xfrm>
                    <a:off x="1831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9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04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0" name="Line 7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83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1" name="Freeform 71"/>
                  <p:cNvSpPr>
                    <a:spLocks/>
                  </p:cNvSpPr>
                  <p:nvPr/>
                </p:nvSpPr>
                <p:spPr bwMode="auto">
                  <a:xfrm>
                    <a:off x="2005" y="2353"/>
                    <a:ext cx="103" cy="1"/>
                  </a:xfrm>
                  <a:custGeom>
                    <a:avLst/>
                    <a:gdLst>
                      <a:gd name="T0" fmla="*/ 0 w 103"/>
                      <a:gd name="T1" fmla="*/ 0 h 1"/>
                      <a:gd name="T2" fmla="*/ 103 w 103"/>
                      <a:gd name="T3" fmla="*/ 0 h 1"/>
                      <a:gd name="T4" fmla="*/ 0 60000 65536"/>
                      <a:gd name="T5" fmla="*/ 0 60000 65536"/>
                      <a:gd name="T6" fmla="*/ 0 w 103"/>
                      <a:gd name="T7" fmla="*/ 0 h 1"/>
                      <a:gd name="T8" fmla="*/ 103 w 1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3" h="1">
                        <a:moveTo>
                          <a:pt x="0" y="0"/>
                        </a:move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2" name="Freeform 72"/>
                  <p:cNvSpPr>
                    <a:spLocks/>
                  </p:cNvSpPr>
                  <p:nvPr/>
                </p:nvSpPr>
                <p:spPr bwMode="auto">
                  <a:xfrm>
                    <a:off x="1611" y="2352"/>
                    <a:ext cx="113" cy="1"/>
                  </a:xfrm>
                  <a:custGeom>
                    <a:avLst/>
                    <a:gdLst>
                      <a:gd name="T0" fmla="*/ 113 w 113"/>
                      <a:gd name="T1" fmla="*/ 1 h 1"/>
                      <a:gd name="T2" fmla="*/ 0 w 113"/>
                      <a:gd name="T3" fmla="*/ 0 h 1"/>
                      <a:gd name="T4" fmla="*/ 0 60000 65536"/>
                      <a:gd name="T5" fmla="*/ 0 60000 65536"/>
                      <a:gd name="T6" fmla="*/ 0 w 113"/>
                      <a:gd name="T7" fmla="*/ 0 h 1"/>
                      <a:gd name="T8" fmla="*/ 113 w 11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">
                        <a:moveTo>
                          <a:pt x="113" y="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3" name="Line 7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77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4" name="Line 7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60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5" name="Freeform 75"/>
                  <p:cNvSpPr>
                    <a:spLocks/>
                  </p:cNvSpPr>
                  <p:nvPr/>
                </p:nvSpPr>
                <p:spPr bwMode="auto">
                  <a:xfrm>
                    <a:off x="2412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6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8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7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364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8" name="Freeform 78"/>
                  <p:cNvSpPr>
                    <a:spLocks/>
                  </p:cNvSpPr>
                  <p:nvPr/>
                </p:nvSpPr>
                <p:spPr bwMode="auto">
                  <a:xfrm>
                    <a:off x="2586" y="2353"/>
                    <a:ext cx="109" cy="1"/>
                  </a:xfrm>
                  <a:custGeom>
                    <a:avLst/>
                    <a:gdLst>
                      <a:gd name="T0" fmla="*/ 0 w 109"/>
                      <a:gd name="T1" fmla="*/ 0 h 1"/>
                      <a:gd name="T2" fmla="*/ 109 w 109"/>
                      <a:gd name="T3" fmla="*/ 0 h 1"/>
                      <a:gd name="T4" fmla="*/ 0 60000 65536"/>
                      <a:gd name="T5" fmla="*/ 0 60000 65536"/>
                      <a:gd name="T6" fmla="*/ 0 w 109"/>
                      <a:gd name="T7" fmla="*/ 0 h 1"/>
                      <a:gd name="T8" fmla="*/ 109 w 10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9" h="1">
                        <a:moveTo>
                          <a:pt x="0" y="0"/>
                        </a:moveTo>
                        <a:lnTo>
                          <a:pt x="10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9" name="Freeform 79"/>
                  <p:cNvSpPr>
                    <a:spLocks/>
                  </p:cNvSpPr>
                  <p:nvPr/>
                </p:nvSpPr>
                <p:spPr bwMode="auto">
                  <a:xfrm>
                    <a:off x="2207" y="2353"/>
                    <a:ext cx="89" cy="1"/>
                  </a:xfrm>
                  <a:custGeom>
                    <a:avLst/>
                    <a:gdLst>
                      <a:gd name="T0" fmla="*/ 89 w 89"/>
                      <a:gd name="T1" fmla="*/ 0 h 1"/>
                      <a:gd name="T2" fmla="*/ 0 w 89"/>
                      <a:gd name="T3" fmla="*/ 0 h 1"/>
                      <a:gd name="T4" fmla="*/ 0 60000 65536"/>
                      <a:gd name="T5" fmla="*/ 0 60000 65536"/>
                      <a:gd name="T6" fmla="*/ 0 w 89"/>
                      <a:gd name="T7" fmla="*/ 0 h 1"/>
                      <a:gd name="T8" fmla="*/ 89 w 8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89" h="1">
                        <a:moveTo>
                          <a:pt x="8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0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5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1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36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2" name="Freeform 82"/>
                  <p:cNvSpPr>
                    <a:spLocks/>
                  </p:cNvSpPr>
                  <p:nvPr/>
                </p:nvSpPr>
                <p:spPr bwMode="auto">
                  <a:xfrm>
                    <a:off x="2988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3" name="Line 8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61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4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40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5" name="Freeform 85"/>
                  <p:cNvSpPr>
                    <a:spLocks/>
                  </p:cNvSpPr>
                  <p:nvPr/>
                </p:nvSpPr>
                <p:spPr bwMode="auto">
                  <a:xfrm>
                    <a:off x="3162" y="2353"/>
                    <a:ext cx="115" cy="1"/>
                  </a:xfrm>
                  <a:custGeom>
                    <a:avLst/>
                    <a:gdLst>
                      <a:gd name="T0" fmla="*/ 0 w 115"/>
                      <a:gd name="T1" fmla="*/ 0 h 1"/>
                      <a:gd name="T2" fmla="*/ 115 w 115"/>
                      <a:gd name="T3" fmla="*/ 0 h 1"/>
                      <a:gd name="T4" fmla="*/ 0 60000 65536"/>
                      <a:gd name="T5" fmla="*/ 0 60000 65536"/>
                      <a:gd name="T6" fmla="*/ 0 w 115"/>
                      <a:gd name="T7" fmla="*/ 0 h 1"/>
                      <a:gd name="T8" fmla="*/ 115 w 115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5" h="1">
                        <a:moveTo>
                          <a:pt x="0" y="0"/>
                        </a:moveTo>
                        <a:lnTo>
                          <a:pt x="11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6" name="Freeform 86"/>
                  <p:cNvSpPr>
                    <a:spLocks/>
                  </p:cNvSpPr>
                  <p:nvPr/>
                </p:nvSpPr>
                <p:spPr bwMode="auto">
                  <a:xfrm>
                    <a:off x="2783" y="2353"/>
                    <a:ext cx="90" cy="1"/>
                  </a:xfrm>
                  <a:custGeom>
                    <a:avLst/>
                    <a:gdLst>
                      <a:gd name="T0" fmla="*/ 90 w 90"/>
                      <a:gd name="T1" fmla="*/ 0 h 1"/>
                      <a:gd name="T2" fmla="*/ 0 w 90"/>
                      <a:gd name="T3" fmla="*/ 0 h 1"/>
                      <a:gd name="T4" fmla="*/ 0 60000 65536"/>
                      <a:gd name="T5" fmla="*/ 0 60000 65536"/>
                      <a:gd name="T6" fmla="*/ 0 w 90"/>
                      <a:gd name="T7" fmla="*/ 0 h 1"/>
                      <a:gd name="T8" fmla="*/ 90 w 9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1">
                        <a:moveTo>
                          <a:pt x="9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7" name="Line 8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29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8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12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9" name="Freeform 89"/>
                  <p:cNvSpPr>
                    <a:spLocks/>
                  </p:cNvSpPr>
                  <p:nvPr/>
                </p:nvSpPr>
                <p:spPr bwMode="auto">
                  <a:xfrm>
                    <a:off x="3564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0" name="Line 9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37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1" name="Line 9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516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2" name="Freeform 92"/>
                  <p:cNvSpPr>
                    <a:spLocks/>
                  </p:cNvSpPr>
                  <p:nvPr/>
                </p:nvSpPr>
                <p:spPr bwMode="auto">
                  <a:xfrm>
                    <a:off x="3751" y="2352"/>
                    <a:ext cx="100" cy="1"/>
                  </a:xfrm>
                  <a:custGeom>
                    <a:avLst/>
                    <a:gdLst>
                      <a:gd name="T0" fmla="*/ 0 w 100"/>
                      <a:gd name="T1" fmla="*/ 0 h 1"/>
                      <a:gd name="T2" fmla="*/ 100 w 100"/>
                      <a:gd name="T3" fmla="*/ 1 h 1"/>
                      <a:gd name="T4" fmla="*/ 0 60000 65536"/>
                      <a:gd name="T5" fmla="*/ 0 60000 65536"/>
                      <a:gd name="T6" fmla="*/ 0 w 100"/>
                      <a:gd name="T7" fmla="*/ 0 h 1"/>
                      <a:gd name="T8" fmla="*/ 100 w 1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0" h="1">
                        <a:moveTo>
                          <a:pt x="0" y="0"/>
                        </a:moveTo>
                        <a:lnTo>
                          <a:pt x="10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3" name="Freeform 93"/>
                  <p:cNvSpPr>
                    <a:spLocks/>
                  </p:cNvSpPr>
                  <p:nvPr/>
                </p:nvSpPr>
                <p:spPr bwMode="auto">
                  <a:xfrm>
                    <a:off x="3359" y="2353"/>
                    <a:ext cx="108" cy="1"/>
                  </a:xfrm>
                  <a:custGeom>
                    <a:avLst/>
                    <a:gdLst>
                      <a:gd name="T0" fmla="*/ 108 w 108"/>
                      <a:gd name="T1" fmla="*/ 0 h 1"/>
                      <a:gd name="T2" fmla="*/ 0 w 108"/>
                      <a:gd name="T3" fmla="*/ 0 h 1"/>
                      <a:gd name="T4" fmla="*/ 0 60000 65536"/>
                      <a:gd name="T5" fmla="*/ 0 60000 65536"/>
                      <a:gd name="T6" fmla="*/ 0 w 108"/>
                      <a:gd name="T7" fmla="*/ 0 h 1"/>
                      <a:gd name="T8" fmla="*/ 108 w 10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8" h="1">
                        <a:moveTo>
                          <a:pt x="10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4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205" y="2698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5" name="Line 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88" y="269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6" name="Freeform 96"/>
                  <p:cNvSpPr>
                    <a:spLocks/>
                  </p:cNvSpPr>
                  <p:nvPr/>
                </p:nvSpPr>
                <p:spPr bwMode="auto">
                  <a:xfrm>
                    <a:off x="4140" y="2695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7" name="Line 9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13" y="2698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8" name="Line 9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92" y="270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09" name="Freeform 99"/>
                  <p:cNvSpPr>
                    <a:spLocks/>
                  </p:cNvSpPr>
                  <p:nvPr/>
                </p:nvSpPr>
                <p:spPr bwMode="auto">
                  <a:xfrm>
                    <a:off x="4336" y="2351"/>
                    <a:ext cx="90" cy="2"/>
                  </a:xfrm>
                  <a:custGeom>
                    <a:avLst/>
                    <a:gdLst>
                      <a:gd name="T0" fmla="*/ 0 w 90"/>
                      <a:gd name="T1" fmla="*/ 0 h 2"/>
                      <a:gd name="T2" fmla="*/ 90 w 90"/>
                      <a:gd name="T3" fmla="*/ 2 h 2"/>
                      <a:gd name="T4" fmla="*/ 0 60000 65536"/>
                      <a:gd name="T5" fmla="*/ 0 60000 65536"/>
                      <a:gd name="T6" fmla="*/ 0 w 90"/>
                      <a:gd name="T7" fmla="*/ 0 h 2"/>
                      <a:gd name="T8" fmla="*/ 90 w 90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2">
                        <a:moveTo>
                          <a:pt x="0" y="0"/>
                        </a:moveTo>
                        <a:lnTo>
                          <a:pt x="90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0" name="Freeform 100"/>
                  <p:cNvSpPr>
                    <a:spLocks/>
                  </p:cNvSpPr>
                  <p:nvPr/>
                </p:nvSpPr>
                <p:spPr bwMode="auto">
                  <a:xfrm>
                    <a:off x="3935" y="2353"/>
                    <a:ext cx="104" cy="1"/>
                  </a:xfrm>
                  <a:custGeom>
                    <a:avLst/>
                    <a:gdLst>
                      <a:gd name="T0" fmla="*/ 104 w 104"/>
                      <a:gd name="T1" fmla="*/ 0 h 1"/>
                      <a:gd name="T2" fmla="*/ 0 w 104"/>
                      <a:gd name="T3" fmla="*/ 0 h 1"/>
                      <a:gd name="T4" fmla="*/ 0 60000 65536"/>
                      <a:gd name="T5" fmla="*/ 0 60000 65536"/>
                      <a:gd name="T6" fmla="*/ 0 w 104"/>
                      <a:gd name="T7" fmla="*/ 0 h 1"/>
                      <a:gd name="T8" fmla="*/ 104 w 104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4" h="1">
                        <a:moveTo>
                          <a:pt x="104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4668" y="2634"/>
                    <a:ext cx="192" cy="158"/>
                    <a:chOff x="4692" y="2634"/>
                    <a:chExt cx="192" cy="158"/>
                  </a:xfrm>
                </p:grpSpPr>
                <p:grpSp>
                  <p:nvGrpSpPr>
                    <p:cNvPr id="11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6" y="2634"/>
                      <a:ext cx="48" cy="158"/>
                      <a:chOff x="4836" y="2634"/>
                      <a:chExt cx="48" cy="158"/>
                    </a:xfrm>
                  </p:grpSpPr>
                  <p:sp>
                    <p:nvSpPr>
                      <p:cNvPr id="144756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805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757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788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4752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740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2" y="2634"/>
                      <a:ext cx="48" cy="158"/>
                      <a:chOff x="4692" y="2634"/>
                      <a:chExt cx="48" cy="158"/>
                    </a:xfrm>
                  </p:grpSpPr>
                  <p:sp>
                    <p:nvSpPr>
                      <p:cNvPr id="14475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13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755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92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4612" name="Freeform 109"/>
                  <p:cNvSpPr>
                    <a:spLocks/>
                  </p:cNvSpPr>
                  <p:nvPr/>
                </p:nvSpPr>
                <p:spPr bwMode="auto">
                  <a:xfrm>
                    <a:off x="4890" y="2353"/>
                    <a:ext cx="107" cy="1"/>
                  </a:xfrm>
                  <a:custGeom>
                    <a:avLst/>
                    <a:gdLst>
                      <a:gd name="T0" fmla="*/ 0 w 107"/>
                      <a:gd name="T1" fmla="*/ 0 h 1"/>
                      <a:gd name="T2" fmla="*/ 107 w 107"/>
                      <a:gd name="T3" fmla="*/ 0 h 1"/>
                      <a:gd name="T4" fmla="*/ 0 60000 65536"/>
                      <a:gd name="T5" fmla="*/ 0 60000 65536"/>
                      <a:gd name="T6" fmla="*/ 0 w 107"/>
                      <a:gd name="T7" fmla="*/ 0 h 1"/>
                      <a:gd name="T8" fmla="*/ 107 w 10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7" h="1">
                        <a:moveTo>
                          <a:pt x="0" y="0"/>
                        </a:moveTo>
                        <a:lnTo>
                          <a:pt x="10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3" name="Freeform 110"/>
                  <p:cNvSpPr>
                    <a:spLocks/>
                  </p:cNvSpPr>
                  <p:nvPr/>
                </p:nvSpPr>
                <p:spPr bwMode="auto">
                  <a:xfrm>
                    <a:off x="4511" y="2353"/>
                    <a:ext cx="96" cy="1"/>
                  </a:xfrm>
                  <a:custGeom>
                    <a:avLst/>
                    <a:gdLst>
                      <a:gd name="T0" fmla="*/ 96 w 96"/>
                      <a:gd name="T1" fmla="*/ 0 h 1"/>
                      <a:gd name="T2" fmla="*/ 0 w 96"/>
                      <a:gd name="T3" fmla="*/ 0 h 1"/>
                      <a:gd name="T4" fmla="*/ 0 60000 65536"/>
                      <a:gd name="T5" fmla="*/ 0 60000 65536"/>
                      <a:gd name="T6" fmla="*/ 0 w 96"/>
                      <a:gd name="T7" fmla="*/ 0 h 1"/>
                      <a:gd name="T8" fmla="*/ 96 w 96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1">
                        <a:moveTo>
                          <a:pt x="96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35" y="2634"/>
                    <a:ext cx="192" cy="158"/>
                    <a:chOff x="5259" y="2634"/>
                    <a:chExt cx="192" cy="158"/>
                  </a:xfrm>
                </p:grpSpPr>
                <p:grpSp>
                  <p:nvGrpSpPr>
                    <p:cNvPr id="14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03" y="2634"/>
                      <a:ext cx="48" cy="158"/>
                      <a:chOff x="5403" y="2634"/>
                      <a:chExt cx="48" cy="158"/>
                    </a:xfrm>
                  </p:grpSpPr>
                  <p:sp>
                    <p:nvSpPr>
                      <p:cNvPr id="144749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72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750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55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4745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5307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5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9" y="2634"/>
                      <a:ext cx="48" cy="158"/>
                      <a:chOff x="5259" y="2634"/>
                      <a:chExt cx="48" cy="158"/>
                    </a:xfrm>
                  </p:grpSpPr>
                  <p:sp>
                    <p:nvSpPr>
                      <p:cNvPr id="144747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180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748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259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4615" name="Freeform 119"/>
                  <p:cNvSpPr>
                    <a:spLocks/>
                  </p:cNvSpPr>
                  <p:nvPr/>
                </p:nvSpPr>
                <p:spPr bwMode="auto">
                  <a:xfrm>
                    <a:off x="5467" y="2351"/>
                    <a:ext cx="96" cy="2"/>
                  </a:xfrm>
                  <a:custGeom>
                    <a:avLst/>
                    <a:gdLst>
                      <a:gd name="T0" fmla="*/ 0 w 96"/>
                      <a:gd name="T1" fmla="*/ 0 h 2"/>
                      <a:gd name="T2" fmla="*/ 96 w 96"/>
                      <a:gd name="T3" fmla="*/ 2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0"/>
                        </a:moveTo>
                        <a:lnTo>
                          <a:pt x="96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6" name="Freeform 120"/>
                  <p:cNvSpPr>
                    <a:spLocks/>
                  </p:cNvSpPr>
                  <p:nvPr/>
                </p:nvSpPr>
                <p:spPr bwMode="auto">
                  <a:xfrm>
                    <a:off x="5078" y="2353"/>
                    <a:ext cx="101" cy="1"/>
                  </a:xfrm>
                  <a:custGeom>
                    <a:avLst/>
                    <a:gdLst>
                      <a:gd name="T0" fmla="*/ 101 w 101"/>
                      <a:gd name="T1" fmla="*/ 0 h 1"/>
                      <a:gd name="T2" fmla="*/ 0 w 101"/>
                      <a:gd name="T3" fmla="*/ 0 h 1"/>
                      <a:gd name="T4" fmla="*/ 0 60000 65536"/>
                      <a:gd name="T5" fmla="*/ 0 60000 65536"/>
                      <a:gd name="T6" fmla="*/ 0 w 101"/>
                      <a:gd name="T7" fmla="*/ 0 h 1"/>
                      <a:gd name="T8" fmla="*/ 101 w 10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1" h="1">
                        <a:moveTo>
                          <a:pt x="10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7" name="Freeform 121"/>
                  <p:cNvSpPr>
                    <a:spLocks/>
                  </p:cNvSpPr>
                  <p:nvPr/>
                </p:nvSpPr>
                <p:spPr bwMode="auto">
                  <a:xfrm>
                    <a:off x="908" y="856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9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3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4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5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6" name="Freeform 130"/>
                  <p:cNvSpPr>
                    <a:spLocks/>
                  </p:cNvSpPr>
                  <p:nvPr/>
                </p:nvSpPr>
                <p:spPr bwMode="auto">
                  <a:xfrm>
                    <a:off x="1305" y="2708"/>
                    <a:ext cx="1" cy="166"/>
                  </a:xfrm>
                  <a:custGeom>
                    <a:avLst/>
                    <a:gdLst>
                      <a:gd name="T0" fmla="*/ 1 w 1"/>
                      <a:gd name="T1" fmla="*/ 0 h 166"/>
                      <a:gd name="T2" fmla="*/ 0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1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7" name="Freeform 131"/>
                  <p:cNvSpPr>
                    <a:spLocks/>
                  </p:cNvSpPr>
                  <p:nvPr/>
                </p:nvSpPr>
                <p:spPr bwMode="auto">
                  <a:xfrm>
                    <a:off x="1880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8" name="Freeform 132"/>
                  <p:cNvSpPr>
                    <a:spLocks/>
                  </p:cNvSpPr>
                  <p:nvPr/>
                </p:nvSpPr>
                <p:spPr bwMode="auto">
                  <a:xfrm>
                    <a:off x="2454" y="2708"/>
                    <a:ext cx="4" cy="166"/>
                  </a:xfrm>
                  <a:custGeom>
                    <a:avLst/>
                    <a:gdLst>
                      <a:gd name="T0" fmla="*/ 4 w 4"/>
                      <a:gd name="T1" fmla="*/ 0 h 166"/>
                      <a:gd name="T2" fmla="*/ 0 w 4"/>
                      <a:gd name="T3" fmla="*/ 166 h 166"/>
                      <a:gd name="T4" fmla="*/ 0 60000 65536"/>
                      <a:gd name="T5" fmla="*/ 0 60000 65536"/>
                      <a:gd name="T6" fmla="*/ 0 w 4"/>
                      <a:gd name="T7" fmla="*/ 0 h 166"/>
                      <a:gd name="T8" fmla="*/ 4 w 4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166">
                        <a:moveTo>
                          <a:pt x="4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9" name="Freeform 133"/>
                  <p:cNvSpPr>
                    <a:spLocks/>
                  </p:cNvSpPr>
                  <p:nvPr/>
                </p:nvSpPr>
                <p:spPr bwMode="auto">
                  <a:xfrm>
                    <a:off x="3606" y="2708"/>
                    <a:ext cx="2" cy="175"/>
                  </a:xfrm>
                  <a:custGeom>
                    <a:avLst/>
                    <a:gdLst>
                      <a:gd name="T0" fmla="*/ 2 w 2"/>
                      <a:gd name="T1" fmla="*/ 0 h 175"/>
                      <a:gd name="T2" fmla="*/ 0 w 2"/>
                      <a:gd name="T3" fmla="*/ 175 h 175"/>
                      <a:gd name="T4" fmla="*/ 0 60000 65536"/>
                      <a:gd name="T5" fmla="*/ 0 60000 65536"/>
                      <a:gd name="T6" fmla="*/ 0 w 2"/>
                      <a:gd name="T7" fmla="*/ 0 h 175"/>
                      <a:gd name="T8" fmla="*/ 2 w 2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75">
                        <a:moveTo>
                          <a:pt x="2" y="0"/>
                        </a:moveTo>
                        <a:lnTo>
                          <a:pt x="0" y="1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0" name="Freeform 134"/>
                  <p:cNvSpPr>
                    <a:spLocks/>
                  </p:cNvSpPr>
                  <p:nvPr/>
                </p:nvSpPr>
                <p:spPr bwMode="auto">
                  <a:xfrm>
                    <a:off x="4760" y="2697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1" name="Freeform 135"/>
                  <p:cNvSpPr>
                    <a:spLocks/>
                  </p:cNvSpPr>
                  <p:nvPr/>
                </p:nvSpPr>
                <p:spPr bwMode="auto">
                  <a:xfrm>
                    <a:off x="908" y="1480"/>
                    <a:ext cx="4422" cy="1"/>
                  </a:xfrm>
                  <a:custGeom>
                    <a:avLst/>
                    <a:gdLst>
                      <a:gd name="T0" fmla="*/ 0 w 4422"/>
                      <a:gd name="T1" fmla="*/ 1 h 1"/>
                      <a:gd name="T2" fmla="*/ 4422 w 4422"/>
                      <a:gd name="T3" fmla="*/ 0 h 1"/>
                      <a:gd name="T4" fmla="*/ 0 60000 65536"/>
                      <a:gd name="T5" fmla="*/ 0 60000 65536"/>
                      <a:gd name="T6" fmla="*/ 0 w 4422"/>
                      <a:gd name="T7" fmla="*/ 0 h 1"/>
                      <a:gd name="T8" fmla="*/ 4422 w 442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22" h="1">
                        <a:moveTo>
                          <a:pt x="0" y="1"/>
                        </a:moveTo>
                        <a:lnTo>
                          <a:pt x="442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7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9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0" name="Freeform 144"/>
                  <p:cNvSpPr>
                    <a:spLocks/>
                  </p:cNvSpPr>
                  <p:nvPr/>
                </p:nvSpPr>
                <p:spPr bwMode="auto">
                  <a:xfrm>
                    <a:off x="908" y="2056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1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2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3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4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5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8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9" name="Freeform 153"/>
                  <p:cNvSpPr>
                    <a:spLocks/>
                  </p:cNvSpPr>
                  <p:nvPr/>
                </p:nvSpPr>
                <p:spPr bwMode="auto">
                  <a:xfrm>
                    <a:off x="909" y="2879"/>
                    <a:ext cx="3860" cy="1"/>
                  </a:xfrm>
                  <a:custGeom>
                    <a:avLst/>
                    <a:gdLst>
                      <a:gd name="T0" fmla="*/ 0 w 3860"/>
                      <a:gd name="T1" fmla="*/ 1 h 1"/>
                      <a:gd name="T2" fmla="*/ 3860 w 3860"/>
                      <a:gd name="T3" fmla="*/ 0 h 1"/>
                      <a:gd name="T4" fmla="*/ 0 60000 65536"/>
                      <a:gd name="T5" fmla="*/ 0 60000 65536"/>
                      <a:gd name="T6" fmla="*/ 0 w 3860"/>
                      <a:gd name="T7" fmla="*/ 0 h 1"/>
                      <a:gd name="T8" fmla="*/ 3860 w 386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60" h="1">
                        <a:moveTo>
                          <a:pt x="0" y="1"/>
                        </a:moveTo>
                        <a:lnTo>
                          <a:pt x="386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0" name="Freeform 154"/>
                  <p:cNvSpPr>
                    <a:spLocks/>
                  </p:cNvSpPr>
                  <p:nvPr/>
                </p:nvSpPr>
                <p:spPr bwMode="auto">
                  <a:xfrm>
                    <a:off x="912" y="3209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141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2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2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4653" name="Freeform 157"/>
                  <p:cNvSpPr>
                    <a:spLocks/>
                  </p:cNvSpPr>
                  <p:nvPr/>
                </p:nvSpPr>
                <p:spPr bwMode="auto">
                  <a:xfrm>
                    <a:off x="1402" y="1211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4" name="Freeform 158"/>
                  <p:cNvSpPr>
                    <a:spLocks/>
                  </p:cNvSpPr>
                  <p:nvPr/>
                </p:nvSpPr>
                <p:spPr bwMode="auto">
                  <a:xfrm>
                    <a:off x="1613" y="1211"/>
                    <a:ext cx="169" cy="1469"/>
                  </a:xfrm>
                  <a:custGeom>
                    <a:avLst/>
                    <a:gdLst>
                      <a:gd name="T0" fmla="*/ 169 w 169"/>
                      <a:gd name="T1" fmla="*/ 1468 h 1469"/>
                      <a:gd name="T2" fmla="*/ 0 w 169"/>
                      <a:gd name="T3" fmla="*/ 1469 h 1469"/>
                      <a:gd name="T4" fmla="*/ 1 w 169"/>
                      <a:gd name="T5" fmla="*/ 0 h 1469"/>
                      <a:gd name="T6" fmla="*/ 105 w 16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1469"/>
                      <a:gd name="T14" fmla="*/ 169 w 16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9" h="1469">
                        <a:moveTo>
                          <a:pt x="169" y="1468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5" name="Freeform 159"/>
                  <p:cNvSpPr>
                    <a:spLocks/>
                  </p:cNvSpPr>
                  <p:nvPr/>
                </p:nvSpPr>
                <p:spPr bwMode="auto">
                  <a:xfrm>
                    <a:off x="1967" y="1211"/>
                    <a:ext cx="141" cy="1466"/>
                  </a:xfrm>
                  <a:custGeom>
                    <a:avLst/>
                    <a:gdLst>
                      <a:gd name="T0" fmla="*/ 38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38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6" name="Freeform 160"/>
                  <p:cNvSpPr>
                    <a:spLocks/>
                  </p:cNvSpPr>
                  <p:nvPr/>
                </p:nvSpPr>
                <p:spPr bwMode="auto">
                  <a:xfrm>
                    <a:off x="2208" y="1211"/>
                    <a:ext cx="155" cy="1467"/>
                  </a:xfrm>
                  <a:custGeom>
                    <a:avLst/>
                    <a:gdLst>
                      <a:gd name="T0" fmla="*/ 155 w 155"/>
                      <a:gd name="T1" fmla="*/ 1467 h 1467"/>
                      <a:gd name="T2" fmla="*/ 3 w 155"/>
                      <a:gd name="T3" fmla="*/ 1467 h 1467"/>
                      <a:gd name="T4" fmla="*/ 0 w 155"/>
                      <a:gd name="T5" fmla="*/ 1 h 1467"/>
                      <a:gd name="T6" fmla="*/ 89 w 155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7"/>
                      <a:gd name="T14" fmla="*/ 155 w 155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7">
                        <a:moveTo>
                          <a:pt x="155" y="1467"/>
                        </a:moveTo>
                        <a:lnTo>
                          <a:pt x="3" y="1467"/>
                        </a:lnTo>
                        <a:lnTo>
                          <a:pt x="0" y="1"/>
                        </a:lnTo>
                        <a:lnTo>
                          <a:pt x="8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7" name="Freeform 161"/>
                  <p:cNvSpPr>
                    <a:spLocks/>
                  </p:cNvSpPr>
                  <p:nvPr/>
                </p:nvSpPr>
                <p:spPr bwMode="auto">
                  <a:xfrm>
                    <a:off x="2557" y="1211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4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4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8" name="Freeform 162"/>
                  <p:cNvSpPr>
                    <a:spLocks/>
                  </p:cNvSpPr>
                  <p:nvPr/>
                </p:nvSpPr>
                <p:spPr bwMode="auto">
                  <a:xfrm>
                    <a:off x="2787" y="1211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77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7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9" name="Freeform 163"/>
                  <p:cNvSpPr>
                    <a:spLocks/>
                  </p:cNvSpPr>
                  <p:nvPr/>
                </p:nvSpPr>
                <p:spPr bwMode="auto">
                  <a:xfrm>
                    <a:off x="3130" y="1211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0" name="Freeform 164"/>
                  <p:cNvSpPr>
                    <a:spLocks/>
                  </p:cNvSpPr>
                  <p:nvPr/>
                </p:nvSpPr>
                <p:spPr bwMode="auto">
                  <a:xfrm>
                    <a:off x="3360" y="1209"/>
                    <a:ext cx="155" cy="1469"/>
                  </a:xfrm>
                  <a:custGeom>
                    <a:avLst/>
                    <a:gdLst>
                      <a:gd name="T0" fmla="*/ 155 w 155"/>
                      <a:gd name="T1" fmla="*/ 1469 h 1469"/>
                      <a:gd name="T2" fmla="*/ 3 w 155"/>
                      <a:gd name="T3" fmla="*/ 1469 h 1469"/>
                      <a:gd name="T4" fmla="*/ 0 w 155"/>
                      <a:gd name="T5" fmla="*/ 0 h 1469"/>
                      <a:gd name="T6" fmla="*/ 103 w 155"/>
                      <a:gd name="T7" fmla="*/ 2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9"/>
                      <a:gd name="T14" fmla="*/ 155 w 155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9">
                        <a:moveTo>
                          <a:pt x="155" y="1469"/>
                        </a:moveTo>
                        <a:lnTo>
                          <a:pt x="3" y="1469"/>
                        </a:lnTo>
                        <a:lnTo>
                          <a:pt x="0" y="0"/>
                        </a:lnTo>
                        <a:lnTo>
                          <a:pt x="103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1" name="Freeform 165"/>
                  <p:cNvSpPr>
                    <a:spLocks/>
                  </p:cNvSpPr>
                  <p:nvPr/>
                </p:nvSpPr>
                <p:spPr bwMode="auto">
                  <a:xfrm>
                    <a:off x="3710" y="1211"/>
                    <a:ext cx="141" cy="1466"/>
                  </a:xfrm>
                  <a:custGeom>
                    <a:avLst/>
                    <a:gdLst>
                      <a:gd name="T0" fmla="*/ 42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42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2" name="Freeform 166"/>
                  <p:cNvSpPr>
                    <a:spLocks/>
                  </p:cNvSpPr>
                  <p:nvPr/>
                </p:nvSpPr>
                <p:spPr bwMode="auto">
                  <a:xfrm>
                    <a:off x="3939" y="1211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103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3" name="Freeform 167"/>
                  <p:cNvSpPr>
                    <a:spLocks/>
                  </p:cNvSpPr>
                  <p:nvPr/>
                </p:nvSpPr>
                <p:spPr bwMode="auto">
                  <a:xfrm>
                    <a:off x="4280" y="1211"/>
                    <a:ext cx="147" cy="1466"/>
                  </a:xfrm>
                  <a:custGeom>
                    <a:avLst/>
                    <a:gdLst>
                      <a:gd name="T0" fmla="*/ 51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51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4" name="Freeform 168"/>
                  <p:cNvSpPr>
                    <a:spLocks/>
                  </p:cNvSpPr>
                  <p:nvPr/>
                </p:nvSpPr>
                <p:spPr bwMode="auto">
                  <a:xfrm>
                    <a:off x="4509" y="1211"/>
                    <a:ext cx="158" cy="1467"/>
                  </a:xfrm>
                  <a:custGeom>
                    <a:avLst/>
                    <a:gdLst>
                      <a:gd name="T0" fmla="*/ 158 w 158"/>
                      <a:gd name="T1" fmla="*/ 1467 h 1467"/>
                      <a:gd name="T2" fmla="*/ 0 w 158"/>
                      <a:gd name="T3" fmla="*/ 1467 h 1467"/>
                      <a:gd name="T4" fmla="*/ 0 w 158"/>
                      <a:gd name="T5" fmla="*/ 0 h 1467"/>
                      <a:gd name="T6" fmla="*/ 95 w 158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8"/>
                      <a:gd name="T13" fmla="*/ 0 h 1467"/>
                      <a:gd name="T14" fmla="*/ 158 w 158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8" h="1467">
                        <a:moveTo>
                          <a:pt x="158" y="1467"/>
                        </a:moveTo>
                        <a:lnTo>
                          <a:pt x="0" y="1467"/>
                        </a:lnTo>
                        <a:lnTo>
                          <a:pt x="0" y="0"/>
                        </a:lnTo>
                        <a:lnTo>
                          <a:pt x="9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5" name="Freeform 169"/>
                  <p:cNvSpPr>
                    <a:spLocks/>
                  </p:cNvSpPr>
                  <p:nvPr/>
                </p:nvSpPr>
                <p:spPr bwMode="auto">
                  <a:xfrm>
                    <a:off x="4861" y="1211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6" name="Freeform 170"/>
                  <p:cNvSpPr>
                    <a:spLocks/>
                  </p:cNvSpPr>
                  <p:nvPr/>
                </p:nvSpPr>
                <p:spPr bwMode="auto">
                  <a:xfrm>
                    <a:off x="5069" y="1211"/>
                    <a:ext cx="159" cy="1469"/>
                  </a:xfrm>
                  <a:custGeom>
                    <a:avLst/>
                    <a:gdLst>
                      <a:gd name="T0" fmla="*/ 159 w 159"/>
                      <a:gd name="T1" fmla="*/ 1467 h 1469"/>
                      <a:gd name="T2" fmla="*/ 0 w 159"/>
                      <a:gd name="T3" fmla="*/ 1469 h 1469"/>
                      <a:gd name="T4" fmla="*/ 1 w 159"/>
                      <a:gd name="T5" fmla="*/ 0 h 1469"/>
                      <a:gd name="T6" fmla="*/ 104 w 15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9"/>
                      <a:gd name="T13" fmla="*/ 0 h 1469"/>
                      <a:gd name="T14" fmla="*/ 159 w 15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9" h="1469">
                        <a:moveTo>
                          <a:pt x="159" y="1467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4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7" name="Freeform 171"/>
                  <p:cNvSpPr>
                    <a:spLocks/>
                  </p:cNvSpPr>
                  <p:nvPr/>
                </p:nvSpPr>
                <p:spPr bwMode="auto">
                  <a:xfrm>
                    <a:off x="5417" y="1211"/>
                    <a:ext cx="147" cy="1466"/>
                  </a:xfrm>
                  <a:custGeom>
                    <a:avLst/>
                    <a:gdLst>
                      <a:gd name="T0" fmla="*/ 47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47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8" name="Freeform 172"/>
                  <p:cNvSpPr>
                    <a:spLocks/>
                  </p:cNvSpPr>
                  <p:nvPr/>
                </p:nvSpPr>
                <p:spPr bwMode="auto">
                  <a:xfrm>
                    <a:off x="1055" y="2738"/>
                    <a:ext cx="730" cy="660"/>
                  </a:xfrm>
                  <a:custGeom>
                    <a:avLst/>
                    <a:gdLst>
                      <a:gd name="T0" fmla="*/ 160 w 730"/>
                      <a:gd name="T1" fmla="*/ 4 h 660"/>
                      <a:gd name="T2" fmla="*/ 0 w 730"/>
                      <a:gd name="T3" fmla="*/ 3 h 660"/>
                      <a:gd name="T4" fmla="*/ 0 w 730"/>
                      <a:gd name="T5" fmla="*/ 660 h 660"/>
                      <a:gd name="T6" fmla="*/ 558 w 730"/>
                      <a:gd name="T7" fmla="*/ 657 h 660"/>
                      <a:gd name="T8" fmla="*/ 558 w 730"/>
                      <a:gd name="T9" fmla="*/ 0 h 660"/>
                      <a:gd name="T10" fmla="*/ 730 w 730"/>
                      <a:gd name="T11" fmla="*/ 1 h 66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0"/>
                      <a:gd name="T19" fmla="*/ 0 h 660"/>
                      <a:gd name="T20" fmla="*/ 730 w 730"/>
                      <a:gd name="T21" fmla="*/ 660 h 66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0" h="660">
                        <a:moveTo>
                          <a:pt x="160" y="4"/>
                        </a:moveTo>
                        <a:lnTo>
                          <a:pt x="0" y="3"/>
                        </a:lnTo>
                        <a:lnTo>
                          <a:pt x="0" y="660"/>
                        </a:lnTo>
                        <a:lnTo>
                          <a:pt x="558" y="657"/>
                        </a:lnTo>
                        <a:lnTo>
                          <a:pt x="558" y="0"/>
                        </a:lnTo>
                        <a:lnTo>
                          <a:pt x="73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9" name="Freeform 173"/>
                  <p:cNvSpPr>
                    <a:spLocks/>
                  </p:cNvSpPr>
                  <p:nvPr/>
                </p:nvSpPr>
                <p:spPr bwMode="auto">
                  <a:xfrm>
                    <a:off x="2207" y="2744"/>
                    <a:ext cx="729" cy="658"/>
                  </a:xfrm>
                  <a:custGeom>
                    <a:avLst/>
                    <a:gdLst>
                      <a:gd name="T0" fmla="*/ 153 w 729"/>
                      <a:gd name="T1" fmla="*/ 0 h 658"/>
                      <a:gd name="T2" fmla="*/ 0 w 729"/>
                      <a:gd name="T3" fmla="*/ 0 h 658"/>
                      <a:gd name="T4" fmla="*/ 0 w 729"/>
                      <a:gd name="T5" fmla="*/ 657 h 658"/>
                      <a:gd name="T6" fmla="*/ 583 w 729"/>
                      <a:gd name="T7" fmla="*/ 658 h 658"/>
                      <a:gd name="T8" fmla="*/ 582 w 729"/>
                      <a:gd name="T9" fmla="*/ 3 h 658"/>
                      <a:gd name="T10" fmla="*/ 729 w 729"/>
                      <a:gd name="T11" fmla="*/ 3 h 6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8"/>
                      <a:gd name="T20" fmla="*/ 729 w 729"/>
                      <a:gd name="T21" fmla="*/ 658 h 6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8">
                        <a:moveTo>
                          <a:pt x="153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83" y="658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0" name="Freeform 174"/>
                  <p:cNvSpPr>
                    <a:spLocks/>
                  </p:cNvSpPr>
                  <p:nvPr/>
                </p:nvSpPr>
                <p:spPr bwMode="auto">
                  <a:xfrm>
                    <a:off x="3356" y="2744"/>
                    <a:ext cx="729" cy="657"/>
                  </a:xfrm>
                  <a:custGeom>
                    <a:avLst/>
                    <a:gdLst>
                      <a:gd name="T0" fmla="*/ 158 w 729"/>
                      <a:gd name="T1" fmla="*/ 0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58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1" name="Freeform 175"/>
                  <p:cNvSpPr>
                    <a:spLocks/>
                  </p:cNvSpPr>
                  <p:nvPr/>
                </p:nvSpPr>
                <p:spPr bwMode="auto">
                  <a:xfrm>
                    <a:off x="4508" y="2744"/>
                    <a:ext cx="729" cy="657"/>
                  </a:xfrm>
                  <a:custGeom>
                    <a:avLst/>
                    <a:gdLst>
                      <a:gd name="T0" fmla="*/ 161 w 729"/>
                      <a:gd name="T1" fmla="*/ 2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61" y="2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2" name="Freeform 176"/>
                  <p:cNvSpPr>
                    <a:spLocks/>
                  </p:cNvSpPr>
                  <p:nvPr/>
                </p:nvSpPr>
                <p:spPr bwMode="auto">
                  <a:xfrm>
                    <a:off x="1400" y="2735"/>
                    <a:ext cx="708" cy="571"/>
                  </a:xfrm>
                  <a:custGeom>
                    <a:avLst/>
                    <a:gdLst>
                      <a:gd name="T0" fmla="*/ 0 w 708"/>
                      <a:gd name="T1" fmla="*/ 0 h 571"/>
                      <a:gd name="T2" fmla="*/ 132 w 708"/>
                      <a:gd name="T3" fmla="*/ 0 h 571"/>
                      <a:gd name="T4" fmla="*/ 133 w 708"/>
                      <a:gd name="T5" fmla="*/ 571 h 571"/>
                      <a:gd name="T6" fmla="*/ 708 w 708"/>
                      <a:gd name="T7" fmla="*/ 570 h 571"/>
                      <a:gd name="T8" fmla="*/ 708 w 708"/>
                      <a:gd name="T9" fmla="*/ 9 h 571"/>
                      <a:gd name="T10" fmla="*/ 573 w 708"/>
                      <a:gd name="T11" fmla="*/ 9 h 57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08"/>
                      <a:gd name="T19" fmla="*/ 0 h 571"/>
                      <a:gd name="T20" fmla="*/ 708 w 708"/>
                      <a:gd name="T21" fmla="*/ 571 h 57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08" h="571">
                        <a:moveTo>
                          <a:pt x="0" y="0"/>
                        </a:moveTo>
                        <a:lnTo>
                          <a:pt x="132" y="0"/>
                        </a:lnTo>
                        <a:lnTo>
                          <a:pt x="133" y="571"/>
                        </a:lnTo>
                        <a:lnTo>
                          <a:pt x="708" y="570"/>
                        </a:lnTo>
                        <a:lnTo>
                          <a:pt x="708" y="9"/>
                        </a:lnTo>
                        <a:lnTo>
                          <a:pt x="573" y="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3" name="Freeform 177"/>
                  <p:cNvSpPr>
                    <a:spLocks/>
                  </p:cNvSpPr>
                  <p:nvPr/>
                </p:nvSpPr>
                <p:spPr bwMode="auto">
                  <a:xfrm>
                    <a:off x="2552" y="2735"/>
                    <a:ext cx="726" cy="567"/>
                  </a:xfrm>
                  <a:custGeom>
                    <a:avLst/>
                    <a:gdLst>
                      <a:gd name="T0" fmla="*/ 0 w 726"/>
                      <a:gd name="T1" fmla="*/ 0 h 567"/>
                      <a:gd name="T2" fmla="*/ 148 w 726"/>
                      <a:gd name="T3" fmla="*/ 1 h 567"/>
                      <a:gd name="T4" fmla="*/ 147 w 726"/>
                      <a:gd name="T5" fmla="*/ 567 h 567"/>
                      <a:gd name="T6" fmla="*/ 726 w 726"/>
                      <a:gd name="T7" fmla="*/ 567 h 567"/>
                      <a:gd name="T8" fmla="*/ 726 w 726"/>
                      <a:gd name="T9" fmla="*/ 6 h 567"/>
                      <a:gd name="T10" fmla="*/ 579 w 726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6"/>
                      <a:gd name="T19" fmla="*/ 0 h 567"/>
                      <a:gd name="T20" fmla="*/ 726 w 726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6" h="567">
                        <a:moveTo>
                          <a:pt x="0" y="0"/>
                        </a:moveTo>
                        <a:lnTo>
                          <a:pt x="148" y="1"/>
                        </a:lnTo>
                        <a:lnTo>
                          <a:pt x="147" y="567"/>
                        </a:lnTo>
                        <a:lnTo>
                          <a:pt x="726" y="567"/>
                        </a:lnTo>
                        <a:lnTo>
                          <a:pt x="726" y="6"/>
                        </a:lnTo>
                        <a:lnTo>
                          <a:pt x="579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4" name="Freeform 178"/>
                  <p:cNvSpPr>
                    <a:spLocks/>
                  </p:cNvSpPr>
                  <p:nvPr/>
                </p:nvSpPr>
                <p:spPr bwMode="auto">
                  <a:xfrm>
                    <a:off x="3704" y="2738"/>
                    <a:ext cx="714" cy="567"/>
                  </a:xfrm>
                  <a:custGeom>
                    <a:avLst/>
                    <a:gdLst>
                      <a:gd name="T0" fmla="*/ 0 w 714"/>
                      <a:gd name="T1" fmla="*/ 0 h 567"/>
                      <a:gd name="T2" fmla="*/ 136 w 714"/>
                      <a:gd name="T3" fmla="*/ 1 h 567"/>
                      <a:gd name="T4" fmla="*/ 135 w 714"/>
                      <a:gd name="T5" fmla="*/ 567 h 567"/>
                      <a:gd name="T6" fmla="*/ 714 w 714"/>
                      <a:gd name="T7" fmla="*/ 567 h 567"/>
                      <a:gd name="T8" fmla="*/ 714 w 714"/>
                      <a:gd name="T9" fmla="*/ 6 h 567"/>
                      <a:gd name="T10" fmla="*/ 576 w 714"/>
                      <a:gd name="T11" fmla="*/ 5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4"/>
                      <a:gd name="T19" fmla="*/ 0 h 567"/>
                      <a:gd name="T20" fmla="*/ 714 w 714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4" h="567">
                        <a:moveTo>
                          <a:pt x="0" y="0"/>
                        </a:moveTo>
                        <a:lnTo>
                          <a:pt x="136" y="1"/>
                        </a:lnTo>
                        <a:lnTo>
                          <a:pt x="135" y="567"/>
                        </a:lnTo>
                        <a:lnTo>
                          <a:pt x="714" y="567"/>
                        </a:lnTo>
                        <a:lnTo>
                          <a:pt x="714" y="6"/>
                        </a:lnTo>
                        <a:lnTo>
                          <a:pt x="576" y="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5" name="Freeform 179"/>
                  <p:cNvSpPr>
                    <a:spLocks/>
                  </p:cNvSpPr>
                  <p:nvPr/>
                </p:nvSpPr>
                <p:spPr bwMode="auto">
                  <a:xfrm>
                    <a:off x="4859" y="2738"/>
                    <a:ext cx="711" cy="567"/>
                  </a:xfrm>
                  <a:custGeom>
                    <a:avLst/>
                    <a:gdLst>
                      <a:gd name="T0" fmla="*/ 0 w 711"/>
                      <a:gd name="T1" fmla="*/ 0 h 567"/>
                      <a:gd name="T2" fmla="*/ 130 w 711"/>
                      <a:gd name="T3" fmla="*/ 1 h 567"/>
                      <a:gd name="T4" fmla="*/ 132 w 711"/>
                      <a:gd name="T5" fmla="*/ 567 h 567"/>
                      <a:gd name="T6" fmla="*/ 711 w 711"/>
                      <a:gd name="T7" fmla="*/ 567 h 567"/>
                      <a:gd name="T8" fmla="*/ 711 w 711"/>
                      <a:gd name="T9" fmla="*/ 6 h 567"/>
                      <a:gd name="T10" fmla="*/ 564 w 711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1"/>
                      <a:gd name="T19" fmla="*/ 0 h 567"/>
                      <a:gd name="T20" fmla="*/ 711 w 711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1" h="567">
                        <a:moveTo>
                          <a:pt x="0" y="0"/>
                        </a:moveTo>
                        <a:lnTo>
                          <a:pt x="130" y="1"/>
                        </a:lnTo>
                        <a:lnTo>
                          <a:pt x="132" y="567"/>
                        </a:lnTo>
                        <a:lnTo>
                          <a:pt x="711" y="567"/>
                        </a:lnTo>
                        <a:lnTo>
                          <a:pt x="711" y="6"/>
                        </a:lnTo>
                        <a:lnTo>
                          <a:pt x="564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6" name="Freeform 180"/>
                  <p:cNvSpPr>
                    <a:spLocks/>
                  </p:cNvSpPr>
                  <p:nvPr/>
                </p:nvSpPr>
                <p:spPr bwMode="auto">
                  <a:xfrm>
                    <a:off x="1322" y="3398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7" name="Freeform 181"/>
                  <p:cNvSpPr>
                    <a:spLocks/>
                  </p:cNvSpPr>
                  <p:nvPr/>
                </p:nvSpPr>
                <p:spPr bwMode="auto">
                  <a:xfrm>
                    <a:off x="2491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8" name="Freeform 182"/>
                  <p:cNvSpPr>
                    <a:spLocks/>
                  </p:cNvSpPr>
                  <p:nvPr/>
                </p:nvSpPr>
                <p:spPr bwMode="auto">
                  <a:xfrm>
                    <a:off x="3643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9" name="Freeform 183"/>
                  <p:cNvSpPr>
                    <a:spLocks/>
                  </p:cNvSpPr>
                  <p:nvPr/>
                </p:nvSpPr>
                <p:spPr bwMode="auto">
                  <a:xfrm>
                    <a:off x="4795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0" name="Freeform 184"/>
                  <p:cNvSpPr>
                    <a:spLocks/>
                  </p:cNvSpPr>
                  <p:nvPr/>
                </p:nvSpPr>
                <p:spPr bwMode="auto">
                  <a:xfrm>
                    <a:off x="5276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1" name="Freeform 185"/>
                  <p:cNvSpPr>
                    <a:spLocks/>
                  </p:cNvSpPr>
                  <p:nvPr/>
                </p:nvSpPr>
                <p:spPr bwMode="auto">
                  <a:xfrm>
                    <a:off x="4124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2" name="Freeform 186"/>
                  <p:cNvSpPr>
                    <a:spLocks/>
                  </p:cNvSpPr>
                  <p:nvPr/>
                </p:nvSpPr>
                <p:spPr bwMode="auto">
                  <a:xfrm>
                    <a:off x="2972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3" name="Freeform 187"/>
                  <p:cNvSpPr>
                    <a:spLocks/>
                  </p:cNvSpPr>
                  <p:nvPr/>
                </p:nvSpPr>
                <p:spPr bwMode="auto">
                  <a:xfrm>
                    <a:off x="1819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4" name="Freeform 188"/>
                  <p:cNvSpPr>
                    <a:spLocks/>
                  </p:cNvSpPr>
                  <p:nvPr/>
                </p:nvSpPr>
                <p:spPr bwMode="auto">
                  <a:xfrm>
                    <a:off x="956" y="4025"/>
                    <a:ext cx="4317" cy="1"/>
                  </a:xfrm>
                  <a:custGeom>
                    <a:avLst/>
                    <a:gdLst>
                      <a:gd name="T0" fmla="*/ 0 w 4317"/>
                      <a:gd name="T1" fmla="*/ 0 h 1"/>
                      <a:gd name="T2" fmla="*/ 4317 w 4317"/>
                      <a:gd name="T3" fmla="*/ 0 h 1"/>
                      <a:gd name="T4" fmla="*/ 0 60000 65536"/>
                      <a:gd name="T5" fmla="*/ 0 60000 65536"/>
                      <a:gd name="T6" fmla="*/ 0 w 4317"/>
                      <a:gd name="T7" fmla="*/ 0 h 1"/>
                      <a:gd name="T8" fmla="*/ 4317 w 431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17" h="1">
                        <a:moveTo>
                          <a:pt x="0" y="0"/>
                        </a:moveTo>
                        <a:lnTo>
                          <a:pt x="431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5" name="Freeform 189"/>
                  <p:cNvSpPr>
                    <a:spLocks/>
                  </p:cNvSpPr>
                  <p:nvPr/>
                </p:nvSpPr>
                <p:spPr bwMode="auto">
                  <a:xfrm>
                    <a:off x="956" y="4121"/>
                    <a:ext cx="3837" cy="1"/>
                  </a:xfrm>
                  <a:custGeom>
                    <a:avLst/>
                    <a:gdLst>
                      <a:gd name="T0" fmla="*/ 0 w 3837"/>
                      <a:gd name="T1" fmla="*/ 0 h 1"/>
                      <a:gd name="T2" fmla="*/ 3837 w 3837"/>
                      <a:gd name="T3" fmla="*/ 0 h 1"/>
                      <a:gd name="T4" fmla="*/ 0 60000 65536"/>
                      <a:gd name="T5" fmla="*/ 0 60000 65536"/>
                      <a:gd name="T6" fmla="*/ 0 w 3837"/>
                      <a:gd name="T7" fmla="*/ 0 h 1"/>
                      <a:gd name="T8" fmla="*/ 3837 w 383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37" h="1">
                        <a:moveTo>
                          <a:pt x="0" y="0"/>
                        </a:moveTo>
                        <a:lnTo>
                          <a:pt x="383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6" name="Freeform 190"/>
                  <p:cNvSpPr>
                    <a:spLocks/>
                  </p:cNvSpPr>
                  <p:nvPr/>
                </p:nvSpPr>
                <p:spPr bwMode="auto">
                  <a:xfrm>
                    <a:off x="1322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7" name="Freeform 191"/>
                  <p:cNvSpPr>
                    <a:spLocks/>
                  </p:cNvSpPr>
                  <p:nvPr/>
                </p:nvSpPr>
                <p:spPr bwMode="auto">
                  <a:xfrm>
                    <a:off x="2491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8" name="Freeform 192"/>
                  <p:cNvSpPr>
                    <a:spLocks/>
                  </p:cNvSpPr>
                  <p:nvPr/>
                </p:nvSpPr>
                <p:spPr bwMode="auto">
                  <a:xfrm>
                    <a:off x="3643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9" name="Freeform 193"/>
                  <p:cNvSpPr>
                    <a:spLocks/>
                  </p:cNvSpPr>
                  <p:nvPr/>
                </p:nvSpPr>
                <p:spPr bwMode="auto">
                  <a:xfrm>
                    <a:off x="4791" y="3881"/>
                    <a:ext cx="4" cy="247"/>
                  </a:xfrm>
                  <a:custGeom>
                    <a:avLst/>
                    <a:gdLst>
                      <a:gd name="T0" fmla="*/ 4 w 4"/>
                      <a:gd name="T1" fmla="*/ 0 h 247"/>
                      <a:gd name="T2" fmla="*/ 0 w 4"/>
                      <a:gd name="T3" fmla="*/ 247 h 247"/>
                      <a:gd name="T4" fmla="*/ 0 60000 65536"/>
                      <a:gd name="T5" fmla="*/ 0 60000 65536"/>
                      <a:gd name="T6" fmla="*/ 0 w 4"/>
                      <a:gd name="T7" fmla="*/ 0 h 247"/>
                      <a:gd name="T8" fmla="*/ 4 w 4"/>
                      <a:gd name="T9" fmla="*/ 247 h 24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247">
                        <a:moveTo>
                          <a:pt x="4" y="0"/>
                        </a:moveTo>
                        <a:lnTo>
                          <a:pt x="0" y="247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0" name="Freeform 194"/>
                  <p:cNvSpPr>
                    <a:spLocks/>
                  </p:cNvSpPr>
                  <p:nvPr/>
                </p:nvSpPr>
                <p:spPr bwMode="auto">
                  <a:xfrm>
                    <a:off x="5277" y="3881"/>
                    <a:ext cx="1" cy="151"/>
                  </a:xfrm>
                  <a:custGeom>
                    <a:avLst/>
                    <a:gdLst>
                      <a:gd name="T0" fmla="*/ 0 w 1"/>
                      <a:gd name="T1" fmla="*/ 0 h 151"/>
                      <a:gd name="T2" fmla="*/ 0 w 1"/>
                      <a:gd name="T3" fmla="*/ 151 h 151"/>
                      <a:gd name="T4" fmla="*/ 0 60000 65536"/>
                      <a:gd name="T5" fmla="*/ 0 60000 65536"/>
                      <a:gd name="T6" fmla="*/ 0 w 1"/>
                      <a:gd name="T7" fmla="*/ 0 h 151"/>
                      <a:gd name="T8" fmla="*/ 1 w 1"/>
                      <a:gd name="T9" fmla="*/ 151 h 15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1">
                        <a:moveTo>
                          <a:pt x="0" y="0"/>
                        </a:moveTo>
                        <a:lnTo>
                          <a:pt x="0" y="15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4124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2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3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3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820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5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8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469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3469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469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4621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9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2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470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964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44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293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420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4" name="Freeform 208"/>
                  <p:cNvSpPr>
                    <a:spLocks/>
                  </p:cNvSpPr>
                  <p:nvPr/>
                </p:nvSpPr>
                <p:spPr bwMode="auto">
                  <a:xfrm>
                    <a:off x="3033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5" name="Freeform 209"/>
                  <p:cNvSpPr>
                    <a:spLocks/>
                  </p:cNvSpPr>
                  <p:nvPr/>
                </p:nvSpPr>
                <p:spPr bwMode="auto">
                  <a:xfrm>
                    <a:off x="4185" y="2691"/>
                    <a:ext cx="1" cy="525"/>
                  </a:xfrm>
                  <a:custGeom>
                    <a:avLst/>
                    <a:gdLst>
                      <a:gd name="T0" fmla="*/ 0 w 1"/>
                      <a:gd name="T1" fmla="*/ 0 h 525"/>
                      <a:gd name="T2" fmla="*/ 0 w 1"/>
                      <a:gd name="T3" fmla="*/ 525 h 525"/>
                      <a:gd name="T4" fmla="*/ 0 60000 65536"/>
                      <a:gd name="T5" fmla="*/ 0 60000 65536"/>
                      <a:gd name="T6" fmla="*/ 0 w 1"/>
                      <a:gd name="T7" fmla="*/ 0 h 525"/>
                      <a:gd name="T8" fmla="*/ 1 w 1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525">
                        <a:moveTo>
                          <a:pt x="0" y="0"/>
                        </a:moveTo>
                        <a:lnTo>
                          <a:pt x="0" y="5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6" name="Freeform 210"/>
                  <p:cNvSpPr>
                    <a:spLocks/>
                  </p:cNvSpPr>
                  <p:nvPr/>
                </p:nvSpPr>
                <p:spPr bwMode="auto">
                  <a:xfrm>
                    <a:off x="5325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7" name="Text Box 211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193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08" name="Text Box 212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769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09" name="Text Box 213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345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10" name="Text Box 214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921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11" name="Text Box 215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3496" y="1627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4712" name="Text Box 216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073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4713" name="Text Box 217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649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4714" name="Text Box 218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5244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4715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791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716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1383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44717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959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4718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332" y="2537"/>
                    <a:ext cx="5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19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2727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720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3159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4721" name="Text Box 225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5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22" name="Text Box 226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5" y="287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4723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015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行</a:t>
                    </a:r>
                  </a:p>
                </p:txBody>
              </p:sp>
              <p:sp>
                <p:nvSpPr>
                  <p:cNvPr id="144724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26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4725" name="Text Box 2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51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4726" name="Text 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758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4727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200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4728" name="Text Box 2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2635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列</a:t>
                    </a:r>
                  </a:p>
                </p:txBody>
              </p:sp>
              <p:sp>
                <p:nvSpPr>
                  <p:cNvPr id="144729" name="Text Box 2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288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4730" name="Text 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13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4731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378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4732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62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4733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905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4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164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5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423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6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68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7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94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8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220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9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287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40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13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41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39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42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65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43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726" y="4079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248"/>
                <p:cNvGrpSpPr>
                  <a:grpSpLocks/>
                </p:cNvGrpSpPr>
                <p:nvPr/>
              </p:nvGrpSpPr>
              <p:grpSpPr bwMode="auto">
                <a:xfrm>
                  <a:off x="140" y="674"/>
                  <a:ext cx="196" cy="3010"/>
                  <a:chOff x="140" y="674"/>
                  <a:chExt cx="196" cy="3010"/>
                </a:xfrm>
              </p:grpSpPr>
              <p:sp>
                <p:nvSpPr>
                  <p:cNvPr id="144537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67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38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93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39" name="Text Box 2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192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0" name="Text 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451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1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71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2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97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3" name="Text Box 2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657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4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916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5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175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546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43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7" name="Group 259"/>
              <p:cNvGrpSpPr>
                <a:grpSpLocks/>
              </p:cNvGrpSpPr>
              <p:nvPr/>
            </p:nvGrpSpPr>
            <p:grpSpPr bwMode="auto">
              <a:xfrm>
                <a:off x="915" y="2632"/>
                <a:ext cx="3944" cy="254"/>
                <a:chOff x="915" y="2632"/>
                <a:chExt cx="3944" cy="254"/>
              </a:xfrm>
            </p:grpSpPr>
            <p:grpSp>
              <p:nvGrpSpPr>
                <p:cNvPr id="18" name="Group 260"/>
                <p:cNvGrpSpPr>
                  <a:grpSpLocks/>
                </p:cNvGrpSpPr>
                <p:nvPr/>
              </p:nvGrpSpPr>
              <p:grpSpPr bwMode="auto">
                <a:xfrm>
                  <a:off x="915" y="2696"/>
                  <a:ext cx="3858" cy="190"/>
                  <a:chOff x="915" y="2696"/>
                  <a:chExt cx="3858" cy="190"/>
                </a:xfrm>
              </p:grpSpPr>
              <p:sp>
                <p:nvSpPr>
                  <p:cNvPr id="144530" name="Freeform 261"/>
                  <p:cNvSpPr>
                    <a:spLocks/>
                  </p:cNvSpPr>
                  <p:nvPr/>
                </p:nvSpPr>
                <p:spPr bwMode="auto">
                  <a:xfrm>
                    <a:off x="1304" y="2707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31" name="Freeform 262"/>
                  <p:cNvSpPr>
                    <a:spLocks/>
                  </p:cNvSpPr>
                  <p:nvPr/>
                </p:nvSpPr>
                <p:spPr bwMode="auto">
                  <a:xfrm>
                    <a:off x="2457" y="2710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32" name="Freeform 263"/>
                  <p:cNvSpPr>
                    <a:spLocks/>
                  </p:cNvSpPr>
                  <p:nvPr/>
                </p:nvSpPr>
                <p:spPr bwMode="auto">
                  <a:xfrm>
                    <a:off x="3609" y="2710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33" name="Freeform 264"/>
                  <p:cNvSpPr>
                    <a:spLocks/>
                  </p:cNvSpPr>
                  <p:nvPr/>
                </p:nvSpPr>
                <p:spPr bwMode="auto">
                  <a:xfrm>
                    <a:off x="4761" y="2696"/>
                    <a:ext cx="1" cy="178"/>
                  </a:xfrm>
                  <a:custGeom>
                    <a:avLst/>
                    <a:gdLst>
                      <a:gd name="T0" fmla="*/ 0 w 1"/>
                      <a:gd name="T1" fmla="*/ 0 h 178"/>
                      <a:gd name="T2" fmla="*/ 0 w 1"/>
                      <a:gd name="T3" fmla="*/ 178 h 178"/>
                      <a:gd name="T4" fmla="*/ 0 60000 65536"/>
                      <a:gd name="T5" fmla="*/ 0 60000 65536"/>
                      <a:gd name="T6" fmla="*/ 0 w 1"/>
                      <a:gd name="T7" fmla="*/ 0 h 178"/>
                      <a:gd name="T8" fmla="*/ 1 w 1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8">
                        <a:moveTo>
                          <a:pt x="0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34" name="Freeform 265"/>
                  <p:cNvSpPr>
                    <a:spLocks/>
                  </p:cNvSpPr>
                  <p:nvPr/>
                </p:nvSpPr>
                <p:spPr bwMode="auto">
                  <a:xfrm>
                    <a:off x="915" y="2865"/>
                    <a:ext cx="3858" cy="2"/>
                  </a:xfrm>
                  <a:custGeom>
                    <a:avLst/>
                    <a:gdLst>
                      <a:gd name="T0" fmla="*/ 0 w 3858"/>
                      <a:gd name="T1" fmla="*/ 2 h 2"/>
                      <a:gd name="T2" fmla="*/ 3858 w 3858"/>
                      <a:gd name="T3" fmla="*/ 0 h 2"/>
                      <a:gd name="T4" fmla="*/ 0 60000 65536"/>
                      <a:gd name="T5" fmla="*/ 0 60000 65536"/>
                      <a:gd name="T6" fmla="*/ 0 w 3858"/>
                      <a:gd name="T7" fmla="*/ 0 h 2"/>
                      <a:gd name="T8" fmla="*/ 3858 w 3858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58" h="2">
                        <a:moveTo>
                          <a:pt x="0" y="2"/>
                        </a:moveTo>
                        <a:lnTo>
                          <a:pt x="3858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266"/>
                <p:cNvGrpSpPr>
                  <a:grpSpLocks/>
                </p:cNvGrpSpPr>
                <p:nvPr/>
              </p:nvGrpSpPr>
              <p:grpSpPr bwMode="auto">
                <a:xfrm>
                  <a:off x="1212" y="2632"/>
                  <a:ext cx="192" cy="158"/>
                  <a:chOff x="1212" y="2632"/>
                  <a:chExt cx="192" cy="158"/>
                </a:xfrm>
              </p:grpSpPr>
              <p:grpSp>
                <p:nvGrpSpPr>
                  <p:cNvPr id="20" name="Group 267"/>
                  <p:cNvGrpSpPr>
                    <a:grpSpLocks/>
                  </p:cNvGrpSpPr>
                  <p:nvPr/>
                </p:nvGrpSpPr>
                <p:grpSpPr bwMode="auto">
                  <a:xfrm>
                    <a:off x="1356" y="2632"/>
                    <a:ext cx="48" cy="158"/>
                    <a:chOff x="1356" y="2632"/>
                    <a:chExt cx="48" cy="158"/>
                  </a:xfrm>
                </p:grpSpPr>
                <p:sp>
                  <p:nvSpPr>
                    <p:cNvPr id="144528" name="Line 2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25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29" name="Line 2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08" y="2709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524" name="Freeform 270"/>
                  <p:cNvSpPr>
                    <a:spLocks/>
                  </p:cNvSpPr>
                  <p:nvPr/>
                </p:nvSpPr>
                <p:spPr bwMode="auto">
                  <a:xfrm>
                    <a:off x="1260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1212" y="2632"/>
                    <a:ext cx="48" cy="158"/>
                    <a:chOff x="1212" y="2632"/>
                    <a:chExt cx="48" cy="158"/>
                  </a:xfrm>
                </p:grpSpPr>
                <p:sp>
                  <p:nvSpPr>
                    <p:cNvPr id="144526" name="Line 27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133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27" name="Line 27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212" y="2713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" name="Group 274"/>
                <p:cNvGrpSpPr>
                  <a:grpSpLocks/>
                </p:cNvGrpSpPr>
                <p:nvPr/>
              </p:nvGrpSpPr>
              <p:grpSpPr bwMode="auto">
                <a:xfrm>
                  <a:off x="2364" y="2634"/>
                  <a:ext cx="192" cy="158"/>
                  <a:chOff x="2364" y="2634"/>
                  <a:chExt cx="192" cy="158"/>
                </a:xfrm>
              </p:grpSpPr>
              <p:grpSp>
                <p:nvGrpSpPr>
                  <p:cNvPr id="23" name="Group 275"/>
                  <p:cNvGrpSpPr>
                    <a:grpSpLocks/>
                  </p:cNvGrpSpPr>
                  <p:nvPr/>
                </p:nvGrpSpPr>
                <p:grpSpPr bwMode="auto">
                  <a:xfrm>
                    <a:off x="2508" y="2634"/>
                    <a:ext cx="48" cy="158"/>
                    <a:chOff x="2508" y="2634"/>
                    <a:chExt cx="48" cy="158"/>
                  </a:xfrm>
                </p:grpSpPr>
                <p:sp>
                  <p:nvSpPr>
                    <p:cNvPr id="144521" name="Line 2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7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22" name="Line 27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60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517" name="Freeform 278"/>
                  <p:cNvSpPr>
                    <a:spLocks/>
                  </p:cNvSpPr>
                  <p:nvPr/>
                </p:nvSpPr>
                <p:spPr bwMode="auto">
                  <a:xfrm>
                    <a:off x="2412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2364" y="2634"/>
                    <a:ext cx="48" cy="158"/>
                    <a:chOff x="2364" y="2634"/>
                    <a:chExt cx="48" cy="158"/>
                  </a:xfrm>
                </p:grpSpPr>
                <p:sp>
                  <p:nvSpPr>
                    <p:cNvPr id="144519" name="Line 28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28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20" name="Line 28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364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5" name="Group 282"/>
                <p:cNvGrpSpPr>
                  <a:grpSpLocks/>
                </p:cNvGrpSpPr>
                <p:nvPr/>
              </p:nvGrpSpPr>
              <p:grpSpPr bwMode="auto">
                <a:xfrm>
                  <a:off x="3516" y="2634"/>
                  <a:ext cx="192" cy="158"/>
                  <a:chOff x="3516" y="2634"/>
                  <a:chExt cx="192" cy="158"/>
                </a:xfrm>
              </p:grpSpPr>
              <p:grpSp>
                <p:nvGrpSpPr>
                  <p:cNvPr id="26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3660" y="2634"/>
                    <a:ext cx="48" cy="158"/>
                    <a:chOff x="3660" y="2634"/>
                    <a:chExt cx="48" cy="158"/>
                  </a:xfrm>
                </p:grpSpPr>
                <p:sp>
                  <p:nvSpPr>
                    <p:cNvPr id="144514" name="Line 28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29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15" name="Line 2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12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510" name="Freeform 286"/>
                  <p:cNvSpPr>
                    <a:spLocks/>
                  </p:cNvSpPr>
                  <p:nvPr/>
                </p:nvSpPr>
                <p:spPr bwMode="auto">
                  <a:xfrm>
                    <a:off x="3564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516" y="2634"/>
                    <a:ext cx="48" cy="158"/>
                    <a:chOff x="3516" y="2634"/>
                    <a:chExt cx="48" cy="158"/>
                  </a:xfrm>
                </p:grpSpPr>
                <p:sp>
                  <p:nvSpPr>
                    <p:cNvPr id="144512" name="Line 28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43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13" name="Line 28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516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Group 290"/>
                <p:cNvGrpSpPr>
                  <a:grpSpLocks/>
                </p:cNvGrpSpPr>
                <p:nvPr/>
              </p:nvGrpSpPr>
              <p:grpSpPr bwMode="auto">
                <a:xfrm>
                  <a:off x="4667" y="2634"/>
                  <a:ext cx="192" cy="158"/>
                  <a:chOff x="4667" y="2634"/>
                  <a:chExt cx="192" cy="158"/>
                </a:xfrm>
              </p:grpSpPr>
              <p:grpSp>
                <p:nvGrpSpPr>
                  <p:cNvPr id="2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4811" y="2634"/>
                    <a:ext cx="48" cy="158"/>
                    <a:chOff x="4811" y="2634"/>
                    <a:chExt cx="48" cy="158"/>
                  </a:xfrm>
                </p:grpSpPr>
                <p:sp>
                  <p:nvSpPr>
                    <p:cNvPr id="144507" name="Line 29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80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08" name="Line 2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63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503" name="Freeform 294"/>
                  <p:cNvSpPr>
                    <a:spLocks/>
                  </p:cNvSpPr>
                  <p:nvPr/>
                </p:nvSpPr>
                <p:spPr bwMode="auto">
                  <a:xfrm>
                    <a:off x="4715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0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4667" y="2634"/>
                    <a:ext cx="48" cy="158"/>
                    <a:chOff x="4667" y="2634"/>
                    <a:chExt cx="48" cy="158"/>
                  </a:xfrm>
                </p:grpSpPr>
                <p:sp>
                  <p:nvSpPr>
                    <p:cNvPr id="144505" name="Line 2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588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506" name="Line 29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67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1" name="Group 298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44384" name="Group 299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44385" name="Group 300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4448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448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448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449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449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449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449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449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44386" name="Group 309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44478" name="Freeform 310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79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0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1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2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3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5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6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4472" name="Text Box 319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4473" name="Text Box 320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4474" name="Text Box 321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4475" name="Text Box 322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44387" name="Group 323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grpSp>
          <p:nvGrpSpPr>
            <p:cNvPr id="144389" name="Group 324"/>
            <p:cNvGrpSpPr>
              <a:grpSpLocks/>
            </p:cNvGrpSpPr>
            <p:nvPr/>
          </p:nvGrpSpPr>
          <p:grpSpPr bwMode="auto">
            <a:xfrm>
              <a:off x="1964" y="3737"/>
              <a:ext cx="3637" cy="0"/>
              <a:chOff x="1964" y="3737"/>
              <a:chExt cx="3637" cy="0"/>
            </a:xfrm>
          </p:grpSpPr>
          <p:sp>
            <p:nvSpPr>
              <p:cNvPr id="144465" name="Line 325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66" name="Line 326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67" name="Line 327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68" name="Line 328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390" name="Group 329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sp>
            <p:nvSpPr>
              <p:cNvPr id="144461" name="Text Box 330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4462" name="Text Box 331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4463" name="Text Box 332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4464" name="Text Box 333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144391" name="Group 334"/>
          <p:cNvGrpSpPr>
            <a:grpSpLocks/>
          </p:cNvGrpSpPr>
          <p:nvPr/>
        </p:nvGrpSpPr>
        <p:grpSpPr bwMode="auto">
          <a:xfrm>
            <a:off x="1812925" y="5629275"/>
            <a:ext cx="6832600" cy="533400"/>
            <a:chOff x="1142" y="3546"/>
            <a:chExt cx="4304" cy="336"/>
          </a:xfrm>
        </p:grpSpPr>
        <p:grpSp>
          <p:nvGrpSpPr>
            <p:cNvPr id="144392" name="Group 335"/>
            <p:cNvGrpSpPr>
              <a:grpSpLocks/>
            </p:cNvGrpSpPr>
            <p:nvPr/>
          </p:nvGrpSpPr>
          <p:grpSpPr bwMode="auto">
            <a:xfrm>
              <a:off x="1142" y="3546"/>
              <a:ext cx="823" cy="336"/>
              <a:chOff x="1142" y="3546"/>
              <a:chExt cx="823" cy="336"/>
            </a:xfrm>
          </p:grpSpPr>
          <p:sp>
            <p:nvSpPr>
              <p:cNvPr id="144457" name="Rectangle 336"/>
              <p:cNvSpPr>
                <a:spLocks noChangeArrowheads="1"/>
              </p:cNvSpPr>
              <p:nvPr/>
            </p:nvSpPr>
            <p:spPr bwMode="auto">
              <a:xfrm>
                <a:off x="1142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58" name="Text Box 337"/>
              <p:cNvSpPr txBox="1">
                <a:spLocks noChangeArrowheads="1"/>
              </p:cNvSpPr>
              <p:nvPr/>
            </p:nvSpPr>
            <p:spPr bwMode="auto">
              <a:xfrm>
                <a:off x="1200" y="359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44393" name="Group 338"/>
            <p:cNvGrpSpPr>
              <a:grpSpLocks/>
            </p:cNvGrpSpPr>
            <p:nvPr/>
          </p:nvGrpSpPr>
          <p:grpSpPr bwMode="auto">
            <a:xfrm>
              <a:off x="2318" y="3546"/>
              <a:ext cx="823" cy="336"/>
              <a:chOff x="2318" y="3546"/>
              <a:chExt cx="823" cy="336"/>
            </a:xfrm>
          </p:grpSpPr>
          <p:sp>
            <p:nvSpPr>
              <p:cNvPr id="144455" name="Rectangle 339"/>
              <p:cNvSpPr>
                <a:spLocks noChangeArrowheads="1"/>
              </p:cNvSpPr>
              <p:nvPr/>
            </p:nvSpPr>
            <p:spPr bwMode="auto">
              <a:xfrm>
                <a:off x="2318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56" name="Text Box 340"/>
              <p:cNvSpPr txBox="1">
                <a:spLocks noChangeArrowheads="1"/>
              </p:cNvSpPr>
              <p:nvPr/>
            </p:nvSpPr>
            <p:spPr bwMode="auto">
              <a:xfrm>
                <a:off x="2352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44394" name="Group 341"/>
            <p:cNvGrpSpPr>
              <a:grpSpLocks/>
            </p:cNvGrpSpPr>
            <p:nvPr/>
          </p:nvGrpSpPr>
          <p:grpSpPr bwMode="auto">
            <a:xfrm>
              <a:off x="3470" y="3546"/>
              <a:ext cx="823" cy="336"/>
              <a:chOff x="3470" y="3546"/>
              <a:chExt cx="823" cy="336"/>
            </a:xfrm>
          </p:grpSpPr>
          <p:sp>
            <p:nvSpPr>
              <p:cNvPr id="144453" name="Rectangle 342"/>
              <p:cNvSpPr>
                <a:spLocks noChangeArrowheads="1"/>
              </p:cNvSpPr>
              <p:nvPr/>
            </p:nvSpPr>
            <p:spPr bwMode="auto">
              <a:xfrm>
                <a:off x="3470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54" name="Text Box 343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44395" name="Group 344"/>
            <p:cNvGrpSpPr>
              <a:grpSpLocks/>
            </p:cNvGrpSpPr>
            <p:nvPr/>
          </p:nvGrpSpPr>
          <p:grpSpPr bwMode="auto">
            <a:xfrm>
              <a:off x="4623" y="3546"/>
              <a:ext cx="823" cy="336"/>
              <a:chOff x="4623" y="3546"/>
              <a:chExt cx="823" cy="336"/>
            </a:xfrm>
          </p:grpSpPr>
          <p:sp>
            <p:nvSpPr>
              <p:cNvPr id="144451" name="Rectangle 345"/>
              <p:cNvSpPr>
                <a:spLocks noChangeArrowheads="1"/>
              </p:cNvSpPr>
              <p:nvPr/>
            </p:nvSpPr>
            <p:spPr bwMode="auto">
              <a:xfrm>
                <a:off x="4623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52" name="Text Box 346"/>
              <p:cNvSpPr txBox="1">
                <a:spLocks noChangeArrowheads="1"/>
              </p:cNvSpPr>
              <p:nvPr/>
            </p:nvSpPr>
            <p:spPr bwMode="auto">
              <a:xfrm>
                <a:off x="4656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</p:grpSp>
      <p:grpSp>
        <p:nvGrpSpPr>
          <p:cNvPr id="144397" name="Group 347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44398" name="Group 348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44399" name="Group 349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4442" name="Freeform 350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443" name="Freeform 351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444" name="Freeform 352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445" name="Freeform 353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446" name="Freeform 354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00" name="Group 355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44409" name="Group 35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40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41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36" name="Freeform 35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4410" name="Group 36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38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9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411" name="Group 363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44412" name="Group 36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33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4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29" name="Freeform 36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4413" name="Group 36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31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2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414" name="Group 371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144416" name="Group 37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26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27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22" name="Freeform 37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4421" name="Group 37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24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25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423" name="Group 379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144428" name="Group 380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19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20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15" name="Freeform 383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4430" name="Group 384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4417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18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4401" name="Rectangle 387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4402" name="Text Box 388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4403" name="Rectangle 389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4404" name="Rectangle 390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4405" name="Rectangle 391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4406" name="Text Box 392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4407" name="Text Box 393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4408" name="Text Box 394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96" name="日期占位符 3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22EAE7-B87D-43E0-9DC9-5FE8E216BDC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97" name="灯片编号占位符 3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0272F-CF26-4FC3-8629-0E56A848425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98" name="页脚占位符 3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5802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803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804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805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806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807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5808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5809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5810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5811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2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3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4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5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6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7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818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5412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sp>
          <p:nvSpPr>
            <p:cNvPr id="145798" name="Text Box 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5799" name="Text Box 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5800" name="Text Box 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5801" name="Text Box 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28700" y="6175375"/>
            <a:ext cx="565150" cy="366713"/>
            <a:chOff x="648" y="3890"/>
            <a:chExt cx="356" cy="231"/>
          </a:xfrm>
        </p:grpSpPr>
        <p:sp>
          <p:nvSpPr>
            <p:cNvPr id="145796" name="Text Box 28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  <a:endParaRPr lang="zh-CN" altLang="en-US" sz="1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5797" name="Line 29"/>
            <p:cNvSpPr>
              <a:spLocks noChangeShapeType="1"/>
            </p:cNvSpPr>
            <p:nvPr/>
          </p:nvSpPr>
          <p:spPr bwMode="auto">
            <a:xfrm>
              <a:off x="682" y="3922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60450" y="6391275"/>
            <a:ext cx="509588" cy="396875"/>
            <a:chOff x="668" y="4026"/>
            <a:chExt cx="321" cy="250"/>
          </a:xfrm>
        </p:grpSpPr>
        <p:sp>
          <p:nvSpPr>
            <p:cNvPr id="145794" name="Text Box 31"/>
            <p:cNvSpPr txBox="1">
              <a:spLocks noChangeArrowheads="1"/>
            </p:cNvSpPr>
            <p:nvPr/>
          </p:nvSpPr>
          <p:spPr bwMode="auto">
            <a:xfrm>
              <a:off x="668" y="4026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CS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45795" name="Line 32"/>
            <p:cNvSpPr>
              <a:spLocks noChangeShapeType="1"/>
            </p:cNvSpPr>
            <p:nvPr/>
          </p:nvSpPr>
          <p:spPr bwMode="auto">
            <a:xfrm>
              <a:off x="724" y="4078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22250" y="1069975"/>
            <a:ext cx="8686800" cy="5483225"/>
            <a:chOff x="140" y="674"/>
            <a:chExt cx="5472" cy="3454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40" y="674"/>
              <a:ext cx="5472" cy="3454"/>
              <a:chOff x="140" y="674"/>
              <a:chExt cx="5472" cy="3454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40" y="674"/>
                <a:ext cx="5472" cy="3454"/>
                <a:chOff x="140" y="674"/>
                <a:chExt cx="5472" cy="3454"/>
              </a:xfrm>
            </p:grpSpPr>
            <p:grpSp>
              <p:nvGrpSpPr>
                <p:cNvPr id="9" name="Group 36"/>
                <p:cNvGrpSpPr>
                  <a:grpSpLocks/>
                </p:cNvGrpSpPr>
                <p:nvPr/>
              </p:nvGrpSpPr>
              <p:grpSpPr bwMode="auto">
                <a:xfrm>
                  <a:off x="140" y="713"/>
                  <a:ext cx="5472" cy="3415"/>
                  <a:chOff x="140" y="713"/>
                  <a:chExt cx="5472" cy="3415"/>
                </a:xfrm>
              </p:grpSpPr>
              <p:sp>
                <p:nvSpPr>
                  <p:cNvPr id="14558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32" y="713"/>
                    <a:ext cx="576" cy="316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8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558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58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8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558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9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58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559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044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559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4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59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559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180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559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87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59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604" y="1014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559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559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9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559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560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044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560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560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180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560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604" y="2215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5604" name="Line 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25" y="2712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05" name="Line 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8" y="271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06" name="Freeform 60"/>
                  <p:cNvSpPr>
                    <a:spLocks/>
                  </p:cNvSpPr>
                  <p:nvPr/>
                </p:nvSpPr>
                <p:spPr bwMode="auto">
                  <a:xfrm>
                    <a:off x="1260" y="2709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07" name="Line 6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33" y="2712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08" name="Line 6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12" y="2714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09" name="Freeform 63"/>
                  <p:cNvSpPr>
                    <a:spLocks/>
                  </p:cNvSpPr>
                  <p:nvPr/>
                </p:nvSpPr>
                <p:spPr bwMode="auto">
                  <a:xfrm>
                    <a:off x="1434" y="2353"/>
                    <a:ext cx="112" cy="1"/>
                  </a:xfrm>
                  <a:custGeom>
                    <a:avLst/>
                    <a:gdLst>
                      <a:gd name="T0" fmla="*/ 0 w 112"/>
                      <a:gd name="T1" fmla="*/ 0 h 1"/>
                      <a:gd name="T2" fmla="*/ 112 w 112"/>
                      <a:gd name="T3" fmla="*/ 0 h 1"/>
                      <a:gd name="T4" fmla="*/ 0 60000 65536"/>
                      <a:gd name="T5" fmla="*/ 0 60000 65536"/>
                      <a:gd name="T6" fmla="*/ 0 w 112"/>
                      <a:gd name="T7" fmla="*/ 0 h 1"/>
                      <a:gd name="T8" fmla="*/ 112 w 11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2" h="1">
                        <a:moveTo>
                          <a:pt x="0" y="0"/>
                        </a:moveTo>
                        <a:lnTo>
                          <a:pt x="11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0" name="Freeform 64"/>
                  <p:cNvSpPr>
                    <a:spLocks/>
                  </p:cNvSpPr>
                  <p:nvPr/>
                </p:nvSpPr>
                <p:spPr bwMode="auto">
                  <a:xfrm>
                    <a:off x="1059" y="1209"/>
                    <a:ext cx="152" cy="1469"/>
                  </a:xfrm>
                  <a:custGeom>
                    <a:avLst/>
                    <a:gdLst>
                      <a:gd name="T0" fmla="*/ 152 w 152"/>
                      <a:gd name="T1" fmla="*/ 1469 h 1469"/>
                      <a:gd name="T2" fmla="*/ 0 w 152"/>
                      <a:gd name="T3" fmla="*/ 1469 h 1469"/>
                      <a:gd name="T4" fmla="*/ 0 w 152"/>
                      <a:gd name="T5" fmla="*/ 0 h 1469"/>
                      <a:gd name="T6" fmla="*/ 95 w 152"/>
                      <a:gd name="T7" fmla="*/ 1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9"/>
                      <a:gd name="T14" fmla="*/ 152 w 152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9">
                        <a:moveTo>
                          <a:pt x="152" y="1469"/>
                        </a:moveTo>
                        <a:lnTo>
                          <a:pt x="0" y="1469"/>
                        </a:lnTo>
                        <a:lnTo>
                          <a:pt x="0" y="0"/>
                        </a:lnTo>
                        <a:lnTo>
                          <a:pt x="95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1" name="Freeform 65"/>
                  <p:cNvSpPr>
                    <a:spLocks/>
                  </p:cNvSpPr>
                  <p:nvPr/>
                </p:nvSpPr>
                <p:spPr bwMode="auto">
                  <a:xfrm>
                    <a:off x="1055" y="2353"/>
                    <a:ext cx="102" cy="1"/>
                  </a:xfrm>
                  <a:custGeom>
                    <a:avLst/>
                    <a:gdLst>
                      <a:gd name="T0" fmla="*/ 102 w 102"/>
                      <a:gd name="T1" fmla="*/ 0 h 1"/>
                      <a:gd name="T2" fmla="*/ 0 w 102"/>
                      <a:gd name="T3" fmla="*/ 0 h 1"/>
                      <a:gd name="T4" fmla="*/ 0 60000 65536"/>
                      <a:gd name="T5" fmla="*/ 0 60000 65536"/>
                      <a:gd name="T6" fmla="*/ 0 w 102"/>
                      <a:gd name="T7" fmla="*/ 0 h 1"/>
                      <a:gd name="T8" fmla="*/ 102 w 1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2" h="1">
                        <a:moveTo>
                          <a:pt x="10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2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96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3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79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4" name="Freeform 68"/>
                  <p:cNvSpPr>
                    <a:spLocks/>
                  </p:cNvSpPr>
                  <p:nvPr/>
                </p:nvSpPr>
                <p:spPr bwMode="auto">
                  <a:xfrm>
                    <a:off x="1831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5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04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6" name="Line 7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83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7" name="Freeform 71"/>
                  <p:cNvSpPr>
                    <a:spLocks/>
                  </p:cNvSpPr>
                  <p:nvPr/>
                </p:nvSpPr>
                <p:spPr bwMode="auto">
                  <a:xfrm>
                    <a:off x="2005" y="2353"/>
                    <a:ext cx="103" cy="1"/>
                  </a:xfrm>
                  <a:custGeom>
                    <a:avLst/>
                    <a:gdLst>
                      <a:gd name="T0" fmla="*/ 0 w 103"/>
                      <a:gd name="T1" fmla="*/ 0 h 1"/>
                      <a:gd name="T2" fmla="*/ 103 w 103"/>
                      <a:gd name="T3" fmla="*/ 0 h 1"/>
                      <a:gd name="T4" fmla="*/ 0 60000 65536"/>
                      <a:gd name="T5" fmla="*/ 0 60000 65536"/>
                      <a:gd name="T6" fmla="*/ 0 w 103"/>
                      <a:gd name="T7" fmla="*/ 0 h 1"/>
                      <a:gd name="T8" fmla="*/ 103 w 1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3" h="1">
                        <a:moveTo>
                          <a:pt x="0" y="0"/>
                        </a:move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8" name="Freeform 72"/>
                  <p:cNvSpPr>
                    <a:spLocks/>
                  </p:cNvSpPr>
                  <p:nvPr/>
                </p:nvSpPr>
                <p:spPr bwMode="auto">
                  <a:xfrm>
                    <a:off x="1611" y="2352"/>
                    <a:ext cx="113" cy="1"/>
                  </a:xfrm>
                  <a:custGeom>
                    <a:avLst/>
                    <a:gdLst>
                      <a:gd name="T0" fmla="*/ 113 w 113"/>
                      <a:gd name="T1" fmla="*/ 1 h 1"/>
                      <a:gd name="T2" fmla="*/ 0 w 113"/>
                      <a:gd name="T3" fmla="*/ 0 h 1"/>
                      <a:gd name="T4" fmla="*/ 0 60000 65536"/>
                      <a:gd name="T5" fmla="*/ 0 60000 65536"/>
                      <a:gd name="T6" fmla="*/ 0 w 113"/>
                      <a:gd name="T7" fmla="*/ 0 h 1"/>
                      <a:gd name="T8" fmla="*/ 113 w 11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">
                        <a:moveTo>
                          <a:pt x="113" y="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19" name="Line 7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77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0" name="Line 7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60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1" name="Freeform 75"/>
                  <p:cNvSpPr>
                    <a:spLocks/>
                  </p:cNvSpPr>
                  <p:nvPr/>
                </p:nvSpPr>
                <p:spPr bwMode="auto">
                  <a:xfrm>
                    <a:off x="2412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2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8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3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364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4" name="Freeform 78"/>
                  <p:cNvSpPr>
                    <a:spLocks/>
                  </p:cNvSpPr>
                  <p:nvPr/>
                </p:nvSpPr>
                <p:spPr bwMode="auto">
                  <a:xfrm>
                    <a:off x="2586" y="2353"/>
                    <a:ext cx="109" cy="1"/>
                  </a:xfrm>
                  <a:custGeom>
                    <a:avLst/>
                    <a:gdLst>
                      <a:gd name="T0" fmla="*/ 0 w 109"/>
                      <a:gd name="T1" fmla="*/ 0 h 1"/>
                      <a:gd name="T2" fmla="*/ 109 w 109"/>
                      <a:gd name="T3" fmla="*/ 0 h 1"/>
                      <a:gd name="T4" fmla="*/ 0 60000 65536"/>
                      <a:gd name="T5" fmla="*/ 0 60000 65536"/>
                      <a:gd name="T6" fmla="*/ 0 w 109"/>
                      <a:gd name="T7" fmla="*/ 0 h 1"/>
                      <a:gd name="T8" fmla="*/ 109 w 10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9" h="1">
                        <a:moveTo>
                          <a:pt x="0" y="0"/>
                        </a:moveTo>
                        <a:lnTo>
                          <a:pt x="10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5" name="Freeform 79"/>
                  <p:cNvSpPr>
                    <a:spLocks/>
                  </p:cNvSpPr>
                  <p:nvPr/>
                </p:nvSpPr>
                <p:spPr bwMode="auto">
                  <a:xfrm>
                    <a:off x="2207" y="2353"/>
                    <a:ext cx="89" cy="1"/>
                  </a:xfrm>
                  <a:custGeom>
                    <a:avLst/>
                    <a:gdLst>
                      <a:gd name="T0" fmla="*/ 89 w 89"/>
                      <a:gd name="T1" fmla="*/ 0 h 1"/>
                      <a:gd name="T2" fmla="*/ 0 w 89"/>
                      <a:gd name="T3" fmla="*/ 0 h 1"/>
                      <a:gd name="T4" fmla="*/ 0 60000 65536"/>
                      <a:gd name="T5" fmla="*/ 0 60000 65536"/>
                      <a:gd name="T6" fmla="*/ 0 w 89"/>
                      <a:gd name="T7" fmla="*/ 0 h 1"/>
                      <a:gd name="T8" fmla="*/ 89 w 8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89" h="1">
                        <a:moveTo>
                          <a:pt x="8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5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7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36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8" name="Freeform 82"/>
                  <p:cNvSpPr>
                    <a:spLocks/>
                  </p:cNvSpPr>
                  <p:nvPr/>
                </p:nvSpPr>
                <p:spPr bwMode="auto">
                  <a:xfrm>
                    <a:off x="2988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29" name="Line 8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61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0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40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1" name="Freeform 85"/>
                  <p:cNvSpPr>
                    <a:spLocks/>
                  </p:cNvSpPr>
                  <p:nvPr/>
                </p:nvSpPr>
                <p:spPr bwMode="auto">
                  <a:xfrm>
                    <a:off x="3162" y="2353"/>
                    <a:ext cx="115" cy="1"/>
                  </a:xfrm>
                  <a:custGeom>
                    <a:avLst/>
                    <a:gdLst>
                      <a:gd name="T0" fmla="*/ 0 w 115"/>
                      <a:gd name="T1" fmla="*/ 0 h 1"/>
                      <a:gd name="T2" fmla="*/ 115 w 115"/>
                      <a:gd name="T3" fmla="*/ 0 h 1"/>
                      <a:gd name="T4" fmla="*/ 0 60000 65536"/>
                      <a:gd name="T5" fmla="*/ 0 60000 65536"/>
                      <a:gd name="T6" fmla="*/ 0 w 115"/>
                      <a:gd name="T7" fmla="*/ 0 h 1"/>
                      <a:gd name="T8" fmla="*/ 115 w 115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5" h="1">
                        <a:moveTo>
                          <a:pt x="0" y="0"/>
                        </a:moveTo>
                        <a:lnTo>
                          <a:pt x="11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2" name="Freeform 86"/>
                  <p:cNvSpPr>
                    <a:spLocks/>
                  </p:cNvSpPr>
                  <p:nvPr/>
                </p:nvSpPr>
                <p:spPr bwMode="auto">
                  <a:xfrm>
                    <a:off x="2783" y="2353"/>
                    <a:ext cx="90" cy="1"/>
                  </a:xfrm>
                  <a:custGeom>
                    <a:avLst/>
                    <a:gdLst>
                      <a:gd name="T0" fmla="*/ 90 w 90"/>
                      <a:gd name="T1" fmla="*/ 0 h 1"/>
                      <a:gd name="T2" fmla="*/ 0 w 90"/>
                      <a:gd name="T3" fmla="*/ 0 h 1"/>
                      <a:gd name="T4" fmla="*/ 0 60000 65536"/>
                      <a:gd name="T5" fmla="*/ 0 60000 65536"/>
                      <a:gd name="T6" fmla="*/ 0 w 90"/>
                      <a:gd name="T7" fmla="*/ 0 h 1"/>
                      <a:gd name="T8" fmla="*/ 90 w 9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1">
                        <a:moveTo>
                          <a:pt x="9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3" name="Line 8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29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4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12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5" name="Freeform 89"/>
                  <p:cNvSpPr>
                    <a:spLocks/>
                  </p:cNvSpPr>
                  <p:nvPr/>
                </p:nvSpPr>
                <p:spPr bwMode="auto">
                  <a:xfrm>
                    <a:off x="3564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6" name="Line 9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37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7" name="Line 9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516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8" name="Freeform 92"/>
                  <p:cNvSpPr>
                    <a:spLocks/>
                  </p:cNvSpPr>
                  <p:nvPr/>
                </p:nvSpPr>
                <p:spPr bwMode="auto">
                  <a:xfrm>
                    <a:off x="3751" y="2352"/>
                    <a:ext cx="100" cy="1"/>
                  </a:xfrm>
                  <a:custGeom>
                    <a:avLst/>
                    <a:gdLst>
                      <a:gd name="T0" fmla="*/ 0 w 100"/>
                      <a:gd name="T1" fmla="*/ 0 h 1"/>
                      <a:gd name="T2" fmla="*/ 100 w 100"/>
                      <a:gd name="T3" fmla="*/ 1 h 1"/>
                      <a:gd name="T4" fmla="*/ 0 60000 65536"/>
                      <a:gd name="T5" fmla="*/ 0 60000 65536"/>
                      <a:gd name="T6" fmla="*/ 0 w 100"/>
                      <a:gd name="T7" fmla="*/ 0 h 1"/>
                      <a:gd name="T8" fmla="*/ 100 w 1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0" h="1">
                        <a:moveTo>
                          <a:pt x="0" y="0"/>
                        </a:moveTo>
                        <a:lnTo>
                          <a:pt x="10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39" name="Freeform 93"/>
                  <p:cNvSpPr>
                    <a:spLocks/>
                  </p:cNvSpPr>
                  <p:nvPr/>
                </p:nvSpPr>
                <p:spPr bwMode="auto">
                  <a:xfrm>
                    <a:off x="3359" y="2353"/>
                    <a:ext cx="108" cy="1"/>
                  </a:xfrm>
                  <a:custGeom>
                    <a:avLst/>
                    <a:gdLst>
                      <a:gd name="T0" fmla="*/ 108 w 108"/>
                      <a:gd name="T1" fmla="*/ 0 h 1"/>
                      <a:gd name="T2" fmla="*/ 0 w 108"/>
                      <a:gd name="T3" fmla="*/ 0 h 1"/>
                      <a:gd name="T4" fmla="*/ 0 60000 65536"/>
                      <a:gd name="T5" fmla="*/ 0 60000 65536"/>
                      <a:gd name="T6" fmla="*/ 0 w 108"/>
                      <a:gd name="T7" fmla="*/ 0 h 1"/>
                      <a:gd name="T8" fmla="*/ 108 w 10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8" h="1">
                        <a:moveTo>
                          <a:pt x="10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205" y="2698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1" name="Line 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88" y="269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2" name="Freeform 96"/>
                  <p:cNvSpPr>
                    <a:spLocks/>
                  </p:cNvSpPr>
                  <p:nvPr/>
                </p:nvSpPr>
                <p:spPr bwMode="auto">
                  <a:xfrm>
                    <a:off x="4140" y="2695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3" name="Line 9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13" y="2698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4" name="Line 9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92" y="270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5" name="Freeform 99"/>
                  <p:cNvSpPr>
                    <a:spLocks/>
                  </p:cNvSpPr>
                  <p:nvPr/>
                </p:nvSpPr>
                <p:spPr bwMode="auto">
                  <a:xfrm>
                    <a:off x="4336" y="2351"/>
                    <a:ext cx="90" cy="2"/>
                  </a:xfrm>
                  <a:custGeom>
                    <a:avLst/>
                    <a:gdLst>
                      <a:gd name="T0" fmla="*/ 0 w 90"/>
                      <a:gd name="T1" fmla="*/ 0 h 2"/>
                      <a:gd name="T2" fmla="*/ 90 w 90"/>
                      <a:gd name="T3" fmla="*/ 2 h 2"/>
                      <a:gd name="T4" fmla="*/ 0 60000 65536"/>
                      <a:gd name="T5" fmla="*/ 0 60000 65536"/>
                      <a:gd name="T6" fmla="*/ 0 w 90"/>
                      <a:gd name="T7" fmla="*/ 0 h 2"/>
                      <a:gd name="T8" fmla="*/ 90 w 90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2">
                        <a:moveTo>
                          <a:pt x="0" y="0"/>
                        </a:moveTo>
                        <a:lnTo>
                          <a:pt x="90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6" name="Freeform 100"/>
                  <p:cNvSpPr>
                    <a:spLocks/>
                  </p:cNvSpPr>
                  <p:nvPr/>
                </p:nvSpPr>
                <p:spPr bwMode="auto">
                  <a:xfrm>
                    <a:off x="3935" y="2353"/>
                    <a:ext cx="104" cy="1"/>
                  </a:xfrm>
                  <a:custGeom>
                    <a:avLst/>
                    <a:gdLst>
                      <a:gd name="T0" fmla="*/ 104 w 104"/>
                      <a:gd name="T1" fmla="*/ 0 h 1"/>
                      <a:gd name="T2" fmla="*/ 0 w 104"/>
                      <a:gd name="T3" fmla="*/ 0 h 1"/>
                      <a:gd name="T4" fmla="*/ 0 60000 65536"/>
                      <a:gd name="T5" fmla="*/ 0 60000 65536"/>
                      <a:gd name="T6" fmla="*/ 0 w 104"/>
                      <a:gd name="T7" fmla="*/ 0 h 1"/>
                      <a:gd name="T8" fmla="*/ 104 w 104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4" h="1">
                        <a:moveTo>
                          <a:pt x="104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4668" y="2634"/>
                    <a:ext cx="192" cy="158"/>
                    <a:chOff x="4692" y="2634"/>
                    <a:chExt cx="192" cy="158"/>
                  </a:xfrm>
                </p:grpSpPr>
                <p:grpSp>
                  <p:nvGrpSpPr>
                    <p:cNvPr id="11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6" y="2634"/>
                      <a:ext cx="48" cy="158"/>
                      <a:chOff x="4836" y="2634"/>
                      <a:chExt cx="48" cy="158"/>
                    </a:xfrm>
                  </p:grpSpPr>
                  <p:sp>
                    <p:nvSpPr>
                      <p:cNvPr id="145792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805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793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788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5788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740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2" y="2634"/>
                      <a:ext cx="48" cy="158"/>
                      <a:chOff x="4692" y="2634"/>
                      <a:chExt cx="48" cy="158"/>
                    </a:xfrm>
                  </p:grpSpPr>
                  <p:sp>
                    <p:nvSpPr>
                      <p:cNvPr id="14579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13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791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92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5648" name="Freeform 109"/>
                  <p:cNvSpPr>
                    <a:spLocks/>
                  </p:cNvSpPr>
                  <p:nvPr/>
                </p:nvSpPr>
                <p:spPr bwMode="auto">
                  <a:xfrm>
                    <a:off x="4890" y="2353"/>
                    <a:ext cx="107" cy="1"/>
                  </a:xfrm>
                  <a:custGeom>
                    <a:avLst/>
                    <a:gdLst>
                      <a:gd name="T0" fmla="*/ 0 w 107"/>
                      <a:gd name="T1" fmla="*/ 0 h 1"/>
                      <a:gd name="T2" fmla="*/ 107 w 107"/>
                      <a:gd name="T3" fmla="*/ 0 h 1"/>
                      <a:gd name="T4" fmla="*/ 0 60000 65536"/>
                      <a:gd name="T5" fmla="*/ 0 60000 65536"/>
                      <a:gd name="T6" fmla="*/ 0 w 107"/>
                      <a:gd name="T7" fmla="*/ 0 h 1"/>
                      <a:gd name="T8" fmla="*/ 107 w 10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7" h="1">
                        <a:moveTo>
                          <a:pt x="0" y="0"/>
                        </a:moveTo>
                        <a:lnTo>
                          <a:pt x="10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49" name="Freeform 110"/>
                  <p:cNvSpPr>
                    <a:spLocks/>
                  </p:cNvSpPr>
                  <p:nvPr/>
                </p:nvSpPr>
                <p:spPr bwMode="auto">
                  <a:xfrm>
                    <a:off x="4511" y="2353"/>
                    <a:ext cx="96" cy="1"/>
                  </a:xfrm>
                  <a:custGeom>
                    <a:avLst/>
                    <a:gdLst>
                      <a:gd name="T0" fmla="*/ 96 w 96"/>
                      <a:gd name="T1" fmla="*/ 0 h 1"/>
                      <a:gd name="T2" fmla="*/ 0 w 96"/>
                      <a:gd name="T3" fmla="*/ 0 h 1"/>
                      <a:gd name="T4" fmla="*/ 0 60000 65536"/>
                      <a:gd name="T5" fmla="*/ 0 60000 65536"/>
                      <a:gd name="T6" fmla="*/ 0 w 96"/>
                      <a:gd name="T7" fmla="*/ 0 h 1"/>
                      <a:gd name="T8" fmla="*/ 96 w 96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1">
                        <a:moveTo>
                          <a:pt x="96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35" y="2634"/>
                    <a:ext cx="192" cy="158"/>
                    <a:chOff x="5259" y="2634"/>
                    <a:chExt cx="192" cy="158"/>
                  </a:xfrm>
                </p:grpSpPr>
                <p:grpSp>
                  <p:nvGrpSpPr>
                    <p:cNvPr id="14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03" y="2634"/>
                      <a:ext cx="48" cy="158"/>
                      <a:chOff x="5403" y="2634"/>
                      <a:chExt cx="48" cy="158"/>
                    </a:xfrm>
                  </p:grpSpPr>
                  <p:sp>
                    <p:nvSpPr>
                      <p:cNvPr id="145785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72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786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55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5781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5307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5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9" y="2634"/>
                      <a:ext cx="48" cy="158"/>
                      <a:chOff x="5259" y="2634"/>
                      <a:chExt cx="48" cy="158"/>
                    </a:xfrm>
                  </p:grpSpPr>
                  <p:sp>
                    <p:nvSpPr>
                      <p:cNvPr id="145783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180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784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259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5651" name="Freeform 119"/>
                  <p:cNvSpPr>
                    <a:spLocks/>
                  </p:cNvSpPr>
                  <p:nvPr/>
                </p:nvSpPr>
                <p:spPr bwMode="auto">
                  <a:xfrm>
                    <a:off x="5467" y="2351"/>
                    <a:ext cx="96" cy="2"/>
                  </a:xfrm>
                  <a:custGeom>
                    <a:avLst/>
                    <a:gdLst>
                      <a:gd name="T0" fmla="*/ 0 w 96"/>
                      <a:gd name="T1" fmla="*/ 0 h 2"/>
                      <a:gd name="T2" fmla="*/ 96 w 96"/>
                      <a:gd name="T3" fmla="*/ 2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0"/>
                        </a:moveTo>
                        <a:lnTo>
                          <a:pt x="96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2" name="Freeform 120"/>
                  <p:cNvSpPr>
                    <a:spLocks/>
                  </p:cNvSpPr>
                  <p:nvPr/>
                </p:nvSpPr>
                <p:spPr bwMode="auto">
                  <a:xfrm>
                    <a:off x="5078" y="2353"/>
                    <a:ext cx="101" cy="1"/>
                  </a:xfrm>
                  <a:custGeom>
                    <a:avLst/>
                    <a:gdLst>
                      <a:gd name="T0" fmla="*/ 101 w 101"/>
                      <a:gd name="T1" fmla="*/ 0 h 1"/>
                      <a:gd name="T2" fmla="*/ 0 w 101"/>
                      <a:gd name="T3" fmla="*/ 0 h 1"/>
                      <a:gd name="T4" fmla="*/ 0 60000 65536"/>
                      <a:gd name="T5" fmla="*/ 0 60000 65536"/>
                      <a:gd name="T6" fmla="*/ 0 w 101"/>
                      <a:gd name="T7" fmla="*/ 0 h 1"/>
                      <a:gd name="T8" fmla="*/ 101 w 10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1" h="1">
                        <a:moveTo>
                          <a:pt x="10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3" name="Freeform 121"/>
                  <p:cNvSpPr>
                    <a:spLocks/>
                  </p:cNvSpPr>
                  <p:nvPr/>
                </p:nvSpPr>
                <p:spPr bwMode="auto">
                  <a:xfrm>
                    <a:off x="908" y="856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7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59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0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1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8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2" name="Freeform 130"/>
                  <p:cNvSpPr>
                    <a:spLocks/>
                  </p:cNvSpPr>
                  <p:nvPr/>
                </p:nvSpPr>
                <p:spPr bwMode="auto">
                  <a:xfrm>
                    <a:off x="1305" y="2708"/>
                    <a:ext cx="1" cy="166"/>
                  </a:xfrm>
                  <a:custGeom>
                    <a:avLst/>
                    <a:gdLst>
                      <a:gd name="T0" fmla="*/ 1 w 1"/>
                      <a:gd name="T1" fmla="*/ 0 h 166"/>
                      <a:gd name="T2" fmla="*/ 0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1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3" name="Freeform 131"/>
                  <p:cNvSpPr>
                    <a:spLocks/>
                  </p:cNvSpPr>
                  <p:nvPr/>
                </p:nvSpPr>
                <p:spPr bwMode="auto">
                  <a:xfrm>
                    <a:off x="1880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4" name="Freeform 132"/>
                  <p:cNvSpPr>
                    <a:spLocks/>
                  </p:cNvSpPr>
                  <p:nvPr/>
                </p:nvSpPr>
                <p:spPr bwMode="auto">
                  <a:xfrm>
                    <a:off x="2454" y="2708"/>
                    <a:ext cx="4" cy="166"/>
                  </a:xfrm>
                  <a:custGeom>
                    <a:avLst/>
                    <a:gdLst>
                      <a:gd name="T0" fmla="*/ 4 w 4"/>
                      <a:gd name="T1" fmla="*/ 0 h 166"/>
                      <a:gd name="T2" fmla="*/ 0 w 4"/>
                      <a:gd name="T3" fmla="*/ 166 h 166"/>
                      <a:gd name="T4" fmla="*/ 0 60000 65536"/>
                      <a:gd name="T5" fmla="*/ 0 60000 65536"/>
                      <a:gd name="T6" fmla="*/ 0 w 4"/>
                      <a:gd name="T7" fmla="*/ 0 h 166"/>
                      <a:gd name="T8" fmla="*/ 4 w 4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166">
                        <a:moveTo>
                          <a:pt x="4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5" name="Freeform 133"/>
                  <p:cNvSpPr>
                    <a:spLocks/>
                  </p:cNvSpPr>
                  <p:nvPr/>
                </p:nvSpPr>
                <p:spPr bwMode="auto">
                  <a:xfrm>
                    <a:off x="3606" y="2708"/>
                    <a:ext cx="2" cy="175"/>
                  </a:xfrm>
                  <a:custGeom>
                    <a:avLst/>
                    <a:gdLst>
                      <a:gd name="T0" fmla="*/ 2 w 2"/>
                      <a:gd name="T1" fmla="*/ 0 h 175"/>
                      <a:gd name="T2" fmla="*/ 0 w 2"/>
                      <a:gd name="T3" fmla="*/ 175 h 175"/>
                      <a:gd name="T4" fmla="*/ 0 60000 65536"/>
                      <a:gd name="T5" fmla="*/ 0 60000 65536"/>
                      <a:gd name="T6" fmla="*/ 0 w 2"/>
                      <a:gd name="T7" fmla="*/ 0 h 175"/>
                      <a:gd name="T8" fmla="*/ 2 w 2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75">
                        <a:moveTo>
                          <a:pt x="2" y="0"/>
                        </a:moveTo>
                        <a:lnTo>
                          <a:pt x="0" y="1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6" name="Freeform 134"/>
                  <p:cNvSpPr>
                    <a:spLocks/>
                  </p:cNvSpPr>
                  <p:nvPr/>
                </p:nvSpPr>
                <p:spPr bwMode="auto">
                  <a:xfrm>
                    <a:off x="4760" y="2697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7" name="Freeform 135"/>
                  <p:cNvSpPr>
                    <a:spLocks/>
                  </p:cNvSpPr>
                  <p:nvPr/>
                </p:nvSpPr>
                <p:spPr bwMode="auto">
                  <a:xfrm>
                    <a:off x="908" y="1480"/>
                    <a:ext cx="4422" cy="1"/>
                  </a:xfrm>
                  <a:custGeom>
                    <a:avLst/>
                    <a:gdLst>
                      <a:gd name="T0" fmla="*/ 0 w 4422"/>
                      <a:gd name="T1" fmla="*/ 1 h 1"/>
                      <a:gd name="T2" fmla="*/ 4422 w 4422"/>
                      <a:gd name="T3" fmla="*/ 0 h 1"/>
                      <a:gd name="T4" fmla="*/ 0 60000 65536"/>
                      <a:gd name="T5" fmla="*/ 0 60000 65536"/>
                      <a:gd name="T6" fmla="*/ 0 w 4422"/>
                      <a:gd name="T7" fmla="*/ 0 h 1"/>
                      <a:gd name="T8" fmla="*/ 4422 w 442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22" h="1">
                        <a:moveTo>
                          <a:pt x="0" y="1"/>
                        </a:moveTo>
                        <a:lnTo>
                          <a:pt x="442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8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69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14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6" name="Freeform 144"/>
                  <p:cNvSpPr>
                    <a:spLocks/>
                  </p:cNvSpPr>
                  <p:nvPr/>
                </p:nvSpPr>
                <p:spPr bwMode="auto">
                  <a:xfrm>
                    <a:off x="908" y="2056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292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8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7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3020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596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2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324" y="2057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5" name="Freeform 153"/>
                  <p:cNvSpPr>
                    <a:spLocks/>
                  </p:cNvSpPr>
                  <p:nvPr/>
                </p:nvSpPr>
                <p:spPr bwMode="auto">
                  <a:xfrm>
                    <a:off x="909" y="2879"/>
                    <a:ext cx="3860" cy="1"/>
                  </a:xfrm>
                  <a:custGeom>
                    <a:avLst/>
                    <a:gdLst>
                      <a:gd name="T0" fmla="*/ 0 w 3860"/>
                      <a:gd name="T1" fmla="*/ 1 h 1"/>
                      <a:gd name="T2" fmla="*/ 3860 w 3860"/>
                      <a:gd name="T3" fmla="*/ 0 h 1"/>
                      <a:gd name="T4" fmla="*/ 0 60000 65536"/>
                      <a:gd name="T5" fmla="*/ 0 60000 65536"/>
                      <a:gd name="T6" fmla="*/ 0 w 3860"/>
                      <a:gd name="T7" fmla="*/ 0 h 1"/>
                      <a:gd name="T8" fmla="*/ 3860 w 386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60" h="1">
                        <a:moveTo>
                          <a:pt x="0" y="1"/>
                        </a:moveTo>
                        <a:lnTo>
                          <a:pt x="386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6" name="Freeform 154"/>
                  <p:cNvSpPr>
                    <a:spLocks/>
                  </p:cNvSpPr>
                  <p:nvPr/>
                </p:nvSpPr>
                <p:spPr bwMode="auto">
                  <a:xfrm>
                    <a:off x="912" y="3209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141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88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2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5689" name="Freeform 157"/>
                  <p:cNvSpPr>
                    <a:spLocks/>
                  </p:cNvSpPr>
                  <p:nvPr/>
                </p:nvSpPr>
                <p:spPr bwMode="auto">
                  <a:xfrm>
                    <a:off x="1402" y="1211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0" name="Freeform 158"/>
                  <p:cNvSpPr>
                    <a:spLocks/>
                  </p:cNvSpPr>
                  <p:nvPr/>
                </p:nvSpPr>
                <p:spPr bwMode="auto">
                  <a:xfrm>
                    <a:off x="1613" y="1211"/>
                    <a:ext cx="169" cy="1469"/>
                  </a:xfrm>
                  <a:custGeom>
                    <a:avLst/>
                    <a:gdLst>
                      <a:gd name="T0" fmla="*/ 169 w 169"/>
                      <a:gd name="T1" fmla="*/ 1468 h 1469"/>
                      <a:gd name="T2" fmla="*/ 0 w 169"/>
                      <a:gd name="T3" fmla="*/ 1469 h 1469"/>
                      <a:gd name="T4" fmla="*/ 1 w 169"/>
                      <a:gd name="T5" fmla="*/ 0 h 1469"/>
                      <a:gd name="T6" fmla="*/ 105 w 16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1469"/>
                      <a:gd name="T14" fmla="*/ 169 w 16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9" h="1469">
                        <a:moveTo>
                          <a:pt x="169" y="1468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1" name="Freeform 159"/>
                  <p:cNvSpPr>
                    <a:spLocks/>
                  </p:cNvSpPr>
                  <p:nvPr/>
                </p:nvSpPr>
                <p:spPr bwMode="auto">
                  <a:xfrm>
                    <a:off x="1967" y="1211"/>
                    <a:ext cx="141" cy="1466"/>
                  </a:xfrm>
                  <a:custGeom>
                    <a:avLst/>
                    <a:gdLst>
                      <a:gd name="T0" fmla="*/ 38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38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2" name="Freeform 160"/>
                  <p:cNvSpPr>
                    <a:spLocks/>
                  </p:cNvSpPr>
                  <p:nvPr/>
                </p:nvSpPr>
                <p:spPr bwMode="auto">
                  <a:xfrm>
                    <a:off x="2208" y="1211"/>
                    <a:ext cx="155" cy="1467"/>
                  </a:xfrm>
                  <a:custGeom>
                    <a:avLst/>
                    <a:gdLst>
                      <a:gd name="T0" fmla="*/ 155 w 155"/>
                      <a:gd name="T1" fmla="*/ 1467 h 1467"/>
                      <a:gd name="T2" fmla="*/ 3 w 155"/>
                      <a:gd name="T3" fmla="*/ 1467 h 1467"/>
                      <a:gd name="T4" fmla="*/ 0 w 155"/>
                      <a:gd name="T5" fmla="*/ 1 h 1467"/>
                      <a:gd name="T6" fmla="*/ 89 w 155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7"/>
                      <a:gd name="T14" fmla="*/ 155 w 155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7">
                        <a:moveTo>
                          <a:pt x="155" y="1467"/>
                        </a:moveTo>
                        <a:lnTo>
                          <a:pt x="3" y="1467"/>
                        </a:lnTo>
                        <a:lnTo>
                          <a:pt x="0" y="1"/>
                        </a:lnTo>
                        <a:lnTo>
                          <a:pt x="8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3" name="Freeform 161"/>
                  <p:cNvSpPr>
                    <a:spLocks/>
                  </p:cNvSpPr>
                  <p:nvPr/>
                </p:nvSpPr>
                <p:spPr bwMode="auto">
                  <a:xfrm>
                    <a:off x="2557" y="1211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4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4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4" name="Freeform 162"/>
                  <p:cNvSpPr>
                    <a:spLocks/>
                  </p:cNvSpPr>
                  <p:nvPr/>
                </p:nvSpPr>
                <p:spPr bwMode="auto">
                  <a:xfrm>
                    <a:off x="2787" y="1211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77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7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5" name="Freeform 163"/>
                  <p:cNvSpPr>
                    <a:spLocks/>
                  </p:cNvSpPr>
                  <p:nvPr/>
                </p:nvSpPr>
                <p:spPr bwMode="auto">
                  <a:xfrm>
                    <a:off x="3130" y="1211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6" name="Freeform 164"/>
                  <p:cNvSpPr>
                    <a:spLocks/>
                  </p:cNvSpPr>
                  <p:nvPr/>
                </p:nvSpPr>
                <p:spPr bwMode="auto">
                  <a:xfrm>
                    <a:off x="3360" y="1209"/>
                    <a:ext cx="155" cy="1469"/>
                  </a:xfrm>
                  <a:custGeom>
                    <a:avLst/>
                    <a:gdLst>
                      <a:gd name="T0" fmla="*/ 155 w 155"/>
                      <a:gd name="T1" fmla="*/ 1469 h 1469"/>
                      <a:gd name="T2" fmla="*/ 3 w 155"/>
                      <a:gd name="T3" fmla="*/ 1469 h 1469"/>
                      <a:gd name="T4" fmla="*/ 0 w 155"/>
                      <a:gd name="T5" fmla="*/ 0 h 1469"/>
                      <a:gd name="T6" fmla="*/ 103 w 155"/>
                      <a:gd name="T7" fmla="*/ 2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9"/>
                      <a:gd name="T14" fmla="*/ 155 w 155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9">
                        <a:moveTo>
                          <a:pt x="155" y="1469"/>
                        </a:moveTo>
                        <a:lnTo>
                          <a:pt x="3" y="1469"/>
                        </a:lnTo>
                        <a:lnTo>
                          <a:pt x="0" y="0"/>
                        </a:lnTo>
                        <a:lnTo>
                          <a:pt x="103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7" name="Freeform 165"/>
                  <p:cNvSpPr>
                    <a:spLocks/>
                  </p:cNvSpPr>
                  <p:nvPr/>
                </p:nvSpPr>
                <p:spPr bwMode="auto">
                  <a:xfrm>
                    <a:off x="3710" y="1211"/>
                    <a:ext cx="141" cy="1466"/>
                  </a:xfrm>
                  <a:custGeom>
                    <a:avLst/>
                    <a:gdLst>
                      <a:gd name="T0" fmla="*/ 42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42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8" name="Freeform 166"/>
                  <p:cNvSpPr>
                    <a:spLocks/>
                  </p:cNvSpPr>
                  <p:nvPr/>
                </p:nvSpPr>
                <p:spPr bwMode="auto">
                  <a:xfrm>
                    <a:off x="3939" y="1211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103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699" name="Freeform 167"/>
                  <p:cNvSpPr>
                    <a:spLocks/>
                  </p:cNvSpPr>
                  <p:nvPr/>
                </p:nvSpPr>
                <p:spPr bwMode="auto">
                  <a:xfrm>
                    <a:off x="4280" y="1211"/>
                    <a:ext cx="147" cy="1466"/>
                  </a:xfrm>
                  <a:custGeom>
                    <a:avLst/>
                    <a:gdLst>
                      <a:gd name="T0" fmla="*/ 51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51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0" name="Freeform 168"/>
                  <p:cNvSpPr>
                    <a:spLocks/>
                  </p:cNvSpPr>
                  <p:nvPr/>
                </p:nvSpPr>
                <p:spPr bwMode="auto">
                  <a:xfrm>
                    <a:off x="4509" y="1211"/>
                    <a:ext cx="158" cy="1467"/>
                  </a:xfrm>
                  <a:custGeom>
                    <a:avLst/>
                    <a:gdLst>
                      <a:gd name="T0" fmla="*/ 158 w 158"/>
                      <a:gd name="T1" fmla="*/ 1467 h 1467"/>
                      <a:gd name="T2" fmla="*/ 0 w 158"/>
                      <a:gd name="T3" fmla="*/ 1467 h 1467"/>
                      <a:gd name="T4" fmla="*/ 0 w 158"/>
                      <a:gd name="T5" fmla="*/ 0 h 1467"/>
                      <a:gd name="T6" fmla="*/ 95 w 158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8"/>
                      <a:gd name="T13" fmla="*/ 0 h 1467"/>
                      <a:gd name="T14" fmla="*/ 158 w 158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8" h="1467">
                        <a:moveTo>
                          <a:pt x="158" y="1467"/>
                        </a:moveTo>
                        <a:lnTo>
                          <a:pt x="0" y="1467"/>
                        </a:lnTo>
                        <a:lnTo>
                          <a:pt x="0" y="0"/>
                        </a:lnTo>
                        <a:lnTo>
                          <a:pt x="9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1" name="Freeform 169"/>
                  <p:cNvSpPr>
                    <a:spLocks/>
                  </p:cNvSpPr>
                  <p:nvPr/>
                </p:nvSpPr>
                <p:spPr bwMode="auto">
                  <a:xfrm>
                    <a:off x="4861" y="1211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2" name="Freeform 170"/>
                  <p:cNvSpPr>
                    <a:spLocks/>
                  </p:cNvSpPr>
                  <p:nvPr/>
                </p:nvSpPr>
                <p:spPr bwMode="auto">
                  <a:xfrm>
                    <a:off x="5069" y="1211"/>
                    <a:ext cx="159" cy="1469"/>
                  </a:xfrm>
                  <a:custGeom>
                    <a:avLst/>
                    <a:gdLst>
                      <a:gd name="T0" fmla="*/ 159 w 159"/>
                      <a:gd name="T1" fmla="*/ 1467 h 1469"/>
                      <a:gd name="T2" fmla="*/ 0 w 159"/>
                      <a:gd name="T3" fmla="*/ 1469 h 1469"/>
                      <a:gd name="T4" fmla="*/ 1 w 159"/>
                      <a:gd name="T5" fmla="*/ 0 h 1469"/>
                      <a:gd name="T6" fmla="*/ 104 w 15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9"/>
                      <a:gd name="T13" fmla="*/ 0 h 1469"/>
                      <a:gd name="T14" fmla="*/ 159 w 15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9" h="1469">
                        <a:moveTo>
                          <a:pt x="159" y="1467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4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3" name="Freeform 171"/>
                  <p:cNvSpPr>
                    <a:spLocks/>
                  </p:cNvSpPr>
                  <p:nvPr/>
                </p:nvSpPr>
                <p:spPr bwMode="auto">
                  <a:xfrm>
                    <a:off x="5417" y="1211"/>
                    <a:ext cx="147" cy="1466"/>
                  </a:xfrm>
                  <a:custGeom>
                    <a:avLst/>
                    <a:gdLst>
                      <a:gd name="T0" fmla="*/ 47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47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4" name="Freeform 172"/>
                  <p:cNvSpPr>
                    <a:spLocks/>
                  </p:cNvSpPr>
                  <p:nvPr/>
                </p:nvSpPr>
                <p:spPr bwMode="auto">
                  <a:xfrm>
                    <a:off x="1055" y="2738"/>
                    <a:ext cx="730" cy="660"/>
                  </a:xfrm>
                  <a:custGeom>
                    <a:avLst/>
                    <a:gdLst>
                      <a:gd name="T0" fmla="*/ 160 w 730"/>
                      <a:gd name="T1" fmla="*/ 4 h 660"/>
                      <a:gd name="T2" fmla="*/ 0 w 730"/>
                      <a:gd name="T3" fmla="*/ 3 h 660"/>
                      <a:gd name="T4" fmla="*/ 0 w 730"/>
                      <a:gd name="T5" fmla="*/ 660 h 660"/>
                      <a:gd name="T6" fmla="*/ 558 w 730"/>
                      <a:gd name="T7" fmla="*/ 657 h 660"/>
                      <a:gd name="T8" fmla="*/ 558 w 730"/>
                      <a:gd name="T9" fmla="*/ 0 h 660"/>
                      <a:gd name="T10" fmla="*/ 730 w 730"/>
                      <a:gd name="T11" fmla="*/ 1 h 66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0"/>
                      <a:gd name="T19" fmla="*/ 0 h 660"/>
                      <a:gd name="T20" fmla="*/ 730 w 730"/>
                      <a:gd name="T21" fmla="*/ 660 h 66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0" h="660">
                        <a:moveTo>
                          <a:pt x="160" y="4"/>
                        </a:moveTo>
                        <a:lnTo>
                          <a:pt x="0" y="3"/>
                        </a:lnTo>
                        <a:lnTo>
                          <a:pt x="0" y="660"/>
                        </a:lnTo>
                        <a:lnTo>
                          <a:pt x="558" y="657"/>
                        </a:lnTo>
                        <a:lnTo>
                          <a:pt x="558" y="0"/>
                        </a:lnTo>
                        <a:lnTo>
                          <a:pt x="73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5" name="Freeform 173"/>
                  <p:cNvSpPr>
                    <a:spLocks/>
                  </p:cNvSpPr>
                  <p:nvPr/>
                </p:nvSpPr>
                <p:spPr bwMode="auto">
                  <a:xfrm>
                    <a:off x="2207" y="2744"/>
                    <a:ext cx="729" cy="658"/>
                  </a:xfrm>
                  <a:custGeom>
                    <a:avLst/>
                    <a:gdLst>
                      <a:gd name="T0" fmla="*/ 153 w 729"/>
                      <a:gd name="T1" fmla="*/ 0 h 658"/>
                      <a:gd name="T2" fmla="*/ 0 w 729"/>
                      <a:gd name="T3" fmla="*/ 0 h 658"/>
                      <a:gd name="T4" fmla="*/ 0 w 729"/>
                      <a:gd name="T5" fmla="*/ 657 h 658"/>
                      <a:gd name="T6" fmla="*/ 583 w 729"/>
                      <a:gd name="T7" fmla="*/ 658 h 658"/>
                      <a:gd name="T8" fmla="*/ 582 w 729"/>
                      <a:gd name="T9" fmla="*/ 3 h 658"/>
                      <a:gd name="T10" fmla="*/ 729 w 729"/>
                      <a:gd name="T11" fmla="*/ 3 h 6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8"/>
                      <a:gd name="T20" fmla="*/ 729 w 729"/>
                      <a:gd name="T21" fmla="*/ 658 h 6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8">
                        <a:moveTo>
                          <a:pt x="153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83" y="658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6" name="Freeform 174"/>
                  <p:cNvSpPr>
                    <a:spLocks/>
                  </p:cNvSpPr>
                  <p:nvPr/>
                </p:nvSpPr>
                <p:spPr bwMode="auto">
                  <a:xfrm>
                    <a:off x="3356" y="2744"/>
                    <a:ext cx="729" cy="657"/>
                  </a:xfrm>
                  <a:custGeom>
                    <a:avLst/>
                    <a:gdLst>
                      <a:gd name="T0" fmla="*/ 158 w 729"/>
                      <a:gd name="T1" fmla="*/ 0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58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7" name="Freeform 175"/>
                  <p:cNvSpPr>
                    <a:spLocks/>
                  </p:cNvSpPr>
                  <p:nvPr/>
                </p:nvSpPr>
                <p:spPr bwMode="auto">
                  <a:xfrm>
                    <a:off x="4508" y="2744"/>
                    <a:ext cx="729" cy="657"/>
                  </a:xfrm>
                  <a:custGeom>
                    <a:avLst/>
                    <a:gdLst>
                      <a:gd name="T0" fmla="*/ 161 w 729"/>
                      <a:gd name="T1" fmla="*/ 2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61" y="2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8" name="Freeform 176"/>
                  <p:cNvSpPr>
                    <a:spLocks/>
                  </p:cNvSpPr>
                  <p:nvPr/>
                </p:nvSpPr>
                <p:spPr bwMode="auto">
                  <a:xfrm>
                    <a:off x="1400" y="2735"/>
                    <a:ext cx="708" cy="571"/>
                  </a:xfrm>
                  <a:custGeom>
                    <a:avLst/>
                    <a:gdLst>
                      <a:gd name="T0" fmla="*/ 0 w 708"/>
                      <a:gd name="T1" fmla="*/ 0 h 571"/>
                      <a:gd name="T2" fmla="*/ 132 w 708"/>
                      <a:gd name="T3" fmla="*/ 0 h 571"/>
                      <a:gd name="T4" fmla="*/ 133 w 708"/>
                      <a:gd name="T5" fmla="*/ 571 h 571"/>
                      <a:gd name="T6" fmla="*/ 708 w 708"/>
                      <a:gd name="T7" fmla="*/ 570 h 571"/>
                      <a:gd name="T8" fmla="*/ 708 w 708"/>
                      <a:gd name="T9" fmla="*/ 9 h 571"/>
                      <a:gd name="T10" fmla="*/ 573 w 708"/>
                      <a:gd name="T11" fmla="*/ 9 h 57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08"/>
                      <a:gd name="T19" fmla="*/ 0 h 571"/>
                      <a:gd name="T20" fmla="*/ 708 w 708"/>
                      <a:gd name="T21" fmla="*/ 571 h 57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08" h="571">
                        <a:moveTo>
                          <a:pt x="0" y="0"/>
                        </a:moveTo>
                        <a:lnTo>
                          <a:pt x="132" y="0"/>
                        </a:lnTo>
                        <a:lnTo>
                          <a:pt x="133" y="571"/>
                        </a:lnTo>
                        <a:lnTo>
                          <a:pt x="708" y="570"/>
                        </a:lnTo>
                        <a:lnTo>
                          <a:pt x="708" y="9"/>
                        </a:lnTo>
                        <a:lnTo>
                          <a:pt x="573" y="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09" name="Freeform 177"/>
                  <p:cNvSpPr>
                    <a:spLocks/>
                  </p:cNvSpPr>
                  <p:nvPr/>
                </p:nvSpPr>
                <p:spPr bwMode="auto">
                  <a:xfrm>
                    <a:off x="2552" y="2735"/>
                    <a:ext cx="726" cy="567"/>
                  </a:xfrm>
                  <a:custGeom>
                    <a:avLst/>
                    <a:gdLst>
                      <a:gd name="T0" fmla="*/ 0 w 726"/>
                      <a:gd name="T1" fmla="*/ 0 h 567"/>
                      <a:gd name="T2" fmla="*/ 148 w 726"/>
                      <a:gd name="T3" fmla="*/ 1 h 567"/>
                      <a:gd name="T4" fmla="*/ 147 w 726"/>
                      <a:gd name="T5" fmla="*/ 567 h 567"/>
                      <a:gd name="T6" fmla="*/ 726 w 726"/>
                      <a:gd name="T7" fmla="*/ 567 h 567"/>
                      <a:gd name="T8" fmla="*/ 726 w 726"/>
                      <a:gd name="T9" fmla="*/ 6 h 567"/>
                      <a:gd name="T10" fmla="*/ 579 w 726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6"/>
                      <a:gd name="T19" fmla="*/ 0 h 567"/>
                      <a:gd name="T20" fmla="*/ 726 w 726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6" h="567">
                        <a:moveTo>
                          <a:pt x="0" y="0"/>
                        </a:moveTo>
                        <a:lnTo>
                          <a:pt x="148" y="1"/>
                        </a:lnTo>
                        <a:lnTo>
                          <a:pt x="147" y="567"/>
                        </a:lnTo>
                        <a:lnTo>
                          <a:pt x="726" y="567"/>
                        </a:lnTo>
                        <a:lnTo>
                          <a:pt x="726" y="6"/>
                        </a:lnTo>
                        <a:lnTo>
                          <a:pt x="579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0" name="Freeform 178"/>
                  <p:cNvSpPr>
                    <a:spLocks/>
                  </p:cNvSpPr>
                  <p:nvPr/>
                </p:nvSpPr>
                <p:spPr bwMode="auto">
                  <a:xfrm>
                    <a:off x="3704" y="2738"/>
                    <a:ext cx="714" cy="567"/>
                  </a:xfrm>
                  <a:custGeom>
                    <a:avLst/>
                    <a:gdLst>
                      <a:gd name="T0" fmla="*/ 0 w 714"/>
                      <a:gd name="T1" fmla="*/ 0 h 567"/>
                      <a:gd name="T2" fmla="*/ 136 w 714"/>
                      <a:gd name="T3" fmla="*/ 1 h 567"/>
                      <a:gd name="T4" fmla="*/ 135 w 714"/>
                      <a:gd name="T5" fmla="*/ 567 h 567"/>
                      <a:gd name="T6" fmla="*/ 714 w 714"/>
                      <a:gd name="T7" fmla="*/ 567 h 567"/>
                      <a:gd name="T8" fmla="*/ 714 w 714"/>
                      <a:gd name="T9" fmla="*/ 6 h 567"/>
                      <a:gd name="T10" fmla="*/ 576 w 714"/>
                      <a:gd name="T11" fmla="*/ 5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4"/>
                      <a:gd name="T19" fmla="*/ 0 h 567"/>
                      <a:gd name="T20" fmla="*/ 714 w 714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4" h="567">
                        <a:moveTo>
                          <a:pt x="0" y="0"/>
                        </a:moveTo>
                        <a:lnTo>
                          <a:pt x="136" y="1"/>
                        </a:lnTo>
                        <a:lnTo>
                          <a:pt x="135" y="567"/>
                        </a:lnTo>
                        <a:lnTo>
                          <a:pt x="714" y="567"/>
                        </a:lnTo>
                        <a:lnTo>
                          <a:pt x="714" y="6"/>
                        </a:lnTo>
                        <a:lnTo>
                          <a:pt x="576" y="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1" name="Freeform 179"/>
                  <p:cNvSpPr>
                    <a:spLocks/>
                  </p:cNvSpPr>
                  <p:nvPr/>
                </p:nvSpPr>
                <p:spPr bwMode="auto">
                  <a:xfrm>
                    <a:off x="4859" y="2738"/>
                    <a:ext cx="711" cy="567"/>
                  </a:xfrm>
                  <a:custGeom>
                    <a:avLst/>
                    <a:gdLst>
                      <a:gd name="T0" fmla="*/ 0 w 711"/>
                      <a:gd name="T1" fmla="*/ 0 h 567"/>
                      <a:gd name="T2" fmla="*/ 130 w 711"/>
                      <a:gd name="T3" fmla="*/ 1 h 567"/>
                      <a:gd name="T4" fmla="*/ 132 w 711"/>
                      <a:gd name="T5" fmla="*/ 567 h 567"/>
                      <a:gd name="T6" fmla="*/ 711 w 711"/>
                      <a:gd name="T7" fmla="*/ 567 h 567"/>
                      <a:gd name="T8" fmla="*/ 711 w 711"/>
                      <a:gd name="T9" fmla="*/ 6 h 567"/>
                      <a:gd name="T10" fmla="*/ 564 w 711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1"/>
                      <a:gd name="T19" fmla="*/ 0 h 567"/>
                      <a:gd name="T20" fmla="*/ 711 w 711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1" h="567">
                        <a:moveTo>
                          <a:pt x="0" y="0"/>
                        </a:moveTo>
                        <a:lnTo>
                          <a:pt x="130" y="1"/>
                        </a:lnTo>
                        <a:lnTo>
                          <a:pt x="132" y="567"/>
                        </a:lnTo>
                        <a:lnTo>
                          <a:pt x="711" y="567"/>
                        </a:lnTo>
                        <a:lnTo>
                          <a:pt x="711" y="6"/>
                        </a:lnTo>
                        <a:lnTo>
                          <a:pt x="564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2" name="Freeform 180"/>
                  <p:cNvSpPr>
                    <a:spLocks/>
                  </p:cNvSpPr>
                  <p:nvPr/>
                </p:nvSpPr>
                <p:spPr bwMode="auto">
                  <a:xfrm>
                    <a:off x="1322" y="3398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3" name="Freeform 181"/>
                  <p:cNvSpPr>
                    <a:spLocks/>
                  </p:cNvSpPr>
                  <p:nvPr/>
                </p:nvSpPr>
                <p:spPr bwMode="auto">
                  <a:xfrm>
                    <a:off x="2491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4" name="Freeform 182"/>
                  <p:cNvSpPr>
                    <a:spLocks/>
                  </p:cNvSpPr>
                  <p:nvPr/>
                </p:nvSpPr>
                <p:spPr bwMode="auto">
                  <a:xfrm>
                    <a:off x="3643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5" name="Freeform 183"/>
                  <p:cNvSpPr>
                    <a:spLocks/>
                  </p:cNvSpPr>
                  <p:nvPr/>
                </p:nvSpPr>
                <p:spPr bwMode="auto">
                  <a:xfrm>
                    <a:off x="4795" y="3401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6" name="Freeform 184"/>
                  <p:cNvSpPr>
                    <a:spLocks/>
                  </p:cNvSpPr>
                  <p:nvPr/>
                </p:nvSpPr>
                <p:spPr bwMode="auto">
                  <a:xfrm>
                    <a:off x="5276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7" name="Freeform 185"/>
                  <p:cNvSpPr>
                    <a:spLocks/>
                  </p:cNvSpPr>
                  <p:nvPr/>
                </p:nvSpPr>
                <p:spPr bwMode="auto">
                  <a:xfrm>
                    <a:off x="4124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8" name="Freeform 186"/>
                  <p:cNvSpPr>
                    <a:spLocks/>
                  </p:cNvSpPr>
                  <p:nvPr/>
                </p:nvSpPr>
                <p:spPr bwMode="auto">
                  <a:xfrm>
                    <a:off x="2972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19" name="Freeform 187"/>
                  <p:cNvSpPr>
                    <a:spLocks/>
                  </p:cNvSpPr>
                  <p:nvPr/>
                </p:nvSpPr>
                <p:spPr bwMode="auto">
                  <a:xfrm>
                    <a:off x="1819" y="3305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0" name="Freeform 188"/>
                  <p:cNvSpPr>
                    <a:spLocks/>
                  </p:cNvSpPr>
                  <p:nvPr/>
                </p:nvSpPr>
                <p:spPr bwMode="auto">
                  <a:xfrm>
                    <a:off x="956" y="4025"/>
                    <a:ext cx="4317" cy="1"/>
                  </a:xfrm>
                  <a:custGeom>
                    <a:avLst/>
                    <a:gdLst>
                      <a:gd name="T0" fmla="*/ 0 w 4317"/>
                      <a:gd name="T1" fmla="*/ 0 h 1"/>
                      <a:gd name="T2" fmla="*/ 4317 w 4317"/>
                      <a:gd name="T3" fmla="*/ 0 h 1"/>
                      <a:gd name="T4" fmla="*/ 0 60000 65536"/>
                      <a:gd name="T5" fmla="*/ 0 60000 65536"/>
                      <a:gd name="T6" fmla="*/ 0 w 4317"/>
                      <a:gd name="T7" fmla="*/ 0 h 1"/>
                      <a:gd name="T8" fmla="*/ 4317 w 431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17" h="1">
                        <a:moveTo>
                          <a:pt x="0" y="0"/>
                        </a:moveTo>
                        <a:lnTo>
                          <a:pt x="431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1" name="Freeform 189"/>
                  <p:cNvSpPr>
                    <a:spLocks/>
                  </p:cNvSpPr>
                  <p:nvPr/>
                </p:nvSpPr>
                <p:spPr bwMode="auto">
                  <a:xfrm>
                    <a:off x="956" y="4121"/>
                    <a:ext cx="3837" cy="1"/>
                  </a:xfrm>
                  <a:custGeom>
                    <a:avLst/>
                    <a:gdLst>
                      <a:gd name="T0" fmla="*/ 0 w 3837"/>
                      <a:gd name="T1" fmla="*/ 0 h 1"/>
                      <a:gd name="T2" fmla="*/ 3837 w 3837"/>
                      <a:gd name="T3" fmla="*/ 0 h 1"/>
                      <a:gd name="T4" fmla="*/ 0 60000 65536"/>
                      <a:gd name="T5" fmla="*/ 0 60000 65536"/>
                      <a:gd name="T6" fmla="*/ 0 w 3837"/>
                      <a:gd name="T7" fmla="*/ 0 h 1"/>
                      <a:gd name="T8" fmla="*/ 3837 w 383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37" h="1">
                        <a:moveTo>
                          <a:pt x="0" y="0"/>
                        </a:moveTo>
                        <a:lnTo>
                          <a:pt x="383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2" name="Freeform 190"/>
                  <p:cNvSpPr>
                    <a:spLocks/>
                  </p:cNvSpPr>
                  <p:nvPr/>
                </p:nvSpPr>
                <p:spPr bwMode="auto">
                  <a:xfrm>
                    <a:off x="1322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3" name="Freeform 191"/>
                  <p:cNvSpPr>
                    <a:spLocks/>
                  </p:cNvSpPr>
                  <p:nvPr/>
                </p:nvSpPr>
                <p:spPr bwMode="auto">
                  <a:xfrm>
                    <a:off x="2491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4" name="Freeform 192"/>
                  <p:cNvSpPr>
                    <a:spLocks/>
                  </p:cNvSpPr>
                  <p:nvPr/>
                </p:nvSpPr>
                <p:spPr bwMode="auto">
                  <a:xfrm>
                    <a:off x="3643" y="3881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5" name="Freeform 193"/>
                  <p:cNvSpPr>
                    <a:spLocks/>
                  </p:cNvSpPr>
                  <p:nvPr/>
                </p:nvSpPr>
                <p:spPr bwMode="auto">
                  <a:xfrm>
                    <a:off x="4791" y="3881"/>
                    <a:ext cx="4" cy="247"/>
                  </a:xfrm>
                  <a:custGeom>
                    <a:avLst/>
                    <a:gdLst>
                      <a:gd name="T0" fmla="*/ 4 w 4"/>
                      <a:gd name="T1" fmla="*/ 0 h 247"/>
                      <a:gd name="T2" fmla="*/ 0 w 4"/>
                      <a:gd name="T3" fmla="*/ 247 h 247"/>
                      <a:gd name="T4" fmla="*/ 0 60000 65536"/>
                      <a:gd name="T5" fmla="*/ 0 60000 65536"/>
                      <a:gd name="T6" fmla="*/ 0 w 4"/>
                      <a:gd name="T7" fmla="*/ 0 h 247"/>
                      <a:gd name="T8" fmla="*/ 4 w 4"/>
                      <a:gd name="T9" fmla="*/ 247 h 24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247">
                        <a:moveTo>
                          <a:pt x="4" y="0"/>
                        </a:moveTo>
                        <a:lnTo>
                          <a:pt x="0" y="247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6" name="Freeform 194"/>
                  <p:cNvSpPr>
                    <a:spLocks/>
                  </p:cNvSpPr>
                  <p:nvPr/>
                </p:nvSpPr>
                <p:spPr bwMode="auto">
                  <a:xfrm>
                    <a:off x="5277" y="3881"/>
                    <a:ext cx="1" cy="151"/>
                  </a:xfrm>
                  <a:custGeom>
                    <a:avLst/>
                    <a:gdLst>
                      <a:gd name="T0" fmla="*/ 0 w 1"/>
                      <a:gd name="T1" fmla="*/ 0 h 151"/>
                      <a:gd name="T2" fmla="*/ 0 w 1"/>
                      <a:gd name="T3" fmla="*/ 151 h 151"/>
                      <a:gd name="T4" fmla="*/ 0 60000 65536"/>
                      <a:gd name="T5" fmla="*/ 0 60000 65536"/>
                      <a:gd name="T6" fmla="*/ 0 w 1"/>
                      <a:gd name="T7" fmla="*/ 0 h 151"/>
                      <a:gd name="T8" fmla="*/ 1 w 1"/>
                      <a:gd name="T9" fmla="*/ 151 h 15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1">
                        <a:moveTo>
                          <a:pt x="0" y="0"/>
                        </a:moveTo>
                        <a:lnTo>
                          <a:pt x="0" y="15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4124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8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3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29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820" y="3881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1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8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573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3469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3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5734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4621" y="3545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5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2" y="3576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573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964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44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293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3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420" y="3737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40" name="Freeform 208"/>
                  <p:cNvSpPr>
                    <a:spLocks/>
                  </p:cNvSpPr>
                  <p:nvPr/>
                </p:nvSpPr>
                <p:spPr bwMode="auto">
                  <a:xfrm>
                    <a:off x="3033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41" name="Freeform 209"/>
                  <p:cNvSpPr>
                    <a:spLocks/>
                  </p:cNvSpPr>
                  <p:nvPr/>
                </p:nvSpPr>
                <p:spPr bwMode="auto">
                  <a:xfrm>
                    <a:off x="4185" y="2691"/>
                    <a:ext cx="1" cy="525"/>
                  </a:xfrm>
                  <a:custGeom>
                    <a:avLst/>
                    <a:gdLst>
                      <a:gd name="T0" fmla="*/ 0 w 1"/>
                      <a:gd name="T1" fmla="*/ 0 h 525"/>
                      <a:gd name="T2" fmla="*/ 0 w 1"/>
                      <a:gd name="T3" fmla="*/ 525 h 525"/>
                      <a:gd name="T4" fmla="*/ 0 60000 65536"/>
                      <a:gd name="T5" fmla="*/ 0 60000 65536"/>
                      <a:gd name="T6" fmla="*/ 0 w 1"/>
                      <a:gd name="T7" fmla="*/ 0 h 525"/>
                      <a:gd name="T8" fmla="*/ 1 w 1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525">
                        <a:moveTo>
                          <a:pt x="0" y="0"/>
                        </a:moveTo>
                        <a:lnTo>
                          <a:pt x="0" y="5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42" name="Freeform 210"/>
                  <p:cNvSpPr>
                    <a:spLocks/>
                  </p:cNvSpPr>
                  <p:nvPr/>
                </p:nvSpPr>
                <p:spPr bwMode="auto">
                  <a:xfrm>
                    <a:off x="5325" y="2708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43" name="Text Box 211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193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44" name="Text Box 212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769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45" name="Text Box 213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345" y="1640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46" name="Text Box 214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921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47" name="Text Box 215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3496" y="1627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5748" name="Text Box 216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073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5749" name="Text Box 217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649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5750" name="Text Box 218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5244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5751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791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752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1383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45753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959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575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332" y="2537"/>
                    <a:ext cx="5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55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2727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756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3159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5757" name="Text Box 225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5" y="162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58" name="Text Box 226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5" y="287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5759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015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行</a:t>
                    </a:r>
                  </a:p>
                </p:txBody>
              </p:sp>
              <p:sp>
                <p:nvSpPr>
                  <p:cNvPr id="145760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26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5761" name="Text Box 2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51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5762" name="Text 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1758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5763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200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5764" name="Text Box 2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2635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列</a:t>
                    </a:r>
                  </a:p>
                </p:txBody>
              </p:sp>
              <p:sp>
                <p:nvSpPr>
                  <p:cNvPr id="145765" name="Text Box 2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288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5766" name="Text 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13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576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378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5768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" y="362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576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905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164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423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68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194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220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287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13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39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140" y="365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77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726" y="4079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248"/>
                <p:cNvGrpSpPr>
                  <a:grpSpLocks/>
                </p:cNvGrpSpPr>
                <p:nvPr/>
              </p:nvGrpSpPr>
              <p:grpSpPr bwMode="auto">
                <a:xfrm>
                  <a:off x="140" y="674"/>
                  <a:ext cx="196" cy="3010"/>
                  <a:chOff x="140" y="674"/>
                  <a:chExt cx="196" cy="3010"/>
                </a:xfrm>
              </p:grpSpPr>
              <p:sp>
                <p:nvSpPr>
                  <p:cNvPr id="145573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67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4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93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5" name="Text Box 2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192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6" name="Text 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451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7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71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8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97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79" name="Text Box 2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657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80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916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81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175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82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43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7" name="Group 259"/>
              <p:cNvGrpSpPr>
                <a:grpSpLocks/>
              </p:cNvGrpSpPr>
              <p:nvPr/>
            </p:nvGrpSpPr>
            <p:grpSpPr bwMode="auto">
              <a:xfrm>
                <a:off x="915" y="2632"/>
                <a:ext cx="3944" cy="254"/>
                <a:chOff x="915" y="2632"/>
                <a:chExt cx="3944" cy="254"/>
              </a:xfrm>
            </p:grpSpPr>
            <p:grpSp>
              <p:nvGrpSpPr>
                <p:cNvPr id="18" name="Group 260"/>
                <p:cNvGrpSpPr>
                  <a:grpSpLocks/>
                </p:cNvGrpSpPr>
                <p:nvPr/>
              </p:nvGrpSpPr>
              <p:grpSpPr bwMode="auto">
                <a:xfrm>
                  <a:off x="915" y="2696"/>
                  <a:ext cx="3858" cy="190"/>
                  <a:chOff x="915" y="2696"/>
                  <a:chExt cx="3858" cy="190"/>
                </a:xfrm>
              </p:grpSpPr>
              <p:sp>
                <p:nvSpPr>
                  <p:cNvPr id="145566" name="Freeform 261"/>
                  <p:cNvSpPr>
                    <a:spLocks/>
                  </p:cNvSpPr>
                  <p:nvPr/>
                </p:nvSpPr>
                <p:spPr bwMode="auto">
                  <a:xfrm>
                    <a:off x="1304" y="2707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67" name="Freeform 262"/>
                  <p:cNvSpPr>
                    <a:spLocks/>
                  </p:cNvSpPr>
                  <p:nvPr/>
                </p:nvSpPr>
                <p:spPr bwMode="auto">
                  <a:xfrm>
                    <a:off x="2457" y="2710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68" name="Freeform 263"/>
                  <p:cNvSpPr>
                    <a:spLocks/>
                  </p:cNvSpPr>
                  <p:nvPr/>
                </p:nvSpPr>
                <p:spPr bwMode="auto">
                  <a:xfrm>
                    <a:off x="3609" y="2710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69" name="Freeform 264"/>
                  <p:cNvSpPr>
                    <a:spLocks/>
                  </p:cNvSpPr>
                  <p:nvPr/>
                </p:nvSpPr>
                <p:spPr bwMode="auto">
                  <a:xfrm>
                    <a:off x="4761" y="2696"/>
                    <a:ext cx="1" cy="178"/>
                  </a:xfrm>
                  <a:custGeom>
                    <a:avLst/>
                    <a:gdLst>
                      <a:gd name="T0" fmla="*/ 0 w 1"/>
                      <a:gd name="T1" fmla="*/ 0 h 178"/>
                      <a:gd name="T2" fmla="*/ 0 w 1"/>
                      <a:gd name="T3" fmla="*/ 178 h 178"/>
                      <a:gd name="T4" fmla="*/ 0 60000 65536"/>
                      <a:gd name="T5" fmla="*/ 0 60000 65536"/>
                      <a:gd name="T6" fmla="*/ 0 w 1"/>
                      <a:gd name="T7" fmla="*/ 0 h 178"/>
                      <a:gd name="T8" fmla="*/ 1 w 1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8">
                        <a:moveTo>
                          <a:pt x="0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70" name="Freeform 265"/>
                  <p:cNvSpPr>
                    <a:spLocks/>
                  </p:cNvSpPr>
                  <p:nvPr/>
                </p:nvSpPr>
                <p:spPr bwMode="auto">
                  <a:xfrm>
                    <a:off x="915" y="2865"/>
                    <a:ext cx="3858" cy="2"/>
                  </a:xfrm>
                  <a:custGeom>
                    <a:avLst/>
                    <a:gdLst>
                      <a:gd name="T0" fmla="*/ 0 w 3858"/>
                      <a:gd name="T1" fmla="*/ 2 h 2"/>
                      <a:gd name="T2" fmla="*/ 3858 w 3858"/>
                      <a:gd name="T3" fmla="*/ 0 h 2"/>
                      <a:gd name="T4" fmla="*/ 0 60000 65536"/>
                      <a:gd name="T5" fmla="*/ 0 60000 65536"/>
                      <a:gd name="T6" fmla="*/ 0 w 3858"/>
                      <a:gd name="T7" fmla="*/ 0 h 2"/>
                      <a:gd name="T8" fmla="*/ 3858 w 3858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58" h="2">
                        <a:moveTo>
                          <a:pt x="0" y="2"/>
                        </a:moveTo>
                        <a:lnTo>
                          <a:pt x="3858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266"/>
                <p:cNvGrpSpPr>
                  <a:grpSpLocks/>
                </p:cNvGrpSpPr>
                <p:nvPr/>
              </p:nvGrpSpPr>
              <p:grpSpPr bwMode="auto">
                <a:xfrm>
                  <a:off x="1212" y="2632"/>
                  <a:ext cx="192" cy="158"/>
                  <a:chOff x="1212" y="2632"/>
                  <a:chExt cx="192" cy="158"/>
                </a:xfrm>
              </p:grpSpPr>
              <p:grpSp>
                <p:nvGrpSpPr>
                  <p:cNvPr id="20" name="Group 267"/>
                  <p:cNvGrpSpPr>
                    <a:grpSpLocks/>
                  </p:cNvGrpSpPr>
                  <p:nvPr/>
                </p:nvGrpSpPr>
                <p:grpSpPr bwMode="auto">
                  <a:xfrm>
                    <a:off x="1356" y="2632"/>
                    <a:ext cx="48" cy="158"/>
                    <a:chOff x="1356" y="2632"/>
                    <a:chExt cx="48" cy="158"/>
                  </a:xfrm>
                </p:grpSpPr>
                <p:sp>
                  <p:nvSpPr>
                    <p:cNvPr id="145564" name="Line 2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25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65" name="Line 2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08" y="2709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5560" name="Freeform 270"/>
                  <p:cNvSpPr>
                    <a:spLocks/>
                  </p:cNvSpPr>
                  <p:nvPr/>
                </p:nvSpPr>
                <p:spPr bwMode="auto">
                  <a:xfrm>
                    <a:off x="1260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1212" y="2632"/>
                    <a:ext cx="48" cy="158"/>
                    <a:chOff x="1212" y="2632"/>
                    <a:chExt cx="48" cy="158"/>
                  </a:xfrm>
                </p:grpSpPr>
                <p:sp>
                  <p:nvSpPr>
                    <p:cNvPr id="145562" name="Line 27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133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63" name="Line 27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212" y="2713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" name="Group 274"/>
                <p:cNvGrpSpPr>
                  <a:grpSpLocks/>
                </p:cNvGrpSpPr>
                <p:nvPr/>
              </p:nvGrpSpPr>
              <p:grpSpPr bwMode="auto">
                <a:xfrm>
                  <a:off x="2364" y="2634"/>
                  <a:ext cx="192" cy="158"/>
                  <a:chOff x="2364" y="2634"/>
                  <a:chExt cx="192" cy="158"/>
                </a:xfrm>
              </p:grpSpPr>
              <p:grpSp>
                <p:nvGrpSpPr>
                  <p:cNvPr id="23" name="Group 275"/>
                  <p:cNvGrpSpPr>
                    <a:grpSpLocks/>
                  </p:cNvGrpSpPr>
                  <p:nvPr/>
                </p:nvGrpSpPr>
                <p:grpSpPr bwMode="auto">
                  <a:xfrm>
                    <a:off x="2508" y="2634"/>
                    <a:ext cx="48" cy="158"/>
                    <a:chOff x="2508" y="2634"/>
                    <a:chExt cx="48" cy="158"/>
                  </a:xfrm>
                </p:grpSpPr>
                <p:sp>
                  <p:nvSpPr>
                    <p:cNvPr id="145557" name="Line 2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7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58" name="Line 27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60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5553" name="Freeform 278"/>
                  <p:cNvSpPr>
                    <a:spLocks/>
                  </p:cNvSpPr>
                  <p:nvPr/>
                </p:nvSpPr>
                <p:spPr bwMode="auto">
                  <a:xfrm>
                    <a:off x="2412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2364" y="2634"/>
                    <a:ext cx="48" cy="158"/>
                    <a:chOff x="2364" y="2634"/>
                    <a:chExt cx="48" cy="158"/>
                  </a:xfrm>
                </p:grpSpPr>
                <p:sp>
                  <p:nvSpPr>
                    <p:cNvPr id="145555" name="Line 28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28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56" name="Line 28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364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5" name="Group 282"/>
                <p:cNvGrpSpPr>
                  <a:grpSpLocks/>
                </p:cNvGrpSpPr>
                <p:nvPr/>
              </p:nvGrpSpPr>
              <p:grpSpPr bwMode="auto">
                <a:xfrm>
                  <a:off x="3516" y="2634"/>
                  <a:ext cx="192" cy="158"/>
                  <a:chOff x="3516" y="2634"/>
                  <a:chExt cx="192" cy="158"/>
                </a:xfrm>
              </p:grpSpPr>
              <p:grpSp>
                <p:nvGrpSpPr>
                  <p:cNvPr id="26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3660" y="2634"/>
                    <a:ext cx="48" cy="158"/>
                    <a:chOff x="3660" y="2634"/>
                    <a:chExt cx="48" cy="158"/>
                  </a:xfrm>
                </p:grpSpPr>
                <p:sp>
                  <p:nvSpPr>
                    <p:cNvPr id="145550" name="Line 28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29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51" name="Line 2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12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5546" name="Freeform 286"/>
                  <p:cNvSpPr>
                    <a:spLocks/>
                  </p:cNvSpPr>
                  <p:nvPr/>
                </p:nvSpPr>
                <p:spPr bwMode="auto">
                  <a:xfrm>
                    <a:off x="3564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516" y="2634"/>
                    <a:ext cx="48" cy="158"/>
                    <a:chOff x="3516" y="2634"/>
                    <a:chExt cx="48" cy="158"/>
                  </a:xfrm>
                </p:grpSpPr>
                <p:sp>
                  <p:nvSpPr>
                    <p:cNvPr id="145548" name="Line 28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43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49" name="Line 28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516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Group 290"/>
                <p:cNvGrpSpPr>
                  <a:grpSpLocks/>
                </p:cNvGrpSpPr>
                <p:nvPr/>
              </p:nvGrpSpPr>
              <p:grpSpPr bwMode="auto">
                <a:xfrm>
                  <a:off x="4667" y="2634"/>
                  <a:ext cx="192" cy="158"/>
                  <a:chOff x="4667" y="2634"/>
                  <a:chExt cx="192" cy="158"/>
                </a:xfrm>
              </p:grpSpPr>
              <p:grpSp>
                <p:nvGrpSpPr>
                  <p:cNvPr id="2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4811" y="2634"/>
                    <a:ext cx="48" cy="158"/>
                    <a:chOff x="4811" y="2634"/>
                    <a:chExt cx="48" cy="158"/>
                  </a:xfrm>
                </p:grpSpPr>
                <p:sp>
                  <p:nvSpPr>
                    <p:cNvPr id="145543" name="Line 29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80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44" name="Line 2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63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5539" name="Freeform 294"/>
                  <p:cNvSpPr>
                    <a:spLocks/>
                  </p:cNvSpPr>
                  <p:nvPr/>
                </p:nvSpPr>
                <p:spPr bwMode="auto">
                  <a:xfrm>
                    <a:off x="4715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0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4667" y="2634"/>
                    <a:ext cx="48" cy="158"/>
                    <a:chOff x="4667" y="2634"/>
                    <a:chExt cx="48" cy="158"/>
                  </a:xfrm>
                </p:grpSpPr>
                <p:sp>
                  <p:nvSpPr>
                    <p:cNvPr id="145541" name="Line 2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588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542" name="Line 29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67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1" name="Group 298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45780" name="Group 299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45782" name="Group 300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45523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5524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552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5526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5527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5528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5529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5530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45787" name="Group 309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45514" name="Freeform 310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15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16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17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18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19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20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21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522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5508" name="Text Box 319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5509" name="Text Box 320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5510" name="Text Box 321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5511" name="Text Box 322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45417" name="Line 323"/>
          <p:cNvSpPr>
            <a:spLocks noChangeShapeType="1"/>
          </p:cNvSpPr>
          <p:nvPr/>
        </p:nvSpPr>
        <p:spPr bwMode="auto">
          <a:xfrm>
            <a:off x="1149350" y="6473825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5789" name="Group 324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grpSp>
          <p:nvGrpSpPr>
            <p:cNvPr id="145819" name="Group 325"/>
            <p:cNvGrpSpPr>
              <a:grpSpLocks/>
            </p:cNvGrpSpPr>
            <p:nvPr/>
          </p:nvGrpSpPr>
          <p:grpSpPr bwMode="auto">
            <a:xfrm>
              <a:off x="1964" y="3737"/>
              <a:ext cx="3637" cy="0"/>
              <a:chOff x="1964" y="3737"/>
              <a:chExt cx="3637" cy="0"/>
            </a:xfrm>
          </p:grpSpPr>
          <p:sp>
            <p:nvSpPr>
              <p:cNvPr id="145501" name="Line 326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502" name="Line 327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503" name="Line 328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504" name="Line 329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5820" name="Group 330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sp>
            <p:nvSpPr>
              <p:cNvPr id="145497" name="Text Box 331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5498" name="Text Box 332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5499" name="Text Box 333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5500" name="Text Box 334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145821" name="Group 335"/>
          <p:cNvGrpSpPr>
            <a:grpSpLocks/>
          </p:cNvGrpSpPr>
          <p:nvPr/>
        </p:nvGrpSpPr>
        <p:grpSpPr bwMode="auto">
          <a:xfrm>
            <a:off x="1812925" y="5629275"/>
            <a:ext cx="6832600" cy="533400"/>
            <a:chOff x="1142" y="3546"/>
            <a:chExt cx="4304" cy="336"/>
          </a:xfrm>
        </p:grpSpPr>
        <p:grpSp>
          <p:nvGrpSpPr>
            <p:cNvPr id="145822" name="Group 336"/>
            <p:cNvGrpSpPr>
              <a:grpSpLocks/>
            </p:cNvGrpSpPr>
            <p:nvPr/>
          </p:nvGrpSpPr>
          <p:grpSpPr bwMode="auto">
            <a:xfrm>
              <a:off x="1142" y="3546"/>
              <a:ext cx="823" cy="336"/>
              <a:chOff x="1142" y="3546"/>
              <a:chExt cx="823" cy="336"/>
            </a:xfrm>
          </p:grpSpPr>
          <p:sp>
            <p:nvSpPr>
              <p:cNvPr id="145493" name="Rectangle 337"/>
              <p:cNvSpPr>
                <a:spLocks noChangeArrowheads="1"/>
              </p:cNvSpPr>
              <p:nvPr/>
            </p:nvSpPr>
            <p:spPr bwMode="auto">
              <a:xfrm>
                <a:off x="1142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94" name="Text Box 338"/>
              <p:cNvSpPr txBox="1">
                <a:spLocks noChangeArrowheads="1"/>
              </p:cNvSpPr>
              <p:nvPr/>
            </p:nvSpPr>
            <p:spPr bwMode="auto">
              <a:xfrm>
                <a:off x="1200" y="359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145823" name="Group 339"/>
            <p:cNvGrpSpPr>
              <a:grpSpLocks/>
            </p:cNvGrpSpPr>
            <p:nvPr/>
          </p:nvGrpSpPr>
          <p:grpSpPr bwMode="auto">
            <a:xfrm>
              <a:off x="2318" y="3546"/>
              <a:ext cx="823" cy="336"/>
              <a:chOff x="2318" y="3546"/>
              <a:chExt cx="823" cy="336"/>
            </a:xfrm>
          </p:grpSpPr>
          <p:sp>
            <p:nvSpPr>
              <p:cNvPr id="145491" name="Rectangle 340"/>
              <p:cNvSpPr>
                <a:spLocks noChangeArrowheads="1"/>
              </p:cNvSpPr>
              <p:nvPr/>
            </p:nvSpPr>
            <p:spPr bwMode="auto">
              <a:xfrm>
                <a:off x="2318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92" name="Text Box 341"/>
              <p:cNvSpPr txBox="1">
                <a:spLocks noChangeArrowheads="1"/>
              </p:cNvSpPr>
              <p:nvPr/>
            </p:nvSpPr>
            <p:spPr bwMode="auto">
              <a:xfrm>
                <a:off x="2352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228352" name="Group 342"/>
            <p:cNvGrpSpPr>
              <a:grpSpLocks/>
            </p:cNvGrpSpPr>
            <p:nvPr/>
          </p:nvGrpSpPr>
          <p:grpSpPr bwMode="auto">
            <a:xfrm>
              <a:off x="3470" y="3546"/>
              <a:ext cx="823" cy="336"/>
              <a:chOff x="3470" y="3546"/>
              <a:chExt cx="823" cy="336"/>
            </a:xfrm>
          </p:grpSpPr>
          <p:sp>
            <p:nvSpPr>
              <p:cNvPr id="145489" name="Rectangle 343"/>
              <p:cNvSpPr>
                <a:spLocks noChangeArrowheads="1"/>
              </p:cNvSpPr>
              <p:nvPr/>
            </p:nvSpPr>
            <p:spPr bwMode="auto">
              <a:xfrm>
                <a:off x="3470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90" name="Text Box 344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  <p:grpSp>
          <p:nvGrpSpPr>
            <p:cNvPr id="228353" name="Group 345"/>
            <p:cNvGrpSpPr>
              <a:grpSpLocks/>
            </p:cNvGrpSpPr>
            <p:nvPr/>
          </p:nvGrpSpPr>
          <p:grpSpPr bwMode="auto">
            <a:xfrm>
              <a:off x="4623" y="3546"/>
              <a:ext cx="823" cy="336"/>
              <a:chOff x="4623" y="3546"/>
              <a:chExt cx="823" cy="336"/>
            </a:xfrm>
          </p:grpSpPr>
          <p:sp>
            <p:nvSpPr>
              <p:cNvPr id="145487" name="Rectangle 346"/>
              <p:cNvSpPr>
                <a:spLocks noChangeArrowheads="1"/>
              </p:cNvSpPr>
              <p:nvPr/>
            </p:nvSpPr>
            <p:spPr bwMode="auto">
              <a:xfrm>
                <a:off x="4623" y="3546"/>
                <a:ext cx="823" cy="33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88" name="Text Box 347"/>
              <p:cNvSpPr txBox="1">
                <a:spLocks noChangeArrowheads="1"/>
              </p:cNvSpPr>
              <p:nvPr/>
            </p:nvSpPr>
            <p:spPr bwMode="auto">
              <a:xfrm>
                <a:off x="4656" y="360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读写电路</a:t>
                </a:r>
              </a:p>
            </p:txBody>
          </p:sp>
        </p:grpSp>
      </p:grpSp>
      <p:grpSp>
        <p:nvGrpSpPr>
          <p:cNvPr id="228354" name="Group 348"/>
          <p:cNvGrpSpPr>
            <a:grpSpLocks/>
          </p:cNvGrpSpPr>
          <p:nvPr/>
        </p:nvGrpSpPr>
        <p:grpSpPr bwMode="auto">
          <a:xfrm>
            <a:off x="1674813" y="4343400"/>
            <a:ext cx="6707187" cy="1295400"/>
            <a:chOff x="1055" y="2736"/>
            <a:chExt cx="4225" cy="816"/>
          </a:xfrm>
        </p:grpSpPr>
        <p:grpSp>
          <p:nvGrpSpPr>
            <p:cNvPr id="228355" name="Group 349"/>
            <p:cNvGrpSpPr>
              <a:grpSpLocks/>
            </p:cNvGrpSpPr>
            <p:nvPr/>
          </p:nvGrpSpPr>
          <p:grpSpPr bwMode="auto">
            <a:xfrm>
              <a:off x="1391" y="2736"/>
              <a:ext cx="3889" cy="816"/>
              <a:chOff x="1428" y="2784"/>
              <a:chExt cx="3889" cy="816"/>
            </a:xfrm>
          </p:grpSpPr>
          <p:sp>
            <p:nvSpPr>
              <p:cNvPr id="145479" name="Freeform 350"/>
              <p:cNvSpPr>
                <a:spLocks/>
              </p:cNvSpPr>
              <p:nvPr/>
            </p:nvSpPr>
            <p:spPr bwMode="auto">
              <a:xfrm>
                <a:off x="1428" y="2784"/>
                <a:ext cx="432" cy="816"/>
              </a:xfrm>
              <a:custGeom>
                <a:avLst/>
                <a:gdLst>
                  <a:gd name="T0" fmla="*/ 0 w 432"/>
                  <a:gd name="T1" fmla="*/ 0 h 816"/>
                  <a:gd name="T2" fmla="*/ 144 w 432"/>
                  <a:gd name="T3" fmla="*/ 0 h 816"/>
                  <a:gd name="T4" fmla="*/ 144 w 432"/>
                  <a:gd name="T5" fmla="*/ 576 h 816"/>
                  <a:gd name="T6" fmla="*/ 432 w 432"/>
                  <a:gd name="T7" fmla="*/ 576 h 816"/>
                  <a:gd name="T8" fmla="*/ 432 w 43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816"/>
                  <a:gd name="T17" fmla="*/ 432 w 43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816">
                    <a:moveTo>
                      <a:pt x="0" y="0"/>
                    </a:moveTo>
                    <a:lnTo>
                      <a:pt x="144" y="0"/>
                    </a:lnTo>
                    <a:lnTo>
                      <a:pt x="144" y="576"/>
                    </a:lnTo>
                    <a:lnTo>
                      <a:pt x="432" y="576"/>
                    </a:lnTo>
                    <a:lnTo>
                      <a:pt x="432" y="81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80" name="Freeform 351"/>
              <p:cNvSpPr>
                <a:spLocks/>
              </p:cNvSpPr>
              <p:nvPr/>
            </p:nvSpPr>
            <p:spPr bwMode="auto">
              <a:xfrm>
                <a:off x="4885" y="2784"/>
                <a:ext cx="432" cy="816"/>
              </a:xfrm>
              <a:custGeom>
                <a:avLst/>
                <a:gdLst>
                  <a:gd name="T0" fmla="*/ 0 w 432"/>
                  <a:gd name="T1" fmla="*/ 0 h 816"/>
                  <a:gd name="T2" fmla="*/ 144 w 432"/>
                  <a:gd name="T3" fmla="*/ 0 h 816"/>
                  <a:gd name="T4" fmla="*/ 144 w 432"/>
                  <a:gd name="T5" fmla="*/ 576 h 816"/>
                  <a:gd name="T6" fmla="*/ 432 w 432"/>
                  <a:gd name="T7" fmla="*/ 576 h 816"/>
                  <a:gd name="T8" fmla="*/ 432 w 43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816"/>
                  <a:gd name="T17" fmla="*/ 432 w 43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816">
                    <a:moveTo>
                      <a:pt x="0" y="0"/>
                    </a:moveTo>
                    <a:lnTo>
                      <a:pt x="144" y="0"/>
                    </a:lnTo>
                    <a:lnTo>
                      <a:pt x="144" y="576"/>
                    </a:lnTo>
                    <a:lnTo>
                      <a:pt x="432" y="576"/>
                    </a:lnTo>
                    <a:lnTo>
                      <a:pt x="432" y="81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81" name="Freeform 352"/>
              <p:cNvSpPr>
                <a:spLocks/>
              </p:cNvSpPr>
              <p:nvPr/>
            </p:nvSpPr>
            <p:spPr bwMode="auto">
              <a:xfrm>
                <a:off x="3733" y="2784"/>
                <a:ext cx="432" cy="816"/>
              </a:xfrm>
              <a:custGeom>
                <a:avLst/>
                <a:gdLst>
                  <a:gd name="T0" fmla="*/ 0 w 432"/>
                  <a:gd name="T1" fmla="*/ 0 h 816"/>
                  <a:gd name="T2" fmla="*/ 144 w 432"/>
                  <a:gd name="T3" fmla="*/ 0 h 816"/>
                  <a:gd name="T4" fmla="*/ 144 w 432"/>
                  <a:gd name="T5" fmla="*/ 576 h 816"/>
                  <a:gd name="T6" fmla="*/ 432 w 432"/>
                  <a:gd name="T7" fmla="*/ 576 h 816"/>
                  <a:gd name="T8" fmla="*/ 432 w 43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816"/>
                  <a:gd name="T17" fmla="*/ 432 w 43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816">
                    <a:moveTo>
                      <a:pt x="0" y="0"/>
                    </a:moveTo>
                    <a:lnTo>
                      <a:pt x="144" y="0"/>
                    </a:lnTo>
                    <a:lnTo>
                      <a:pt x="144" y="576"/>
                    </a:lnTo>
                    <a:lnTo>
                      <a:pt x="432" y="576"/>
                    </a:lnTo>
                    <a:lnTo>
                      <a:pt x="432" y="81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82" name="Freeform 353"/>
              <p:cNvSpPr>
                <a:spLocks/>
              </p:cNvSpPr>
              <p:nvPr/>
            </p:nvSpPr>
            <p:spPr bwMode="auto">
              <a:xfrm>
                <a:off x="2579" y="2784"/>
                <a:ext cx="432" cy="816"/>
              </a:xfrm>
              <a:custGeom>
                <a:avLst/>
                <a:gdLst>
                  <a:gd name="T0" fmla="*/ 0 w 432"/>
                  <a:gd name="T1" fmla="*/ 0 h 816"/>
                  <a:gd name="T2" fmla="*/ 144 w 432"/>
                  <a:gd name="T3" fmla="*/ 0 h 816"/>
                  <a:gd name="T4" fmla="*/ 144 w 432"/>
                  <a:gd name="T5" fmla="*/ 576 h 816"/>
                  <a:gd name="T6" fmla="*/ 432 w 432"/>
                  <a:gd name="T7" fmla="*/ 576 h 816"/>
                  <a:gd name="T8" fmla="*/ 432 w 43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816"/>
                  <a:gd name="T17" fmla="*/ 432 w 43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816">
                    <a:moveTo>
                      <a:pt x="0" y="0"/>
                    </a:moveTo>
                    <a:lnTo>
                      <a:pt x="144" y="0"/>
                    </a:lnTo>
                    <a:lnTo>
                      <a:pt x="144" y="576"/>
                    </a:lnTo>
                    <a:lnTo>
                      <a:pt x="432" y="576"/>
                    </a:lnTo>
                    <a:lnTo>
                      <a:pt x="432" y="81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8356" name="Group 354"/>
            <p:cNvGrpSpPr>
              <a:grpSpLocks/>
            </p:cNvGrpSpPr>
            <p:nvPr/>
          </p:nvGrpSpPr>
          <p:grpSpPr bwMode="auto">
            <a:xfrm>
              <a:off x="1055" y="2748"/>
              <a:ext cx="3750" cy="804"/>
              <a:chOff x="1055" y="2748"/>
              <a:chExt cx="3750" cy="804"/>
            </a:xfrm>
          </p:grpSpPr>
          <p:sp>
            <p:nvSpPr>
              <p:cNvPr id="145475" name="Freeform 355"/>
              <p:cNvSpPr>
                <a:spLocks/>
              </p:cNvSpPr>
              <p:nvPr/>
            </p:nvSpPr>
            <p:spPr bwMode="auto">
              <a:xfrm>
                <a:off x="1055" y="2748"/>
                <a:ext cx="280" cy="795"/>
              </a:xfrm>
              <a:custGeom>
                <a:avLst/>
                <a:gdLst>
                  <a:gd name="T0" fmla="*/ 276 w 280"/>
                  <a:gd name="T1" fmla="*/ 795 h 795"/>
                  <a:gd name="T2" fmla="*/ 280 w 280"/>
                  <a:gd name="T3" fmla="*/ 657 h 795"/>
                  <a:gd name="T4" fmla="*/ 0 w 280"/>
                  <a:gd name="T5" fmla="*/ 660 h 795"/>
                  <a:gd name="T6" fmla="*/ 3 w 280"/>
                  <a:gd name="T7" fmla="*/ 0 h 795"/>
                  <a:gd name="T8" fmla="*/ 144 w 280"/>
                  <a:gd name="T9" fmla="*/ 0 h 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0"/>
                  <a:gd name="T16" fmla="*/ 0 h 795"/>
                  <a:gd name="T17" fmla="*/ 280 w 280"/>
                  <a:gd name="T18" fmla="*/ 795 h 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0" h="795">
                    <a:moveTo>
                      <a:pt x="276" y="795"/>
                    </a:moveTo>
                    <a:lnTo>
                      <a:pt x="280" y="657"/>
                    </a:lnTo>
                    <a:lnTo>
                      <a:pt x="0" y="660"/>
                    </a:lnTo>
                    <a:lnTo>
                      <a:pt x="3" y="0"/>
                    </a:lnTo>
                    <a:lnTo>
                      <a:pt x="144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76" name="Freeform 356"/>
              <p:cNvSpPr>
                <a:spLocks/>
              </p:cNvSpPr>
              <p:nvPr/>
            </p:nvSpPr>
            <p:spPr bwMode="auto">
              <a:xfrm>
                <a:off x="2207" y="2757"/>
                <a:ext cx="294" cy="795"/>
              </a:xfrm>
              <a:custGeom>
                <a:avLst/>
                <a:gdLst>
                  <a:gd name="T0" fmla="*/ 294 w 294"/>
                  <a:gd name="T1" fmla="*/ 795 h 795"/>
                  <a:gd name="T2" fmla="*/ 294 w 294"/>
                  <a:gd name="T3" fmla="*/ 657 h 795"/>
                  <a:gd name="T4" fmla="*/ 0 w 294"/>
                  <a:gd name="T5" fmla="*/ 657 h 795"/>
                  <a:gd name="T6" fmla="*/ 3 w 294"/>
                  <a:gd name="T7" fmla="*/ 0 h 795"/>
                  <a:gd name="T8" fmla="*/ 144 w 294"/>
                  <a:gd name="T9" fmla="*/ 0 h 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4"/>
                  <a:gd name="T16" fmla="*/ 0 h 795"/>
                  <a:gd name="T17" fmla="*/ 294 w 294"/>
                  <a:gd name="T18" fmla="*/ 795 h 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4" h="795">
                    <a:moveTo>
                      <a:pt x="294" y="795"/>
                    </a:moveTo>
                    <a:lnTo>
                      <a:pt x="294" y="657"/>
                    </a:lnTo>
                    <a:lnTo>
                      <a:pt x="0" y="657"/>
                    </a:lnTo>
                    <a:lnTo>
                      <a:pt x="3" y="0"/>
                    </a:lnTo>
                    <a:lnTo>
                      <a:pt x="144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77" name="Freeform 357"/>
              <p:cNvSpPr>
                <a:spLocks/>
              </p:cNvSpPr>
              <p:nvPr/>
            </p:nvSpPr>
            <p:spPr bwMode="auto">
              <a:xfrm>
                <a:off x="3359" y="2757"/>
                <a:ext cx="294" cy="795"/>
              </a:xfrm>
              <a:custGeom>
                <a:avLst/>
                <a:gdLst>
                  <a:gd name="T0" fmla="*/ 294 w 294"/>
                  <a:gd name="T1" fmla="*/ 795 h 795"/>
                  <a:gd name="T2" fmla="*/ 294 w 294"/>
                  <a:gd name="T3" fmla="*/ 657 h 795"/>
                  <a:gd name="T4" fmla="*/ 0 w 294"/>
                  <a:gd name="T5" fmla="*/ 657 h 795"/>
                  <a:gd name="T6" fmla="*/ 3 w 294"/>
                  <a:gd name="T7" fmla="*/ 0 h 795"/>
                  <a:gd name="T8" fmla="*/ 144 w 294"/>
                  <a:gd name="T9" fmla="*/ 0 h 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4"/>
                  <a:gd name="T16" fmla="*/ 0 h 795"/>
                  <a:gd name="T17" fmla="*/ 294 w 294"/>
                  <a:gd name="T18" fmla="*/ 795 h 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4" h="795">
                    <a:moveTo>
                      <a:pt x="294" y="795"/>
                    </a:moveTo>
                    <a:lnTo>
                      <a:pt x="294" y="657"/>
                    </a:lnTo>
                    <a:lnTo>
                      <a:pt x="0" y="657"/>
                    </a:lnTo>
                    <a:lnTo>
                      <a:pt x="3" y="0"/>
                    </a:lnTo>
                    <a:lnTo>
                      <a:pt x="144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78" name="Freeform 358"/>
              <p:cNvSpPr>
                <a:spLocks/>
              </p:cNvSpPr>
              <p:nvPr/>
            </p:nvSpPr>
            <p:spPr bwMode="auto">
              <a:xfrm>
                <a:off x="4511" y="2757"/>
                <a:ext cx="294" cy="795"/>
              </a:xfrm>
              <a:custGeom>
                <a:avLst/>
                <a:gdLst>
                  <a:gd name="T0" fmla="*/ 294 w 294"/>
                  <a:gd name="T1" fmla="*/ 795 h 795"/>
                  <a:gd name="T2" fmla="*/ 294 w 294"/>
                  <a:gd name="T3" fmla="*/ 657 h 795"/>
                  <a:gd name="T4" fmla="*/ 0 w 294"/>
                  <a:gd name="T5" fmla="*/ 657 h 795"/>
                  <a:gd name="T6" fmla="*/ 3 w 294"/>
                  <a:gd name="T7" fmla="*/ 0 h 795"/>
                  <a:gd name="T8" fmla="*/ 144 w 294"/>
                  <a:gd name="T9" fmla="*/ 0 h 7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4"/>
                  <a:gd name="T16" fmla="*/ 0 h 795"/>
                  <a:gd name="T17" fmla="*/ 294 w 294"/>
                  <a:gd name="T18" fmla="*/ 795 h 7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4" h="795">
                    <a:moveTo>
                      <a:pt x="294" y="795"/>
                    </a:moveTo>
                    <a:lnTo>
                      <a:pt x="294" y="657"/>
                    </a:lnTo>
                    <a:lnTo>
                      <a:pt x="0" y="657"/>
                    </a:lnTo>
                    <a:lnTo>
                      <a:pt x="3" y="0"/>
                    </a:lnTo>
                    <a:lnTo>
                      <a:pt x="144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8357" name="Group 359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228358" name="Group 360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228359" name="Group 361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5468" name="Freeform 362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69" name="Freeform 363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70" name="Freeform 364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71" name="Freeform 365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72" name="Freeform 366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360" name="Group 367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228361" name="Group 368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66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67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62" name="Freeform 371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362" name="Group 372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64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65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8363" name="Group 375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228364" name="Group 37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59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60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55" name="Freeform 37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365" name="Group 38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57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58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8366" name="Group 383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228367" name="Group 38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52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53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48" name="Freeform 38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368" name="Group 38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50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51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8369" name="Group 391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228370" name="Group 39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45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46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41" name="Freeform 39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371" name="Group 39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5443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444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5427" name="Rectangle 399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5428" name="Text Box 400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5429" name="Rectangle 401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5430" name="Rectangle 402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5431" name="Rectangle 403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5432" name="Text Box 404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5433" name="Text Box 405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5434" name="Text Box 406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08" name="日期占位符 40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2DF10-1338-4255-9D53-204E0E25D2C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09" name="灯片编号占位符 4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FBE32-A1D7-4CAF-92BD-CBA5479F622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10" name="页脚占位符 4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6841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842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843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844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845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846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6847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6848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6849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6850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1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2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3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4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5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6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857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6436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sp>
          <p:nvSpPr>
            <p:cNvPr id="146837" name="Text Box 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6838" name="Text Box 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6839" name="Text Box 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6840" name="Text Box 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8600" y="1066800"/>
            <a:ext cx="8915400" cy="5716588"/>
            <a:chOff x="144" y="672"/>
            <a:chExt cx="5616" cy="3601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44" y="672"/>
              <a:ext cx="5472" cy="3601"/>
              <a:chOff x="144" y="672"/>
              <a:chExt cx="5472" cy="3601"/>
            </a:xfrm>
          </p:grpSpPr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144" y="672"/>
                <a:ext cx="5472" cy="3601"/>
                <a:chOff x="144" y="672"/>
                <a:chExt cx="5472" cy="3601"/>
              </a:xfrm>
            </p:grpSpPr>
            <p:grpSp>
              <p:nvGrpSpPr>
                <p:cNvPr id="7" name="Group 30"/>
                <p:cNvGrpSpPr>
                  <a:grpSpLocks/>
                </p:cNvGrpSpPr>
                <p:nvPr/>
              </p:nvGrpSpPr>
              <p:grpSpPr bwMode="auto">
                <a:xfrm>
                  <a:off x="144" y="711"/>
                  <a:ext cx="5472" cy="3562"/>
                  <a:chOff x="144" y="711"/>
                  <a:chExt cx="5472" cy="3562"/>
                </a:xfrm>
              </p:grpSpPr>
              <p:sp>
                <p:nvSpPr>
                  <p:cNvPr id="14662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711"/>
                    <a:ext cx="576" cy="316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2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662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2" y="86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6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873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662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3" y="86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6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663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048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66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8" y="86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6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472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66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663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4" y="86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6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012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663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663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3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873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663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664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048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664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72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664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664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13"/>
                    <a:ext cx="288" cy="27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48</a:t>
                    </a:r>
                  </a:p>
                </p:txBody>
              </p:sp>
              <p:sp>
                <p:nvSpPr>
                  <p:cNvPr id="146644" name="Line 5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29" y="2710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45" name="Line 5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12" y="2708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46" name="Freeform 54"/>
                  <p:cNvSpPr>
                    <a:spLocks/>
                  </p:cNvSpPr>
                  <p:nvPr/>
                </p:nvSpPr>
                <p:spPr bwMode="auto">
                  <a:xfrm>
                    <a:off x="1264" y="2707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47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37" y="2710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48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16" y="2712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49" name="Freeform 57"/>
                  <p:cNvSpPr>
                    <a:spLocks/>
                  </p:cNvSpPr>
                  <p:nvPr/>
                </p:nvSpPr>
                <p:spPr bwMode="auto">
                  <a:xfrm>
                    <a:off x="1438" y="2351"/>
                    <a:ext cx="112" cy="1"/>
                  </a:xfrm>
                  <a:custGeom>
                    <a:avLst/>
                    <a:gdLst>
                      <a:gd name="T0" fmla="*/ 0 w 112"/>
                      <a:gd name="T1" fmla="*/ 0 h 1"/>
                      <a:gd name="T2" fmla="*/ 112 w 112"/>
                      <a:gd name="T3" fmla="*/ 0 h 1"/>
                      <a:gd name="T4" fmla="*/ 0 60000 65536"/>
                      <a:gd name="T5" fmla="*/ 0 60000 65536"/>
                      <a:gd name="T6" fmla="*/ 0 w 112"/>
                      <a:gd name="T7" fmla="*/ 0 h 1"/>
                      <a:gd name="T8" fmla="*/ 112 w 11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2" h="1">
                        <a:moveTo>
                          <a:pt x="0" y="0"/>
                        </a:moveTo>
                        <a:lnTo>
                          <a:pt x="11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0" name="Freeform 58"/>
                  <p:cNvSpPr>
                    <a:spLocks/>
                  </p:cNvSpPr>
                  <p:nvPr/>
                </p:nvSpPr>
                <p:spPr bwMode="auto">
                  <a:xfrm>
                    <a:off x="1063" y="1207"/>
                    <a:ext cx="152" cy="1469"/>
                  </a:xfrm>
                  <a:custGeom>
                    <a:avLst/>
                    <a:gdLst>
                      <a:gd name="T0" fmla="*/ 152 w 152"/>
                      <a:gd name="T1" fmla="*/ 1469 h 1469"/>
                      <a:gd name="T2" fmla="*/ 0 w 152"/>
                      <a:gd name="T3" fmla="*/ 1469 h 1469"/>
                      <a:gd name="T4" fmla="*/ 0 w 152"/>
                      <a:gd name="T5" fmla="*/ 0 h 1469"/>
                      <a:gd name="T6" fmla="*/ 95 w 152"/>
                      <a:gd name="T7" fmla="*/ 1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9"/>
                      <a:gd name="T14" fmla="*/ 152 w 152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9">
                        <a:moveTo>
                          <a:pt x="152" y="1469"/>
                        </a:moveTo>
                        <a:lnTo>
                          <a:pt x="0" y="1469"/>
                        </a:lnTo>
                        <a:lnTo>
                          <a:pt x="0" y="0"/>
                        </a:lnTo>
                        <a:lnTo>
                          <a:pt x="95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1" name="Freeform 59"/>
                  <p:cNvSpPr>
                    <a:spLocks/>
                  </p:cNvSpPr>
                  <p:nvPr/>
                </p:nvSpPr>
                <p:spPr bwMode="auto">
                  <a:xfrm>
                    <a:off x="1059" y="2351"/>
                    <a:ext cx="102" cy="1"/>
                  </a:xfrm>
                  <a:custGeom>
                    <a:avLst/>
                    <a:gdLst>
                      <a:gd name="T0" fmla="*/ 102 w 102"/>
                      <a:gd name="T1" fmla="*/ 0 h 1"/>
                      <a:gd name="T2" fmla="*/ 0 w 102"/>
                      <a:gd name="T3" fmla="*/ 0 h 1"/>
                      <a:gd name="T4" fmla="*/ 0 60000 65536"/>
                      <a:gd name="T5" fmla="*/ 0 60000 65536"/>
                      <a:gd name="T6" fmla="*/ 0 w 102"/>
                      <a:gd name="T7" fmla="*/ 0 h 1"/>
                      <a:gd name="T8" fmla="*/ 102 w 1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2" h="1">
                        <a:moveTo>
                          <a:pt x="10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2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900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3" name="Line 6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83" y="2709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4" name="Freeform 62"/>
                  <p:cNvSpPr>
                    <a:spLocks/>
                  </p:cNvSpPr>
                  <p:nvPr/>
                </p:nvSpPr>
                <p:spPr bwMode="auto">
                  <a:xfrm>
                    <a:off x="1835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5" name="Line 6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08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6" name="Line 6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87" y="2713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7" name="Freeform 65"/>
                  <p:cNvSpPr>
                    <a:spLocks/>
                  </p:cNvSpPr>
                  <p:nvPr/>
                </p:nvSpPr>
                <p:spPr bwMode="auto">
                  <a:xfrm>
                    <a:off x="2009" y="2351"/>
                    <a:ext cx="103" cy="1"/>
                  </a:xfrm>
                  <a:custGeom>
                    <a:avLst/>
                    <a:gdLst>
                      <a:gd name="T0" fmla="*/ 0 w 103"/>
                      <a:gd name="T1" fmla="*/ 0 h 1"/>
                      <a:gd name="T2" fmla="*/ 103 w 103"/>
                      <a:gd name="T3" fmla="*/ 0 h 1"/>
                      <a:gd name="T4" fmla="*/ 0 60000 65536"/>
                      <a:gd name="T5" fmla="*/ 0 60000 65536"/>
                      <a:gd name="T6" fmla="*/ 0 w 103"/>
                      <a:gd name="T7" fmla="*/ 0 h 1"/>
                      <a:gd name="T8" fmla="*/ 103 w 1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3" h="1">
                        <a:moveTo>
                          <a:pt x="0" y="0"/>
                        </a:move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8" name="Freeform 66"/>
                  <p:cNvSpPr>
                    <a:spLocks/>
                  </p:cNvSpPr>
                  <p:nvPr/>
                </p:nvSpPr>
                <p:spPr bwMode="auto">
                  <a:xfrm>
                    <a:off x="1615" y="2350"/>
                    <a:ext cx="113" cy="1"/>
                  </a:xfrm>
                  <a:custGeom>
                    <a:avLst/>
                    <a:gdLst>
                      <a:gd name="T0" fmla="*/ 113 w 113"/>
                      <a:gd name="T1" fmla="*/ 1 h 1"/>
                      <a:gd name="T2" fmla="*/ 0 w 113"/>
                      <a:gd name="T3" fmla="*/ 0 h 1"/>
                      <a:gd name="T4" fmla="*/ 0 60000 65536"/>
                      <a:gd name="T5" fmla="*/ 0 60000 65536"/>
                      <a:gd name="T6" fmla="*/ 0 w 113"/>
                      <a:gd name="T7" fmla="*/ 0 h 1"/>
                      <a:gd name="T8" fmla="*/ 113 w 11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">
                        <a:moveTo>
                          <a:pt x="113" y="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59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81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0" name="Line 6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464" y="2709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1" name="Freeform 69"/>
                  <p:cNvSpPr>
                    <a:spLocks/>
                  </p:cNvSpPr>
                  <p:nvPr/>
                </p:nvSpPr>
                <p:spPr bwMode="auto">
                  <a:xfrm>
                    <a:off x="2416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2" name="Line 7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89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3" name="Line 7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368" y="2713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4" name="Freeform 72"/>
                  <p:cNvSpPr>
                    <a:spLocks/>
                  </p:cNvSpPr>
                  <p:nvPr/>
                </p:nvSpPr>
                <p:spPr bwMode="auto">
                  <a:xfrm>
                    <a:off x="2590" y="2351"/>
                    <a:ext cx="109" cy="1"/>
                  </a:xfrm>
                  <a:custGeom>
                    <a:avLst/>
                    <a:gdLst>
                      <a:gd name="T0" fmla="*/ 0 w 109"/>
                      <a:gd name="T1" fmla="*/ 0 h 1"/>
                      <a:gd name="T2" fmla="*/ 109 w 109"/>
                      <a:gd name="T3" fmla="*/ 0 h 1"/>
                      <a:gd name="T4" fmla="*/ 0 60000 65536"/>
                      <a:gd name="T5" fmla="*/ 0 60000 65536"/>
                      <a:gd name="T6" fmla="*/ 0 w 109"/>
                      <a:gd name="T7" fmla="*/ 0 h 1"/>
                      <a:gd name="T8" fmla="*/ 109 w 10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9" h="1">
                        <a:moveTo>
                          <a:pt x="0" y="0"/>
                        </a:moveTo>
                        <a:lnTo>
                          <a:pt x="10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5" name="Freeform 73"/>
                  <p:cNvSpPr>
                    <a:spLocks/>
                  </p:cNvSpPr>
                  <p:nvPr/>
                </p:nvSpPr>
                <p:spPr bwMode="auto">
                  <a:xfrm>
                    <a:off x="2211" y="2351"/>
                    <a:ext cx="89" cy="1"/>
                  </a:xfrm>
                  <a:custGeom>
                    <a:avLst/>
                    <a:gdLst>
                      <a:gd name="T0" fmla="*/ 89 w 89"/>
                      <a:gd name="T1" fmla="*/ 0 h 1"/>
                      <a:gd name="T2" fmla="*/ 0 w 89"/>
                      <a:gd name="T3" fmla="*/ 0 h 1"/>
                      <a:gd name="T4" fmla="*/ 0 60000 65536"/>
                      <a:gd name="T5" fmla="*/ 0 60000 65536"/>
                      <a:gd name="T6" fmla="*/ 0 w 89"/>
                      <a:gd name="T7" fmla="*/ 0 h 1"/>
                      <a:gd name="T8" fmla="*/ 89 w 8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89" h="1">
                        <a:moveTo>
                          <a:pt x="8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6" name="Line 7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57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7" name="Line 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40" y="2709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8" name="Freeform 76"/>
                  <p:cNvSpPr>
                    <a:spLocks/>
                  </p:cNvSpPr>
                  <p:nvPr/>
                </p:nvSpPr>
                <p:spPr bwMode="auto">
                  <a:xfrm>
                    <a:off x="2992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69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65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0" name="Line 7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44" y="2713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1" name="Freeform 79"/>
                  <p:cNvSpPr>
                    <a:spLocks/>
                  </p:cNvSpPr>
                  <p:nvPr/>
                </p:nvSpPr>
                <p:spPr bwMode="auto">
                  <a:xfrm>
                    <a:off x="3166" y="2351"/>
                    <a:ext cx="115" cy="1"/>
                  </a:xfrm>
                  <a:custGeom>
                    <a:avLst/>
                    <a:gdLst>
                      <a:gd name="T0" fmla="*/ 0 w 115"/>
                      <a:gd name="T1" fmla="*/ 0 h 1"/>
                      <a:gd name="T2" fmla="*/ 115 w 115"/>
                      <a:gd name="T3" fmla="*/ 0 h 1"/>
                      <a:gd name="T4" fmla="*/ 0 60000 65536"/>
                      <a:gd name="T5" fmla="*/ 0 60000 65536"/>
                      <a:gd name="T6" fmla="*/ 0 w 115"/>
                      <a:gd name="T7" fmla="*/ 0 h 1"/>
                      <a:gd name="T8" fmla="*/ 115 w 115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5" h="1">
                        <a:moveTo>
                          <a:pt x="0" y="0"/>
                        </a:moveTo>
                        <a:lnTo>
                          <a:pt x="11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2" name="Freeform 80"/>
                  <p:cNvSpPr>
                    <a:spLocks/>
                  </p:cNvSpPr>
                  <p:nvPr/>
                </p:nvSpPr>
                <p:spPr bwMode="auto">
                  <a:xfrm>
                    <a:off x="2787" y="2351"/>
                    <a:ext cx="90" cy="1"/>
                  </a:xfrm>
                  <a:custGeom>
                    <a:avLst/>
                    <a:gdLst>
                      <a:gd name="T0" fmla="*/ 90 w 90"/>
                      <a:gd name="T1" fmla="*/ 0 h 1"/>
                      <a:gd name="T2" fmla="*/ 0 w 90"/>
                      <a:gd name="T3" fmla="*/ 0 h 1"/>
                      <a:gd name="T4" fmla="*/ 0 60000 65536"/>
                      <a:gd name="T5" fmla="*/ 0 60000 65536"/>
                      <a:gd name="T6" fmla="*/ 0 w 90"/>
                      <a:gd name="T7" fmla="*/ 0 h 1"/>
                      <a:gd name="T8" fmla="*/ 90 w 9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1">
                        <a:moveTo>
                          <a:pt x="9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3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33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4" name="Line 8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616" y="2709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5" name="Freeform 83"/>
                  <p:cNvSpPr>
                    <a:spLocks/>
                  </p:cNvSpPr>
                  <p:nvPr/>
                </p:nvSpPr>
                <p:spPr bwMode="auto">
                  <a:xfrm>
                    <a:off x="3568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6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41" y="2711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7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520" y="2713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8" name="Freeform 86"/>
                  <p:cNvSpPr>
                    <a:spLocks/>
                  </p:cNvSpPr>
                  <p:nvPr/>
                </p:nvSpPr>
                <p:spPr bwMode="auto">
                  <a:xfrm>
                    <a:off x="3755" y="2350"/>
                    <a:ext cx="100" cy="1"/>
                  </a:xfrm>
                  <a:custGeom>
                    <a:avLst/>
                    <a:gdLst>
                      <a:gd name="T0" fmla="*/ 0 w 100"/>
                      <a:gd name="T1" fmla="*/ 0 h 1"/>
                      <a:gd name="T2" fmla="*/ 100 w 100"/>
                      <a:gd name="T3" fmla="*/ 1 h 1"/>
                      <a:gd name="T4" fmla="*/ 0 60000 65536"/>
                      <a:gd name="T5" fmla="*/ 0 60000 65536"/>
                      <a:gd name="T6" fmla="*/ 0 w 100"/>
                      <a:gd name="T7" fmla="*/ 0 h 1"/>
                      <a:gd name="T8" fmla="*/ 100 w 1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0" h="1">
                        <a:moveTo>
                          <a:pt x="0" y="0"/>
                        </a:moveTo>
                        <a:lnTo>
                          <a:pt x="10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79" name="Freeform 87"/>
                  <p:cNvSpPr>
                    <a:spLocks/>
                  </p:cNvSpPr>
                  <p:nvPr/>
                </p:nvSpPr>
                <p:spPr bwMode="auto">
                  <a:xfrm>
                    <a:off x="3363" y="2351"/>
                    <a:ext cx="108" cy="1"/>
                  </a:xfrm>
                  <a:custGeom>
                    <a:avLst/>
                    <a:gdLst>
                      <a:gd name="T0" fmla="*/ 108 w 108"/>
                      <a:gd name="T1" fmla="*/ 0 h 1"/>
                      <a:gd name="T2" fmla="*/ 0 w 108"/>
                      <a:gd name="T3" fmla="*/ 0 h 1"/>
                      <a:gd name="T4" fmla="*/ 0 60000 65536"/>
                      <a:gd name="T5" fmla="*/ 0 60000 65536"/>
                      <a:gd name="T6" fmla="*/ 0 w 108"/>
                      <a:gd name="T7" fmla="*/ 0 h 1"/>
                      <a:gd name="T8" fmla="*/ 108 w 10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8" h="1">
                        <a:moveTo>
                          <a:pt x="10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0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209" y="2696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1" name="Line 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92" y="2694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2" name="Freeform 90"/>
                  <p:cNvSpPr>
                    <a:spLocks/>
                  </p:cNvSpPr>
                  <p:nvPr/>
                </p:nvSpPr>
                <p:spPr bwMode="auto">
                  <a:xfrm>
                    <a:off x="4144" y="2693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3" name="Line 9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17" y="2696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4" name="Line 9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96" y="2698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5" name="Freeform 93"/>
                  <p:cNvSpPr>
                    <a:spLocks/>
                  </p:cNvSpPr>
                  <p:nvPr/>
                </p:nvSpPr>
                <p:spPr bwMode="auto">
                  <a:xfrm>
                    <a:off x="4340" y="2349"/>
                    <a:ext cx="90" cy="2"/>
                  </a:xfrm>
                  <a:custGeom>
                    <a:avLst/>
                    <a:gdLst>
                      <a:gd name="T0" fmla="*/ 0 w 90"/>
                      <a:gd name="T1" fmla="*/ 0 h 2"/>
                      <a:gd name="T2" fmla="*/ 90 w 90"/>
                      <a:gd name="T3" fmla="*/ 2 h 2"/>
                      <a:gd name="T4" fmla="*/ 0 60000 65536"/>
                      <a:gd name="T5" fmla="*/ 0 60000 65536"/>
                      <a:gd name="T6" fmla="*/ 0 w 90"/>
                      <a:gd name="T7" fmla="*/ 0 h 2"/>
                      <a:gd name="T8" fmla="*/ 90 w 90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0" h="2">
                        <a:moveTo>
                          <a:pt x="0" y="0"/>
                        </a:moveTo>
                        <a:lnTo>
                          <a:pt x="90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6" name="Freeform 94"/>
                  <p:cNvSpPr>
                    <a:spLocks/>
                  </p:cNvSpPr>
                  <p:nvPr/>
                </p:nvSpPr>
                <p:spPr bwMode="auto">
                  <a:xfrm>
                    <a:off x="3939" y="2351"/>
                    <a:ext cx="104" cy="1"/>
                  </a:xfrm>
                  <a:custGeom>
                    <a:avLst/>
                    <a:gdLst>
                      <a:gd name="T0" fmla="*/ 104 w 104"/>
                      <a:gd name="T1" fmla="*/ 0 h 1"/>
                      <a:gd name="T2" fmla="*/ 0 w 104"/>
                      <a:gd name="T3" fmla="*/ 0 h 1"/>
                      <a:gd name="T4" fmla="*/ 0 60000 65536"/>
                      <a:gd name="T5" fmla="*/ 0 60000 65536"/>
                      <a:gd name="T6" fmla="*/ 0 w 104"/>
                      <a:gd name="T7" fmla="*/ 0 h 1"/>
                      <a:gd name="T8" fmla="*/ 104 w 104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4" h="1">
                        <a:moveTo>
                          <a:pt x="104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672" y="2632"/>
                    <a:ext cx="192" cy="158"/>
                    <a:chOff x="4692" y="2634"/>
                    <a:chExt cx="192" cy="158"/>
                  </a:xfrm>
                </p:grpSpPr>
                <p:grpSp>
                  <p:nvGrpSpPr>
                    <p:cNvPr id="9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6" y="2634"/>
                      <a:ext cx="48" cy="158"/>
                      <a:chOff x="4836" y="2634"/>
                      <a:chExt cx="48" cy="158"/>
                    </a:xfrm>
                  </p:grpSpPr>
                  <p:sp>
                    <p:nvSpPr>
                      <p:cNvPr id="14683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805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836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4788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6831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4740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2" y="2634"/>
                      <a:ext cx="48" cy="158"/>
                      <a:chOff x="4692" y="2634"/>
                      <a:chExt cx="48" cy="158"/>
                    </a:xfrm>
                  </p:grpSpPr>
                  <p:sp>
                    <p:nvSpPr>
                      <p:cNvPr id="14683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13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834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4692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6688" name="Freeform 103"/>
                  <p:cNvSpPr>
                    <a:spLocks/>
                  </p:cNvSpPr>
                  <p:nvPr/>
                </p:nvSpPr>
                <p:spPr bwMode="auto">
                  <a:xfrm>
                    <a:off x="4894" y="2351"/>
                    <a:ext cx="107" cy="1"/>
                  </a:xfrm>
                  <a:custGeom>
                    <a:avLst/>
                    <a:gdLst>
                      <a:gd name="T0" fmla="*/ 0 w 107"/>
                      <a:gd name="T1" fmla="*/ 0 h 1"/>
                      <a:gd name="T2" fmla="*/ 107 w 107"/>
                      <a:gd name="T3" fmla="*/ 0 h 1"/>
                      <a:gd name="T4" fmla="*/ 0 60000 65536"/>
                      <a:gd name="T5" fmla="*/ 0 60000 65536"/>
                      <a:gd name="T6" fmla="*/ 0 w 107"/>
                      <a:gd name="T7" fmla="*/ 0 h 1"/>
                      <a:gd name="T8" fmla="*/ 107 w 10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7" h="1">
                        <a:moveTo>
                          <a:pt x="0" y="0"/>
                        </a:moveTo>
                        <a:lnTo>
                          <a:pt x="10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89" name="Freeform 104"/>
                  <p:cNvSpPr>
                    <a:spLocks/>
                  </p:cNvSpPr>
                  <p:nvPr/>
                </p:nvSpPr>
                <p:spPr bwMode="auto">
                  <a:xfrm>
                    <a:off x="4515" y="2351"/>
                    <a:ext cx="96" cy="1"/>
                  </a:xfrm>
                  <a:custGeom>
                    <a:avLst/>
                    <a:gdLst>
                      <a:gd name="T0" fmla="*/ 96 w 96"/>
                      <a:gd name="T1" fmla="*/ 0 h 1"/>
                      <a:gd name="T2" fmla="*/ 0 w 96"/>
                      <a:gd name="T3" fmla="*/ 0 h 1"/>
                      <a:gd name="T4" fmla="*/ 0 60000 65536"/>
                      <a:gd name="T5" fmla="*/ 0 60000 65536"/>
                      <a:gd name="T6" fmla="*/ 0 w 96"/>
                      <a:gd name="T7" fmla="*/ 0 h 1"/>
                      <a:gd name="T8" fmla="*/ 96 w 96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1">
                        <a:moveTo>
                          <a:pt x="96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5239" y="2632"/>
                    <a:ext cx="192" cy="158"/>
                    <a:chOff x="5259" y="2634"/>
                    <a:chExt cx="192" cy="158"/>
                  </a:xfrm>
                </p:grpSpPr>
                <p:grpSp>
                  <p:nvGrpSpPr>
                    <p:cNvPr id="12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03" y="2634"/>
                      <a:ext cx="48" cy="158"/>
                      <a:chOff x="5403" y="2634"/>
                      <a:chExt cx="48" cy="158"/>
                    </a:xfrm>
                  </p:grpSpPr>
                  <p:sp>
                    <p:nvSpPr>
                      <p:cNvPr id="146828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72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829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355" y="2711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6824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5307" y="2710"/>
                      <a:ext cx="96" cy="2"/>
                    </a:xfrm>
                    <a:custGeom>
                      <a:avLst/>
                      <a:gdLst>
                        <a:gd name="T0" fmla="*/ 0 w 96"/>
                        <a:gd name="T1" fmla="*/ 2 h 2"/>
                        <a:gd name="T2" fmla="*/ 96 w 96"/>
                        <a:gd name="T3" fmla="*/ 0 h 2"/>
                        <a:gd name="T4" fmla="*/ 0 60000 65536"/>
                        <a:gd name="T5" fmla="*/ 0 60000 65536"/>
                        <a:gd name="T6" fmla="*/ 0 w 96"/>
                        <a:gd name="T7" fmla="*/ 0 h 2"/>
                        <a:gd name="T8" fmla="*/ 96 w 96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6" h="2">
                          <a:moveTo>
                            <a:pt x="0" y="2"/>
                          </a:move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9" y="2634"/>
                      <a:ext cx="48" cy="158"/>
                      <a:chOff x="5259" y="2634"/>
                      <a:chExt cx="48" cy="158"/>
                    </a:xfrm>
                  </p:grpSpPr>
                  <p:sp>
                    <p:nvSpPr>
                      <p:cNvPr id="146826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180" y="2713"/>
                        <a:ext cx="15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827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259" y="2715"/>
                        <a:ext cx="96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46691" name="Freeform 113"/>
                  <p:cNvSpPr>
                    <a:spLocks/>
                  </p:cNvSpPr>
                  <p:nvPr/>
                </p:nvSpPr>
                <p:spPr bwMode="auto">
                  <a:xfrm>
                    <a:off x="5471" y="2349"/>
                    <a:ext cx="96" cy="2"/>
                  </a:xfrm>
                  <a:custGeom>
                    <a:avLst/>
                    <a:gdLst>
                      <a:gd name="T0" fmla="*/ 0 w 96"/>
                      <a:gd name="T1" fmla="*/ 0 h 2"/>
                      <a:gd name="T2" fmla="*/ 96 w 96"/>
                      <a:gd name="T3" fmla="*/ 2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0"/>
                        </a:moveTo>
                        <a:lnTo>
                          <a:pt x="96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2" name="Freeform 114"/>
                  <p:cNvSpPr>
                    <a:spLocks/>
                  </p:cNvSpPr>
                  <p:nvPr/>
                </p:nvSpPr>
                <p:spPr bwMode="auto">
                  <a:xfrm>
                    <a:off x="5082" y="2351"/>
                    <a:ext cx="101" cy="1"/>
                  </a:xfrm>
                  <a:custGeom>
                    <a:avLst/>
                    <a:gdLst>
                      <a:gd name="T0" fmla="*/ 101 w 101"/>
                      <a:gd name="T1" fmla="*/ 0 h 1"/>
                      <a:gd name="T2" fmla="*/ 0 w 101"/>
                      <a:gd name="T3" fmla="*/ 0 h 1"/>
                      <a:gd name="T4" fmla="*/ 0 60000 65536"/>
                      <a:gd name="T5" fmla="*/ 0 60000 65536"/>
                      <a:gd name="T6" fmla="*/ 0 w 101"/>
                      <a:gd name="T7" fmla="*/ 0 h 1"/>
                      <a:gd name="T8" fmla="*/ 101 w 10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1" h="1">
                        <a:moveTo>
                          <a:pt x="10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3" name="Freeform 115"/>
                  <p:cNvSpPr>
                    <a:spLocks/>
                  </p:cNvSpPr>
                  <p:nvPr/>
                </p:nvSpPr>
                <p:spPr bwMode="auto">
                  <a:xfrm>
                    <a:off x="912" y="854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69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8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2" name="Freeform 124"/>
                  <p:cNvSpPr>
                    <a:spLocks/>
                  </p:cNvSpPr>
                  <p:nvPr/>
                </p:nvSpPr>
                <p:spPr bwMode="auto">
                  <a:xfrm>
                    <a:off x="1309" y="2706"/>
                    <a:ext cx="1" cy="166"/>
                  </a:xfrm>
                  <a:custGeom>
                    <a:avLst/>
                    <a:gdLst>
                      <a:gd name="T0" fmla="*/ 1 w 1"/>
                      <a:gd name="T1" fmla="*/ 0 h 166"/>
                      <a:gd name="T2" fmla="*/ 0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1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3" name="Freeform 125"/>
                  <p:cNvSpPr>
                    <a:spLocks/>
                  </p:cNvSpPr>
                  <p:nvPr/>
                </p:nvSpPr>
                <p:spPr bwMode="auto">
                  <a:xfrm>
                    <a:off x="1884" y="2706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4" name="Freeform 126"/>
                  <p:cNvSpPr>
                    <a:spLocks/>
                  </p:cNvSpPr>
                  <p:nvPr/>
                </p:nvSpPr>
                <p:spPr bwMode="auto">
                  <a:xfrm>
                    <a:off x="2458" y="2706"/>
                    <a:ext cx="4" cy="166"/>
                  </a:xfrm>
                  <a:custGeom>
                    <a:avLst/>
                    <a:gdLst>
                      <a:gd name="T0" fmla="*/ 4 w 4"/>
                      <a:gd name="T1" fmla="*/ 0 h 166"/>
                      <a:gd name="T2" fmla="*/ 0 w 4"/>
                      <a:gd name="T3" fmla="*/ 166 h 166"/>
                      <a:gd name="T4" fmla="*/ 0 60000 65536"/>
                      <a:gd name="T5" fmla="*/ 0 60000 65536"/>
                      <a:gd name="T6" fmla="*/ 0 w 4"/>
                      <a:gd name="T7" fmla="*/ 0 h 166"/>
                      <a:gd name="T8" fmla="*/ 4 w 4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166">
                        <a:moveTo>
                          <a:pt x="4" y="0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5" name="Freeform 127"/>
                  <p:cNvSpPr>
                    <a:spLocks/>
                  </p:cNvSpPr>
                  <p:nvPr/>
                </p:nvSpPr>
                <p:spPr bwMode="auto">
                  <a:xfrm>
                    <a:off x="3610" y="2706"/>
                    <a:ext cx="2" cy="175"/>
                  </a:xfrm>
                  <a:custGeom>
                    <a:avLst/>
                    <a:gdLst>
                      <a:gd name="T0" fmla="*/ 2 w 2"/>
                      <a:gd name="T1" fmla="*/ 0 h 175"/>
                      <a:gd name="T2" fmla="*/ 0 w 2"/>
                      <a:gd name="T3" fmla="*/ 175 h 175"/>
                      <a:gd name="T4" fmla="*/ 0 60000 65536"/>
                      <a:gd name="T5" fmla="*/ 0 60000 65536"/>
                      <a:gd name="T6" fmla="*/ 0 w 2"/>
                      <a:gd name="T7" fmla="*/ 0 h 175"/>
                      <a:gd name="T8" fmla="*/ 2 w 2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75">
                        <a:moveTo>
                          <a:pt x="2" y="0"/>
                        </a:moveTo>
                        <a:lnTo>
                          <a:pt x="0" y="1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6" name="Freeform 128"/>
                  <p:cNvSpPr>
                    <a:spLocks/>
                  </p:cNvSpPr>
                  <p:nvPr/>
                </p:nvSpPr>
                <p:spPr bwMode="auto">
                  <a:xfrm>
                    <a:off x="4764" y="2695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7" name="Freeform 129"/>
                  <p:cNvSpPr>
                    <a:spLocks/>
                  </p:cNvSpPr>
                  <p:nvPr/>
                </p:nvSpPr>
                <p:spPr bwMode="auto">
                  <a:xfrm>
                    <a:off x="912" y="1478"/>
                    <a:ext cx="4422" cy="1"/>
                  </a:xfrm>
                  <a:custGeom>
                    <a:avLst/>
                    <a:gdLst>
                      <a:gd name="T0" fmla="*/ 0 w 4422"/>
                      <a:gd name="T1" fmla="*/ 1 h 1"/>
                      <a:gd name="T2" fmla="*/ 4422 w 4422"/>
                      <a:gd name="T3" fmla="*/ 0 h 1"/>
                      <a:gd name="T4" fmla="*/ 0 60000 65536"/>
                      <a:gd name="T5" fmla="*/ 0 60000 65536"/>
                      <a:gd name="T6" fmla="*/ 0 w 4422"/>
                      <a:gd name="T7" fmla="*/ 0 h 1"/>
                      <a:gd name="T8" fmla="*/ 4422 w 442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22" h="1">
                        <a:moveTo>
                          <a:pt x="0" y="1"/>
                        </a:moveTo>
                        <a:lnTo>
                          <a:pt x="4422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0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1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14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6" name="Freeform 138"/>
                  <p:cNvSpPr>
                    <a:spLocks/>
                  </p:cNvSpPr>
                  <p:nvPr/>
                </p:nvSpPr>
                <p:spPr bwMode="auto">
                  <a:xfrm>
                    <a:off x="912" y="2054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1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2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2055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5" name="Freeform 147"/>
                  <p:cNvSpPr>
                    <a:spLocks/>
                  </p:cNvSpPr>
                  <p:nvPr/>
                </p:nvSpPr>
                <p:spPr bwMode="auto">
                  <a:xfrm>
                    <a:off x="913" y="2877"/>
                    <a:ext cx="3860" cy="1"/>
                  </a:xfrm>
                  <a:custGeom>
                    <a:avLst/>
                    <a:gdLst>
                      <a:gd name="T0" fmla="*/ 0 w 3860"/>
                      <a:gd name="T1" fmla="*/ 1 h 1"/>
                      <a:gd name="T2" fmla="*/ 3860 w 3860"/>
                      <a:gd name="T3" fmla="*/ 0 h 1"/>
                      <a:gd name="T4" fmla="*/ 0 60000 65536"/>
                      <a:gd name="T5" fmla="*/ 0 60000 65536"/>
                      <a:gd name="T6" fmla="*/ 0 w 3860"/>
                      <a:gd name="T7" fmla="*/ 0 h 1"/>
                      <a:gd name="T8" fmla="*/ 3860 w 386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60" h="1">
                        <a:moveTo>
                          <a:pt x="0" y="1"/>
                        </a:moveTo>
                        <a:lnTo>
                          <a:pt x="3860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6" name="Freeform 148"/>
                  <p:cNvSpPr>
                    <a:spLocks/>
                  </p:cNvSpPr>
                  <p:nvPr/>
                </p:nvSpPr>
                <p:spPr bwMode="auto">
                  <a:xfrm>
                    <a:off x="916" y="3207"/>
                    <a:ext cx="4418" cy="1"/>
                  </a:xfrm>
                  <a:custGeom>
                    <a:avLst/>
                    <a:gdLst>
                      <a:gd name="T0" fmla="*/ 0 w 4418"/>
                      <a:gd name="T1" fmla="*/ 1 h 1"/>
                      <a:gd name="T2" fmla="*/ 4418 w 4418"/>
                      <a:gd name="T3" fmla="*/ 0 h 1"/>
                      <a:gd name="T4" fmla="*/ 0 60000 65536"/>
                      <a:gd name="T5" fmla="*/ 0 60000 65536"/>
                      <a:gd name="T6" fmla="*/ 0 w 4418"/>
                      <a:gd name="T7" fmla="*/ 0 h 1"/>
                      <a:gd name="T8" fmla="*/ 4418 w 44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8" h="1">
                        <a:moveTo>
                          <a:pt x="0" y="1"/>
                        </a:moveTo>
                        <a:lnTo>
                          <a:pt x="4418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145" y="3543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8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" y="3574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6729" name="Freeform 151"/>
                  <p:cNvSpPr>
                    <a:spLocks/>
                  </p:cNvSpPr>
                  <p:nvPr/>
                </p:nvSpPr>
                <p:spPr bwMode="auto">
                  <a:xfrm>
                    <a:off x="1406" y="1209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0" name="Freeform 152"/>
                  <p:cNvSpPr>
                    <a:spLocks/>
                  </p:cNvSpPr>
                  <p:nvPr/>
                </p:nvSpPr>
                <p:spPr bwMode="auto">
                  <a:xfrm>
                    <a:off x="1617" y="1209"/>
                    <a:ext cx="169" cy="1469"/>
                  </a:xfrm>
                  <a:custGeom>
                    <a:avLst/>
                    <a:gdLst>
                      <a:gd name="T0" fmla="*/ 169 w 169"/>
                      <a:gd name="T1" fmla="*/ 1468 h 1469"/>
                      <a:gd name="T2" fmla="*/ 0 w 169"/>
                      <a:gd name="T3" fmla="*/ 1469 h 1469"/>
                      <a:gd name="T4" fmla="*/ 1 w 169"/>
                      <a:gd name="T5" fmla="*/ 0 h 1469"/>
                      <a:gd name="T6" fmla="*/ 105 w 16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1469"/>
                      <a:gd name="T14" fmla="*/ 169 w 16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9" h="1469">
                        <a:moveTo>
                          <a:pt x="169" y="1468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1" name="Freeform 153"/>
                  <p:cNvSpPr>
                    <a:spLocks/>
                  </p:cNvSpPr>
                  <p:nvPr/>
                </p:nvSpPr>
                <p:spPr bwMode="auto">
                  <a:xfrm>
                    <a:off x="1971" y="1209"/>
                    <a:ext cx="141" cy="1466"/>
                  </a:xfrm>
                  <a:custGeom>
                    <a:avLst/>
                    <a:gdLst>
                      <a:gd name="T0" fmla="*/ 38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38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2" name="Freeform 154"/>
                  <p:cNvSpPr>
                    <a:spLocks/>
                  </p:cNvSpPr>
                  <p:nvPr/>
                </p:nvSpPr>
                <p:spPr bwMode="auto">
                  <a:xfrm>
                    <a:off x="2212" y="1209"/>
                    <a:ext cx="155" cy="1467"/>
                  </a:xfrm>
                  <a:custGeom>
                    <a:avLst/>
                    <a:gdLst>
                      <a:gd name="T0" fmla="*/ 155 w 155"/>
                      <a:gd name="T1" fmla="*/ 1467 h 1467"/>
                      <a:gd name="T2" fmla="*/ 3 w 155"/>
                      <a:gd name="T3" fmla="*/ 1467 h 1467"/>
                      <a:gd name="T4" fmla="*/ 0 w 155"/>
                      <a:gd name="T5" fmla="*/ 1 h 1467"/>
                      <a:gd name="T6" fmla="*/ 89 w 155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7"/>
                      <a:gd name="T14" fmla="*/ 155 w 155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7">
                        <a:moveTo>
                          <a:pt x="155" y="1467"/>
                        </a:moveTo>
                        <a:lnTo>
                          <a:pt x="3" y="1467"/>
                        </a:lnTo>
                        <a:lnTo>
                          <a:pt x="0" y="1"/>
                        </a:lnTo>
                        <a:lnTo>
                          <a:pt x="89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3" name="Freeform 155"/>
                  <p:cNvSpPr>
                    <a:spLocks/>
                  </p:cNvSpPr>
                  <p:nvPr/>
                </p:nvSpPr>
                <p:spPr bwMode="auto">
                  <a:xfrm>
                    <a:off x="2561" y="1209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4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4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4" name="Freeform 156"/>
                  <p:cNvSpPr>
                    <a:spLocks/>
                  </p:cNvSpPr>
                  <p:nvPr/>
                </p:nvSpPr>
                <p:spPr bwMode="auto">
                  <a:xfrm>
                    <a:off x="2791" y="1209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77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7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5" name="Freeform 157"/>
                  <p:cNvSpPr>
                    <a:spLocks/>
                  </p:cNvSpPr>
                  <p:nvPr/>
                </p:nvSpPr>
                <p:spPr bwMode="auto">
                  <a:xfrm>
                    <a:off x="3134" y="1209"/>
                    <a:ext cx="145" cy="1466"/>
                  </a:xfrm>
                  <a:custGeom>
                    <a:avLst/>
                    <a:gdLst>
                      <a:gd name="T0" fmla="*/ 37 w 145"/>
                      <a:gd name="T1" fmla="*/ 0 h 1466"/>
                      <a:gd name="T2" fmla="*/ 145 w 145"/>
                      <a:gd name="T3" fmla="*/ 0 h 1466"/>
                      <a:gd name="T4" fmla="*/ 144 w 145"/>
                      <a:gd name="T5" fmla="*/ 1466 h 1466"/>
                      <a:gd name="T6" fmla="*/ 0 w 145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5"/>
                      <a:gd name="T13" fmla="*/ 0 h 1466"/>
                      <a:gd name="T14" fmla="*/ 145 w 145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5" h="1466">
                        <a:moveTo>
                          <a:pt x="37" y="0"/>
                        </a:moveTo>
                        <a:lnTo>
                          <a:pt x="145" y="0"/>
                        </a:lnTo>
                        <a:lnTo>
                          <a:pt x="144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6" name="Freeform 158"/>
                  <p:cNvSpPr>
                    <a:spLocks/>
                  </p:cNvSpPr>
                  <p:nvPr/>
                </p:nvSpPr>
                <p:spPr bwMode="auto">
                  <a:xfrm>
                    <a:off x="3364" y="1207"/>
                    <a:ext cx="155" cy="1469"/>
                  </a:xfrm>
                  <a:custGeom>
                    <a:avLst/>
                    <a:gdLst>
                      <a:gd name="T0" fmla="*/ 155 w 155"/>
                      <a:gd name="T1" fmla="*/ 1469 h 1469"/>
                      <a:gd name="T2" fmla="*/ 3 w 155"/>
                      <a:gd name="T3" fmla="*/ 1469 h 1469"/>
                      <a:gd name="T4" fmla="*/ 0 w 155"/>
                      <a:gd name="T5" fmla="*/ 0 h 1469"/>
                      <a:gd name="T6" fmla="*/ 103 w 155"/>
                      <a:gd name="T7" fmla="*/ 2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5"/>
                      <a:gd name="T13" fmla="*/ 0 h 1469"/>
                      <a:gd name="T14" fmla="*/ 155 w 155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5" h="1469">
                        <a:moveTo>
                          <a:pt x="155" y="1469"/>
                        </a:moveTo>
                        <a:lnTo>
                          <a:pt x="3" y="1469"/>
                        </a:lnTo>
                        <a:lnTo>
                          <a:pt x="0" y="0"/>
                        </a:lnTo>
                        <a:lnTo>
                          <a:pt x="103" y="2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7" name="Freeform 159"/>
                  <p:cNvSpPr>
                    <a:spLocks/>
                  </p:cNvSpPr>
                  <p:nvPr/>
                </p:nvSpPr>
                <p:spPr bwMode="auto">
                  <a:xfrm>
                    <a:off x="3714" y="1209"/>
                    <a:ext cx="141" cy="1466"/>
                  </a:xfrm>
                  <a:custGeom>
                    <a:avLst/>
                    <a:gdLst>
                      <a:gd name="T0" fmla="*/ 42 w 141"/>
                      <a:gd name="T1" fmla="*/ 0 h 1466"/>
                      <a:gd name="T2" fmla="*/ 141 w 141"/>
                      <a:gd name="T3" fmla="*/ 0 h 1466"/>
                      <a:gd name="T4" fmla="*/ 140 w 141"/>
                      <a:gd name="T5" fmla="*/ 1466 h 1466"/>
                      <a:gd name="T6" fmla="*/ 0 w 141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1"/>
                      <a:gd name="T13" fmla="*/ 0 h 1466"/>
                      <a:gd name="T14" fmla="*/ 141 w 141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1" h="1466">
                        <a:moveTo>
                          <a:pt x="42" y="0"/>
                        </a:moveTo>
                        <a:lnTo>
                          <a:pt x="141" y="0"/>
                        </a:lnTo>
                        <a:lnTo>
                          <a:pt x="140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8" name="Freeform 160"/>
                  <p:cNvSpPr>
                    <a:spLocks/>
                  </p:cNvSpPr>
                  <p:nvPr/>
                </p:nvSpPr>
                <p:spPr bwMode="auto">
                  <a:xfrm>
                    <a:off x="3943" y="1209"/>
                    <a:ext cx="152" cy="1467"/>
                  </a:xfrm>
                  <a:custGeom>
                    <a:avLst/>
                    <a:gdLst>
                      <a:gd name="T0" fmla="*/ 152 w 152"/>
                      <a:gd name="T1" fmla="*/ 1467 h 1467"/>
                      <a:gd name="T2" fmla="*/ 0 w 152"/>
                      <a:gd name="T3" fmla="*/ 1467 h 1467"/>
                      <a:gd name="T4" fmla="*/ 0 w 152"/>
                      <a:gd name="T5" fmla="*/ 1 h 1467"/>
                      <a:gd name="T6" fmla="*/ 103 w 152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2"/>
                      <a:gd name="T13" fmla="*/ 0 h 1467"/>
                      <a:gd name="T14" fmla="*/ 152 w 152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2" h="1467">
                        <a:moveTo>
                          <a:pt x="152" y="1467"/>
                        </a:moveTo>
                        <a:lnTo>
                          <a:pt x="0" y="1467"/>
                        </a:lnTo>
                        <a:lnTo>
                          <a:pt x="0" y="1"/>
                        </a:lnTo>
                        <a:lnTo>
                          <a:pt x="10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9" name="Freeform 161"/>
                  <p:cNvSpPr>
                    <a:spLocks/>
                  </p:cNvSpPr>
                  <p:nvPr/>
                </p:nvSpPr>
                <p:spPr bwMode="auto">
                  <a:xfrm>
                    <a:off x="4284" y="1209"/>
                    <a:ext cx="147" cy="1466"/>
                  </a:xfrm>
                  <a:custGeom>
                    <a:avLst/>
                    <a:gdLst>
                      <a:gd name="T0" fmla="*/ 51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51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0" name="Freeform 162"/>
                  <p:cNvSpPr>
                    <a:spLocks/>
                  </p:cNvSpPr>
                  <p:nvPr/>
                </p:nvSpPr>
                <p:spPr bwMode="auto">
                  <a:xfrm>
                    <a:off x="4513" y="1209"/>
                    <a:ext cx="158" cy="1467"/>
                  </a:xfrm>
                  <a:custGeom>
                    <a:avLst/>
                    <a:gdLst>
                      <a:gd name="T0" fmla="*/ 158 w 158"/>
                      <a:gd name="T1" fmla="*/ 1467 h 1467"/>
                      <a:gd name="T2" fmla="*/ 0 w 158"/>
                      <a:gd name="T3" fmla="*/ 1467 h 1467"/>
                      <a:gd name="T4" fmla="*/ 0 w 158"/>
                      <a:gd name="T5" fmla="*/ 0 h 1467"/>
                      <a:gd name="T6" fmla="*/ 95 w 158"/>
                      <a:gd name="T7" fmla="*/ 0 h 146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8"/>
                      <a:gd name="T13" fmla="*/ 0 h 1467"/>
                      <a:gd name="T14" fmla="*/ 158 w 158"/>
                      <a:gd name="T15" fmla="*/ 1467 h 146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8" h="1467">
                        <a:moveTo>
                          <a:pt x="158" y="1467"/>
                        </a:moveTo>
                        <a:lnTo>
                          <a:pt x="0" y="1467"/>
                        </a:lnTo>
                        <a:lnTo>
                          <a:pt x="0" y="0"/>
                        </a:lnTo>
                        <a:lnTo>
                          <a:pt x="95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1" name="Freeform 163"/>
                  <p:cNvSpPr>
                    <a:spLocks/>
                  </p:cNvSpPr>
                  <p:nvPr/>
                </p:nvSpPr>
                <p:spPr bwMode="auto">
                  <a:xfrm>
                    <a:off x="4865" y="1209"/>
                    <a:ext cx="142" cy="1466"/>
                  </a:xfrm>
                  <a:custGeom>
                    <a:avLst/>
                    <a:gdLst>
                      <a:gd name="T0" fmla="*/ 34 w 142"/>
                      <a:gd name="T1" fmla="*/ 0 h 1466"/>
                      <a:gd name="T2" fmla="*/ 142 w 142"/>
                      <a:gd name="T3" fmla="*/ 0 h 1466"/>
                      <a:gd name="T4" fmla="*/ 141 w 142"/>
                      <a:gd name="T5" fmla="*/ 1466 h 1466"/>
                      <a:gd name="T6" fmla="*/ 0 w 142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1466"/>
                      <a:gd name="T14" fmla="*/ 142 w 142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1466">
                        <a:moveTo>
                          <a:pt x="34" y="0"/>
                        </a:moveTo>
                        <a:lnTo>
                          <a:pt x="142" y="0"/>
                        </a:lnTo>
                        <a:lnTo>
                          <a:pt x="141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2" name="Freeform 164"/>
                  <p:cNvSpPr>
                    <a:spLocks/>
                  </p:cNvSpPr>
                  <p:nvPr/>
                </p:nvSpPr>
                <p:spPr bwMode="auto">
                  <a:xfrm>
                    <a:off x="5073" y="1209"/>
                    <a:ext cx="159" cy="1469"/>
                  </a:xfrm>
                  <a:custGeom>
                    <a:avLst/>
                    <a:gdLst>
                      <a:gd name="T0" fmla="*/ 159 w 159"/>
                      <a:gd name="T1" fmla="*/ 1467 h 1469"/>
                      <a:gd name="T2" fmla="*/ 0 w 159"/>
                      <a:gd name="T3" fmla="*/ 1469 h 1469"/>
                      <a:gd name="T4" fmla="*/ 1 w 159"/>
                      <a:gd name="T5" fmla="*/ 0 h 1469"/>
                      <a:gd name="T6" fmla="*/ 104 w 159"/>
                      <a:gd name="T7" fmla="*/ 0 h 146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9"/>
                      <a:gd name="T13" fmla="*/ 0 h 1469"/>
                      <a:gd name="T14" fmla="*/ 159 w 159"/>
                      <a:gd name="T15" fmla="*/ 1469 h 146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9" h="1469">
                        <a:moveTo>
                          <a:pt x="159" y="1467"/>
                        </a:moveTo>
                        <a:lnTo>
                          <a:pt x="0" y="1469"/>
                        </a:lnTo>
                        <a:lnTo>
                          <a:pt x="1" y="0"/>
                        </a:lnTo>
                        <a:lnTo>
                          <a:pt x="104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3" name="Freeform 165"/>
                  <p:cNvSpPr>
                    <a:spLocks/>
                  </p:cNvSpPr>
                  <p:nvPr/>
                </p:nvSpPr>
                <p:spPr bwMode="auto">
                  <a:xfrm>
                    <a:off x="5421" y="1209"/>
                    <a:ext cx="147" cy="1466"/>
                  </a:xfrm>
                  <a:custGeom>
                    <a:avLst/>
                    <a:gdLst>
                      <a:gd name="T0" fmla="*/ 47 w 147"/>
                      <a:gd name="T1" fmla="*/ 0 h 1466"/>
                      <a:gd name="T2" fmla="*/ 147 w 147"/>
                      <a:gd name="T3" fmla="*/ 0 h 1466"/>
                      <a:gd name="T4" fmla="*/ 146 w 147"/>
                      <a:gd name="T5" fmla="*/ 1466 h 1466"/>
                      <a:gd name="T6" fmla="*/ 0 w 147"/>
                      <a:gd name="T7" fmla="*/ 1466 h 146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7"/>
                      <a:gd name="T13" fmla="*/ 0 h 1466"/>
                      <a:gd name="T14" fmla="*/ 147 w 147"/>
                      <a:gd name="T15" fmla="*/ 1466 h 146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7" h="1466">
                        <a:moveTo>
                          <a:pt x="47" y="0"/>
                        </a:moveTo>
                        <a:lnTo>
                          <a:pt x="147" y="0"/>
                        </a:lnTo>
                        <a:lnTo>
                          <a:pt x="146" y="1466"/>
                        </a:lnTo>
                        <a:lnTo>
                          <a:pt x="0" y="146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4" name="Freeform 166"/>
                  <p:cNvSpPr>
                    <a:spLocks/>
                  </p:cNvSpPr>
                  <p:nvPr/>
                </p:nvSpPr>
                <p:spPr bwMode="auto">
                  <a:xfrm>
                    <a:off x="1059" y="2736"/>
                    <a:ext cx="730" cy="660"/>
                  </a:xfrm>
                  <a:custGeom>
                    <a:avLst/>
                    <a:gdLst>
                      <a:gd name="T0" fmla="*/ 160 w 730"/>
                      <a:gd name="T1" fmla="*/ 4 h 660"/>
                      <a:gd name="T2" fmla="*/ 0 w 730"/>
                      <a:gd name="T3" fmla="*/ 3 h 660"/>
                      <a:gd name="T4" fmla="*/ 0 w 730"/>
                      <a:gd name="T5" fmla="*/ 660 h 660"/>
                      <a:gd name="T6" fmla="*/ 558 w 730"/>
                      <a:gd name="T7" fmla="*/ 657 h 660"/>
                      <a:gd name="T8" fmla="*/ 558 w 730"/>
                      <a:gd name="T9" fmla="*/ 0 h 660"/>
                      <a:gd name="T10" fmla="*/ 730 w 730"/>
                      <a:gd name="T11" fmla="*/ 1 h 66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0"/>
                      <a:gd name="T19" fmla="*/ 0 h 660"/>
                      <a:gd name="T20" fmla="*/ 730 w 730"/>
                      <a:gd name="T21" fmla="*/ 660 h 66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0" h="660">
                        <a:moveTo>
                          <a:pt x="160" y="4"/>
                        </a:moveTo>
                        <a:lnTo>
                          <a:pt x="0" y="3"/>
                        </a:lnTo>
                        <a:lnTo>
                          <a:pt x="0" y="660"/>
                        </a:lnTo>
                        <a:lnTo>
                          <a:pt x="558" y="657"/>
                        </a:lnTo>
                        <a:lnTo>
                          <a:pt x="558" y="0"/>
                        </a:lnTo>
                        <a:lnTo>
                          <a:pt x="730" y="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5" name="Freeform 167"/>
                  <p:cNvSpPr>
                    <a:spLocks/>
                  </p:cNvSpPr>
                  <p:nvPr/>
                </p:nvSpPr>
                <p:spPr bwMode="auto">
                  <a:xfrm>
                    <a:off x="2211" y="2742"/>
                    <a:ext cx="729" cy="658"/>
                  </a:xfrm>
                  <a:custGeom>
                    <a:avLst/>
                    <a:gdLst>
                      <a:gd name="T0" fmla="*/ 153 w 729"/>
                      <a:gd name="T1" fmla="*/ 0 h 658"/>
                      <a:gd name="T2" fmla="*/ 0 w 729"/>
                      <a:gd name="T3" fmla="*/ 0 h 658"/>
                      <a:gd name="T4" fmla="*/ 0 w 729"/>
                      <a:gd name="T5" fmla="*/ 657 h 658"/>
                      <a:gd name="T6" fmla="*/ 583 w 729"/>
                      <a:gd name="T7" fmla="*/ 658 h 658"/>
                      <a:gd name="T8" fmla="*/ 582 w 729"/>
                      <a:gd name="T9" fmla="*/ 3 h 658"/>
                      <a:gd name="T10" fmla="*/ 729 w 729"/>
                      <a:gd name="T11" fmla="*/ 3 h 6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8"/>
                      <a:gd name="T20" fmla="*/ 729 w 729"/>
                      <a:gd name="T21" fmla="*/ 658 h 6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8">
                        <a:moveTo>
                          <a:pt x="153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83" y="658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6" name="Freeform 168"/>
                  <p:cNvSpPr>
                    <a:spLocks/>
                  </p:cNvSpPr>
                  <p:nvPr/>
                </p:nvSpPr>
                <p:spPr bwMode="auto">
                  <a:xfrm>
                    <a:off x="3360" y="2742"/>
                    <a:ext cx="729" cy="657"/>
                  </a:xfrm>
                  <a:custGeom>
                    <a:avLst/>
                    <a:gdLst>
                      <a:gd name="T0" fmla="*/ 158 w 729"/>
                      <a:gd name="T1" fmla="*/ 0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58" y="0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7" name="Freeform 169"/>
                  <p:cNvSpPr>
                    <a:spLocks/>
                  </p:cNvSpPr>
                  <p:nvPr/>
                </p:nvSpPr>
                <p:spPr bwMode="auto">
                  <a:xfrm>
                    <a:off x="4512" y="2742"/>
                    <a:ext cx="729" cy="657"/>
                  </a:xfrm>
                  <a:custGeom>
                    <a:avLst/>
                    <a:gdLst>
                      <a:gd name="T0" fmla="*/ 161 w 729"/>
                      <a:gd name="T1" fmla="*/ 2 h 657"/>
                      <a:gd name="T2" fmla="*/ 0 w 729"/>
                      <a:gd name="T3" fmla="*/ 0 h 657"/>
                      <a:gd name="T4" fmla="*/ 0 w 729"/>
                      <a:gd name="T5" fmla="*/ 657 h 657"/>
                      <a:gd name="T6" fmla="*/ 579 w 729"/>
                      <a:gd name="T7" fmla="*/ 654 h 657"/>
                      <a:gd name="T8" fmla="*/ 582 w 729"/>
                      <a:gd name="T9" fmla="*/ 3 h 657"/>
                      <a:gd name="T10" fmla="*/ 729 w 729"/>
                      <a:gd name="T11" fmla="*/ 3 h 65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9"/>
                      <a:gd name="T19" fmla="*/ 0 h 657"/>
                      <a:gd name="T20" fmla="*/ 729 w 729"/>
                      <a:gd name="T21" fmla="*/ 657 h 65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9" h="657">
                        <a:moveTo>
                          <a:pt x="161" y="2"/>
                        </a:moveTo>
                        <a:lnTo>
                          <a:pt x="0" y="0"/>
                        </a:lnTo>
                        <a:lnTo>
                          <a:pt x="0" y="657"/>
                        </a:lnTo>
                        <a:lnTo>
                          <a:pt x="579" y="654"/>
                        </a:lnTo>
                        <a:lnTo>
                          <a:pt x="582" y="3"/>
                        </a:lnTo>
                        <a:lnTo>
                          <a:pt x="729" y="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8" name="Freeform 170"/>
                  <p:cNvSpPr>
                    <a:spLocks/>
                  </p:cNvSpPr>
                  <p:nvPr/>
                </p:nvSpPr>
                <p:spPr bwMode="auto">
                  <a:xfrm>
                    <a:off x="1404" y="2733"/>
                    <a:ext cx="708" cy="571"/>
                  </a:xfrm>
                  <a:custGeom>
                    <a:avLst/>
                    <a:gdLst>
                      <a:gd name="T0" fmla="*/ 0 w 708"/>
                      <a:gd name="T1" fmla="*/ 0 h 571"/>
                      <a:gd name="T2" fmla="*/ 132 w 708"/>
                      <a:gd name="T3" fmla="*/ 0 h 571"/>
                      <a:gd name="T4" fmla="*/ 133 w 708"/>
                      <a:gd name="T5" fmla="*/ 571 h 571"/>
                      <a:gd name="T6" fmla="*/ 708 w 708"/>
                      <a:gd name="T7" fmla="*/ 570 h 571"/>
                      <a:gd name="T8" fmla="*/ 708 w 708"/>
                      <a:gd name="T9" fmla="*/ 9 h 571"/>
                      <a:gd name="T10" fmla="*/ 573 w 708"/>
                      <a:gd name="T11" fmla="*/ 9 h 57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08"/>
                      <a:gd name="T19" fmla="*/ 0 h 571"/>
                      <a:gd name="T20" fmla="*/ 708 w 708"/>
                      <a:gd name="T21" fmla="*/ 571 h 57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08" h="571">
                        <a:moveTo>
                          <a:pt x="0" y="0"/>
                        </a:moveTo>
                        <a:lnTo>
                          <a:pt x="132" y="0"/>
                        </a:lnTo>
                        <a:lnTo>
                          <a:pt x="133" y="571"/>
                        </a:lnTo>
                        <a:lnTo>
                          <a:pt x="708" y="570"/>
                        </a:lnTo>
                        <a:lnTo>
                          <a:pt x="708" y="9"/>
                        </a:lnTo>
                        <a:lnTo>
                          <a:pt x="573" y="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49" name="Freeform 171"/>
                  <p:cNvSpPr>
                    <a:spLocks/>
                  </p:cNvSpPr>
                  <p:nvPr/>
                </p:nvSpPr>
                <p:spPr bwMode="auto">
                  <a:xfrm>
                    <a:off x="2556" y="2733"/>
                    <a:ext cx="726" cy="567"/>
                  </a:xfrm>
                  <a:custGeom>
                    <a:avLst/>
                    <a:gdLst>
                      <a:gd name="T0" fmla="*/ 0 w 726"/>
                      <a:gd name="T1" fmla="*/ 0 h 567"/>
                      <a:gd name="T2" fmla="*/ 148 w 726"/>
                      <a:gd name="T3" fmla="*/ 1 h 567"/>
                      <a:gd name="T4" fmla="*/ 147 w 726"/>
                      <a:gd name="T5" fmla="*/ 567 h 567"/>
                      <a:gd name="T6" fmla="*/ 726 w 726"/>
                      <a:gd name="T7" fmla="*/ 567 h 567"/>
                      <a:gd name="T8" fmla="*/ 726 w 726"/>
                      <a:gd name="T9" fmla="*/ 6 h 567"/>
                      <a:gd name="T10" fmla="*/ 579 w 726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26"/>
                      <a:gd name="T19" fmla="*/ 0 h 567"/>
                      <a:gd name="T20" fmla="*/ 726 w 726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26" h="567">
                        <a:moveTo>
                          <a:pt x="0" y="0"/>
                        </a:moveTo>
                        <a:lnTo>
                          <a:pt x="148" y="1"/>
                        </a:lnTo>
                        <a:lnTo>
                          <a:pt x="147" y="567"/>
                        </a:lnTo>
                        <a:lnTo>
                          <a:pt x="726" y="567"/>
                        </a:lnTo>
                        <a:lnTo>
                          <a:pt x="726" y="6"/>
                        </a:lnTo>
                        <a:lnTo>
                          <a:pt x="579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0" name="Freeform 172"/>
                  <p:cNvSpPr>
                    <a:spLocks/>
                  </p:cNvSpPr>
                  <p:nvPr/>
                </p:nvSpPr>
                <p:spPr bwMode="auto">
                  <a:xfrm>
                    <a:off x="3708" y="2736"/>
                    <a:ext cx="714" cy="567"/>
                  </a:xfrm>
                  <a:custGeom>
                    <a:avLst/>
                    <a:gdLst>
                      <a:gd name="T0" fmla="*/ 0 w 714"/>
                      <a:gd name="T1" fmla="*/ 0 h 567"/>
                      <a:gd name="T2" fmla="*/ 136 w 714"/>
                      <a:gd name="T3" fmla="*/ 1 h 567"/>
                      <a:gd name="T4" fmla="*/ 135 w 714"/>
                      <a:gd name="T5" fmla="*/ 567 h 567"/>
                      <a:gd name="T6" fmla="*/ 714 w 714"/>
                      <a:gd name="T7" fmla="*/ 567 h 567"/>
                      <a:gd name="T8" fmla="*/ 714 w 714"/>
                      <a:gd name="T9" fmla="*/ 6 h 567"/>
                      <a:gd name="T10" fmla="*/ 576 w 714"/>
                      <a:gd name="T11" fmla="*/ 5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4"/>
                      <a:gd name="T19" fmla="*/ 0 h 567"/>
                      <a:gd name="T20" fmla="*/ 714 w 714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4" h="567">
                        <a:moveTo>
                          <a:pt x="0" y="0"/>
                        </a:moveTo>
                        <a:lnTo>
                          <a:pt x="136" y="1"/>
                        </a:lnTo>
                        <a:lnTo>
                          <a:pt x="135" y="567"/>
                        </a:lnTo>
                        <a:lnTo>
                          <a:pt x="714" y="567"/>
                        </a:lnTo>
                        <a:lnTo>
                          <a:pt x="714" y="6"/>
                        </a:lnTo>
                        <a:lnTo>
                          <a:pt x="576" y="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1" name="Freeform 173"/>
                  <p:cNvSpPr>
                    <a:spLocks/>
                  </p:cNvSpPr>
                  <p:nvPr/>
                </p:nvSpPr>
                <p:spPr bwMode="auto">
                  <a:xfrm>
                    <a:off x="4863" y="2736"/>
                    <a:ext cx="711" cy="567"/>
                  </a:xfrm>
                  <a:custGeom>
                    <a:avLst/>
                    <a:gdLst>
                      <a:gd name="T0" fmla="*/ 0 w 711"/>
                      <a:gd name="T1" fmla="*/ 0 h 567"/>
                      <a:gd name="T2" fmla="*/ 130 w 711"/>
                      <a:gd name="T3" fmla="*/ 1 h 567"/>
                      <a:gd name="T4" fmla="*/ 132 w 711"/>
                      <a:gd name="T5" fmla="*/ 567 h 567"/>
                      <a:gd name="T6" fmla="*/ 711 w 711"/>
                      <a:gd name="T7" fmla="*/ 567 h 567"/>
                      <a:gd name="T8" fmla="*/ 711 w 711"/>
                      <a:gd name="T9" fmla="*/ 6 h 567"/>
                      <a:gd name="T10" fmla="*/ 564 w 711"/>
                      <a:gd name="T11" fmla="*/ 6 h 5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11"/>
                      <a:gd name="T19" fmla="*/ 0 h 567"/>
                      <a:gd name="T20" fmla="*/ 711 w 711"/>
                      <a:gd name="T21" fmla="*/ 567 h 5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11" h="567">
                        <a:moveTo>
                          <a:pt x="0" y="0"/>
                        </a:moveTo>
                        <a:lnTo>
                          <a:pt x="130" y="1"/>
                        </a:lnTo>
                        <a:lnTo>
                          <a:pt x="132" y="567"/>
                        </a:lnTo>
                        <a:lnTo>
                          <a:pt x="711" y="567"/>
                        </a:lnTo>
                        <a:lnTo>
                          <a:pt x="711" y="6"/>
                        </a:lnTo>
                        <a:lnTo>
                          <a:pt x="564" y="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2" name="Freeform 174"/>
                  <p:cNvSpPr>
                    <a:spLocks/>
                  </p:cNvSpPr>
                  <p:nvPr/>
                </p:nvSpPr>
                <p:spPr bwMode="auto">
                  <a:xfrm>
                    <a:off x="1326" y="3396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3" name="Freeform 175"/>
                  <p:cNvSpPr>
                    <a:spLocks/>
                  </p:cNvSpPr>
                  <p:nvPr/>
                </p:nvSpPr>
                <p:spPr bwMode="auto">
                  <a:xfrm>
                    <a:off x="2495" y="3399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4" name="Freeform 176"/>
                  <p:cNvSpPr>
                    <a:spLocks/>
                  </p:cNvSpPr>
                  <p:nvPr/>
                </p:nvSpPr>
                <p:spPr bwMode="auto">
                  <a:xfrm>
                    <a:off x="3647" y="3399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5" name="Freeform 177"/>
                  <p:cNvSpPr>
                    <a:spLocks/>
                  </p:cNvSpPr>
                  <p:nvPr/>
                </p:nvSpPr>
                <p:spPr bwMode="auto">
                  <a:xfrm>
                    <a:off x="4799" y="3399"/>
                    <a:ext cx="1" cy="150"/>
                  </a:xfrm>
                  <a:custGeom>
                    <a:avLst/>
                    <a:gdLst>
                      <a:gd name="T0" fmla="*/ 0 w 1"/>
                      <a:gd name="T1" fmla="*/ 0 h 150"/>
                      <a:gd name="T2" fmla="*/ 0 w 1"/>
                      <a:gd name="T3" fmla="*/ 150 h 150"/>
                      <a:gd name="T4" fmla="*/ 0 60000 65536"/>
                      <a:gd name="T5" fmla="*/ 0 60000 65536"/>
                      <a:gd name="T6" fmla="*/ 0 w 1"/>
                      <a:gd name="T7" fmla="*/ 0 h 150"/>
                      <a:gd name="T8" fmla="*/ 1 w 1"/>
                      <a:gd name="T9" fmla="*/ 150 h 1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0">
                        <a:moveTo>
                          <a:pt x="0" y="0"/>
                        </a:moveTo>
                        <a:lnTo>
                          <a:pt x="0" y="15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6" name="Freeform 178"/>
                  <p:cNvSpPr>
                    <a:spLocks/>
                  </p:cNvSpPr>
                  <p:nvPr/>
                </p:nvSpPr>
                <p:spPr bwMode="auto">
                  <a:xfrm>
                    <a:off x="5280" y="3303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7" name="Freeform 179"/>
                  <p:cNvSpPr>
                    <a:spLocks/>
                  </p:cNvSpPr>
                  <p:nvPr/>
                </p:nvSpPr>
                <p:spPr bwMode="auto">
                  <a:xfrm>
                    <a:off x="4128" y="3303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8" name="Freeform 180"/>
                  <p:cNvSpPr>
                    <a:spLocks/>
                  </p:cNvSpPr>
                  <p:nvPr/>
                </p:nvSpPr>
                <p:spPr bwMode="auto">
                  <a:xfrm>
                    <a:off x="2976" y="3303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9" name="Freeform 181"/>
                  <p:cNvSpPr>
                    <a:spLocks/>
                  </p:cNvSpPr>
                  <p:nvPr/>
                </p:nvSpPr>
                <p:spPr bwMode="auto">
                  <a:xfrm>
                    <a:off x="1823" y="3303"/>
                    <a:ext cx="1" cy="246"/>
                  </a:xfrm>
                  <a:custGeom>
                    <a:avLst/>
                    <a:gdLst>
                      <a:gd name="T0" fmla="*/ 0 w 1"/>
                      <a:gd name="T1" fmla="*/ 0 h 246"/>
                      <a:gd name="T2" fmla="*/ 0 w 1"/>
                      <a:gd name="T3" fmla="*/ 246 h 246"/>
                      <a:gd name="T4" fmla="*/ 0 60000 65536"/>
                      <a:gd name="T5" fmla="*/ 0 60000 65536"/>
                      <a:gd name="T6" fmla="*/ 0 w 1"/>
                      <a:gd name="T7" fmla="*/ 0 h 246"/>
                      <a:gd name="T8" fmla="*/ 1 w 1"/>
                      <a:gd name="T9" fmla="*/ 246 h 2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6">
                        <a:moveTo>
                          <a:pt x="0" y="0"/>
                        </a:moveTo>
                        <a:lnTo>
                          <a:pt x="0" y="24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0" name="Freeform 182"/>
                  <p:cNvSpPr>
                    <a:spLocks/>
                  </p:cNvSpPr>
                  <p:nvPr/>
                </p:nvSpPr>
                <p:spPr bwMode="auto">
                  <a:xfrm>
                    <a:off x="960" y="4023"/>
                    <a:ext cx="4317" cy="1"/>
                  </a:xfrm>
                  <a:custGeom>
                    <a:avLst/>
                    <a:gdLst>
                      <a:gd name="T0" fmla="*/ 0 w 4317"/>
                      <a:gd name="T1" fmla="*/ 0 h 1"/>
                      <a:gd name="T2" fmla="*/ 4317 w 4317"/>
                      <a:gd name="T3" fmla="*/ 0 h 1"/>
                      <a:gd name="T4" fmla="*/ 0 60000 65536"/>
                      <a:gd name="T5" fmla="*/ 0 60000 65536"/>
                      <a:gd name="T6" fmla="*/ 0 w 4317"/>
                      <a:gd name="T7" fmla="*/ 0 h 1"/>
                      <a:gd name="T8" fmla="*/ 4317 w 431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17" h="1">
                        <a:moveTo>
                          <a:pt x="0" y="0"/>
                        </a:moveTo>
                        <a:lnTo>
                          <a:pt x="431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1" name="Freeform 183"/>
                  <p:cNvSpPr>
                    <a:spLocks/>
                  </p:cNvSpPr>
                  <p:nvPr/>
                </p:nvSpPr>
                <p:spPr bwMode="auto">
                  <a:xfrm>
                    <a:off x="960" y="4119"/>
                    <a:ext cx="3837" cy="1"/>
                  </a:xfrm>
                  <a:custGeom>
                    <a:avLst/>
                    <a:gdLst>
                      <a:gd name="T0" fmla="*/ 0 w 3837"/>
                      <a:gd name="T1" fmla="*/ 0 h 1"/>
                      <a:gd name="T2" fmla="*/ 3837 w 3837"/>
                      <a:gd name="T3" fmla="*/ 0 h 1"/>
                      <a:gd name="T4" fmla="*/ 0 60000 65536"/>
                      <a:gd name="T5" fmla="*/ 0 60000 65536"/>
                      <a:gd name="T6" fmla="*/ 0 w 3837"/>
                      <a:gd name="T7" fmla="*/ 0 h 1"/>
                      <a:gd name="T8" fmla="*/ 3837 w 383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37" h="1">
                        <a:moveTo>
                          <a:pt x="0" y="0"/>
                        </a:moveTo>
                        <a:lnTo>
                          <a:pt x="3837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2" name="Freeform 184"/>
                  <p:cNvSpPr>
                    <a:spLocks/>
                  </p:cNvSpPr>
                  <p:nvPr/>
                </p:nvSpPr>
                <p:spPr bwMode="auto">
                  <a:xfrm>
                    <a:off x="1326" y="3879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3" name="Freeform 185"/>
                  <p:cNvSpPr>
                    <a:spLocks/>
                  </p:cNvSpPr>
                  <p:nvPr/>
                </p:nvSpPr>
                <p:spPr bwMode="auto">
                  <a:xfrm>
                    <a:off x="2495" y="3879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4" name="Freeform 186"/>
                  <p:cNvSpPr>
                    <a:spLocks/>
                  </p:cNvSpPr>
                  <p:nvPr/>
                </p:nvSpPr>
                <p:spPr bwMode="auto">
                  <a:xfrm>
                    <a:off x="3647" y="3879"/>
                    <a:ext cx="1" cy="243"/>
                  </a:xfrm>
                  <a:custGeom>
                    <a:avLst/>
                    <a:gdLst>
                      <a:gd name="T0" fmla="*/ 0 w 1"/>
                      <a:gd name="T1" fmla="*/ 0 h 243"/>
                      <a:gd name="T2" fmla="*/ 0 w 1"/>
                      <a:gd name="T3" fmla="*/ 243 h 243"/>
                      <a:gd name="T4" fmla="*/ 0 60000 65536"/>
                      <a:gd name="T5" fmla="*/ 0 60000 65536"/>
                      <a:gd name="T6" fmla="*/ 0 w 1"/>
                      <a:gd name="T7" fmla="*/ 0 h 243"/>
                      <a:gd name="T8" fmla="*/ 1 w 1"/>
                      <a:gd name="T9" fmla="*/ 243 h 2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243">
                        <a:moveTo>
                          <a:pt x="0" y="0"/>
                        </a:moveTo>
                        <a:lnTo>
                          <a:pt x="0" y="24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5" name="Freeform 187"/>
                  <p:cNvSpPr>
                    <a:spLocks/>
                  </p:cNvSpPr>
                  <p:nvPr/>
                </p:nvSpPr>
                <p:spPr bwMode="auto">
                  <a:xfrm>
                    <a:off x="4795" y="3879"/>
                    <a:ext cx="4" cy="247"/>
                  </a:xfrm>
                  <a:custGeom>
                    <a:avLst/>
                    <a:gdLst>
                      <a:gd name="T0" fmla="*/ 4 w 4"/>
                      <a:gd name="T1" fmla="*/ 0 h 247"/>
                      <a:gd name="T2" fmla="*/ 0 w 4"/>
                      <a:gd name="T3" fmla="*/ 247 h 247"/>
                      <a:gd name="T4" fmla="*/ 0 60000 65536"/>
                      <a:gd name="T5" fmla="*/ 0 60000 65536"/>
                      <a:gd name="T6" fmla="*/ 0 w 4"/>
                      <a:gd name="T7" fmla="*/ 0 h 247"/>
                      <a:gd name="T8" fmla="*/ 4 w 4"/>
                      <a:gd name="T9" fmla="*/ 247 h 24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" h="247">
                        <a:moveTo>
                          <a:pt x="4" y="0"/>
                        </a:moveTo>
                        <a:lnTo>
                          <a:pt x="0" y="247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6" name="Freeform 188"/>
                  <p:cNvSpPr>
                    <a:spLocks/>
                  </p:cNvSpPr>
                  <p:nvPr/>
                </p:nvSpPr>
                <p:spPr bwMode="auto">
                  <a:xfrm>
                    <a:off x="5281" y="3879"/>
                    <a:ext cx="1" cy="151"/>
                  </a:xfrm>
                  <a:custGeom>
                    <a:avLst/>
                    <a:gdLst>
                      <a:gd name="T0" fmla="*/ 0 w 1"/>
                      <a:gd name="T1" fmla="*/ 0 h 151"/>
                      <a:gd name="T2" fmla="*/ 0 w 1"/>
                      <a:gd name="T3" fmla="*/ 151 h 151"/>
                      <a:gd name="T4" fmla="*/ 0 60000 65536"/>
                      <a:gd name="T5" fmla="*/ 0 60000 65536"/>
                      <a:gd name="T6" fmla="*/ 0 w 1"/>
                      <a:gd name="T7" fmla="*/ 0 h 151"/>
                      <a:gd name="T8" fmla="*/ 1 w 1"/>
                      <a:gd name="T9" fmla="*/ 151 h 15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51">
                        <a:moveTo>
                          <a:pt x="0" y="0"/>
                        </a:moveTo>
                        <a:lnTo>
                          <a:pt x="0" y="151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7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8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977" y="38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9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879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321" y="3543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1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3574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67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473" y="3543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3" name="Text 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3574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6774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4625" y="3543"/>
                    <a:ext cx="823" cy="33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5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3574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  <p:sp>
                <p:nvSpPr>
                  <p:cNvPr id="146776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73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7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3148" y="373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8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4297" y="373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79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373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sm" len="sm"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80" name="Freeform 202"/>
                  <p:cNvSpPr>
                    <a:spLocks/>
                  </p:cNvSpPr>
                  <p:nvPr/>
                </p:nvSpPr>
                <p:spPr bwMode="auto">
                  <a:xfrm>
                    <a:off x="3037" y="2706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81" name="Freeform 203"/>
                  <p:cNvSpPr>
                    <a:spLocks/>
                  </p:cNvSpPr>
                  <p:nvPr/>
                </p:nvSpPr>
                <p:spPr bwMode="auto">
                  <a:xfrm>
                    <a:off x="4189" y="2689"/>
                    <a:ext cx="1" cy="525"/>
                  </a:xfrm>
                  <a:custGeom>
                    <a:avLst/>
                    <a:gdLst>
                      <a:gd name="T0" fmla="*/ 0 w 1"/>
                      <a:gd name="T1" fmla="*/ 0 h 525"/>
                      <a:gd name="T2" fmla="*/ 0 w 1"/>
                      <a:gd name="T3" fmla="*/ 525 h 525"/>
                      <a:gd name="T4" fmla="*/ 0 60000 65536"/>
                      <a:gd name="T5" fmla="*/ 0 60000 65536"/>
                      <a:gd name="T6" fmla="*/ 0 w 1"/>
                      <a:gd name="T7" fmla="*/ 0 h 525"/>
                      <a:gd name="T8" fmla="*/ 1 w 1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525">
                        <a:moveTo>
                          <a:pt x="0" y="0"/>
                        </a:moveTo>
                        <a:lnTo>
                          <a:pt x="0" y="5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82" name="Freeform 204"/>
                  <p:cNvSpPr>
                    <a:spLocks/>
                  </p:cNvSpPr>
                  <p:nvPr/>
                </p:nvSpPr>
                <p:spPr bwMode="auto">
                  <a:xfrm>
                    <a:off x="5329" y="2706"/>
                    <a:ext cx="47" cy="501"/>
                  </a:xfrm>
                  <a:custGeom>
                    <a:avLst/>
                    <a:gdLst>
                      <a:gd name="T0" fmla="*/ 0 w 1"/>
                      <a:gd name="T1" fmla="*/ 0 h 406"/>
                      <a:gd name="T2" fmla="*/ 0 w 1"/>
                      <a:gd name="T3" fmla="*/ 501 h 406"/>
                      <a:gd name="T4" fmla="*/ 0 60000 65536"/>
                      <a:gd name="T5" fmla="*/ 0 60000 65536"/>
                      <a:gd name="T6" fmla="*/ 0 w 1"/>
                      <a:gd name="T7" fmla="*/ 0 h 406"/>
                      <a:gd name="T8" fmla="*/ 1 w 1"/>
                      <a:gd name="T9" fmla="*/ 406 h 40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406">
                        <a:moveTo>
                          <a:pt x="0" y="0"/>
                        </a:moveTo>
                        <a:lnTo>
                          <a:pt x="0" y="40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83" name="Text Box 205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197" y="163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84" name="Text Box 206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1773" y="163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85" name="Text Box 207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349" y="1638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86" name="Text Box 208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2925" y="162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87" name="Text Box 209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3500" y="1625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6788" name="Text Box 210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077" y="162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6789" name="Text Box 211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4653" y="162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6790" name="Text Box 212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5248" y="162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  <a:endParaRPr lang="en-US" altLang="zh-CN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6791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4" y="789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792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4" y="1381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46793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8" y="1957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6794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2535"/>
                    <a:ext cx="5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95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4" y="2725"/>
                    <a:ext cx="1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796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8" y="3157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6797" name="Text Box 219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9" y="1626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98" name="Text Box 220"/>
                  <p:cNvSpPr txBox="1">
                    <a:spLocks noChangeArrowheads="1"/>
                  </p:cNvSpPr>
                  <p:nvPr/>
                </p:nvSpPr>
                <p:spPr bwMode="auto">
                  <a:xfrm rot="5400000">
                    <a:off x="669" y="2874"/>
                    <a:ext cx="372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32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146799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" y="101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行</a:t>
                    </a:r>
                  </a:p>
                </p:txBody>
              </p:sp>
              <p:sp>
                <p:nvSpPr>
                  <p:cNvPr id="146800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" y="126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6801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" y="1509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6802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" y="175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6803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" y="2004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6804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" y="2633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列</a:t>
                    </a:r>
                  </a:p>
                </p:txBody>
              </p:sp>
              <p:sp>
                <p:nvSpPr>
                  <p:cNvPr id="146805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" y="2881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</a:t>
                    </a:r>
                  </a:p>
                </p:txBody>
              </p:sp>
              <p:sp>
                <p:nvSpPr>
                  <p:cNvPr id="146806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" y="3129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址</a:t>
                    </a:r>
                  </a:p>
                </p:txBody>
              </p:sp>
              <p:sp>
                <p:nvSpPr>
                  <p:cNvPr id="146807" name="Text Box 2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" y="3376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译</a:t>
                    </a:r>
                  </a:p>
                </p:txBody>
              </p:sp>
              <p:sp>
                <p:nvSpPr>
                  <p:cNvPr id="146808" name="Text 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" y="3624"/>
                    <a:ext cx="27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码</a:t>
                    </a:r>
                  </a:p>
                </p:txBody>
              </p:sp>
              <p:sp>
                <p:nvSpPr>
                  <p:cNvPr id="146809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903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0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16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1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421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2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3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939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4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2199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5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287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6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3129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7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338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364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9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2" y="3888"/>
                    <a:ext cx="3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18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WE</a:t>
                    </a:r>
                  </a:p>
                </p:txBody>
              </p:sp>
              <p:sp>
                <p:nvSpPr>
                  <p:cNvPr id="146820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686" y="3921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21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4023"/>
                    <a:ext cx="32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CS</a:t>
                    </a:r>
                  </a:p>
                </p:txBody>
              </p:sp>
              <p:sp>
                <p:nvSpPr>
                  <p:cNvPr id="146822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730" y="4077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24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196" cy="3010"/>
                  <a:chOff x="140" y="674"/>
                  <a:chExt cx="196" cy="3010"/>
                </a:xfrm>
              </p:grpSpPr>
              <p:sp>
                <p:nvSpPr>
                  <p:cNvPr id="146613" name="Text 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67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4" name="Text Box 2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93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5" name="Text Box 2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192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6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451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7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71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8" name="Text Box 2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1970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19" name="Text 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657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20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2916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21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175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6622" name="Text Box 2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" y="343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5" name="Group 256"/>
              <p:cNvGrpSpPr>
                <a:grpSpLocks/>
              </p:cNvGrpSpPr>
              <p:nvPr/>
            </p:nvGrpSpPr>
            <p:grpSpPr bwMode="auto">
              <a:xfrm>
                <a:off x="906" y="855"/>
                <a:ext cx="4567" cy="430"/>
                <a:chOff x="906" y="855"/>
                <a:chExt cx="4567" cy="430"/>
              </a:xfrm>
            </p:grpSpPr>
            <p:grpSp>
              <p:nvGrpSpPr>
                <p:cNvPr id="16" name="Group 257"/>
                <p:cNvGrpSpPr>
                  <a:grpSpLocks/>
                </p:cNvGrpSpPr>
                <p:nvPr/>
              </p:nvGrpSpPr>
              <p:grpSpPr bwMode="auto">
                <a:xfrm>
                  <a:off x="906" y="855"/>
                  <a:ext cx="4567" cy="430"/>
                  <a:chOff x="902" y="857"/>
                  <a:chExt cx="4567" cy="430"/>
                </a:xfrm>
              </p:grpSpPr>
              <p:grpSp>
                <p:nvGrpSpPr>
                  <p:cNvPr id="17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152" y="1013"/>
                    <a:ext cx="4317" cy="274"/>
                    <a:chOff x="1176" y="1068"/>
                    <a:chExt cx="4317" cy="274"/>
                  </a:xfrm>
                </p:grpSpPr>
                <p:sp>
                  <p:nvSpPr>
                    <p:cNvPr id="146603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146604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46605" name="Rectangl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146606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1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146607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67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146608" name="Rectangl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1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146609" name="Rectangl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05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146610" name="Rectangl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6" y="1068"/>
                      <a:ext cx="288" cy="27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38100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rIns="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48</a:t>
                      </a:r>
                    </a:p>
                  </p:txBody>
                </p:sp>
              </p:grpSp>
              <p:grpSp>
                <p:nvGrpSpPr>
                  <p:cNvPr id="18" name="Group 267"/>
                  <p:cNvGrpSpPr>
                    <a:grpSpLocks/>
                  </p:cNvGrpSpPr>
                  <p:nvPr/>
                </p:nvGrpSpPr>
                <p:grpSpPr bwMode="auto">
                  <a:xfrm>
                    <a:off x="902" y="857"/>
                    <a:ext cx="4419" cy="145"/>
                    <a:chOff x="902" y="857"/>
                    <a:chExt cx="4419" cy="145"/>
                  </a:xfrm>
                </p:grpSpPr>
                <p:sp>
                  <p:nvSpPr>
                    <p:cNvPr id="146594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902" y="857"/>
                      <a:ext cx="4419" cy="1"/>
                    </a:xfrm>
                    <a:custGeom>
                      <a:avLst/>
                      <a:gdLst>
                        <a:gd name="T0" fmla="*/ 0 w 4419"/>
                        <a:gd name="T1" fmla="*/ 1 h 1"/>
                        <a:gd name="T2" fmla="*/ 4419 w 4419"/>
                        <a:gd name="T3" fmla="*/ 0 h 1"/>
                        <a:gd name="T4" fmla="*/ 0 60000 65536"/>
                        <a:gd name="T5" fmla="*/ 0 60000 65536"/>
                        <a:gd name="T6" fmla="*/ 0 w 4419"/>
                        <a:gd name="T7" fmla="*/ 0 h 1"/>
                        <a:gd name="T8" fmla="*/ 4419 w 441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19" h="1">
                          <a:moveTo>
                            <a:pt x="0" y="1"/>
                          </a:moveTo>
                          <a:lnTo>
                            <a:pt x="4419" y="0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9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2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96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8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97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4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98" name="Line 2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0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99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600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601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8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602" name="Line 2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4" y="858"/>
                      <a:ext cx="0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folHlink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6588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404" y="86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6589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2544" y="86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6590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3722" y="86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46591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4864" y="86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9" name="Group 281"/>
              <p:cNvGrpSpPr>
                <a:grpSpLocks/>
              </p:cNvGrpSpPr>
              <p:nvPr/>
            </p:nvGrpSpPr>
            <p:grpSpPr bwMode="auto">
              <a:xfrm>
                <a:off x="1146" y="3544"/>
                <a:ext cx="4304" cy="336"/>
                <a:chOff x="1146" y="3544"/>
                <a:chExt cx="4304" cy="336"/>
              </a:xfrm>
            </p:grpSpPr>
            <p:grpSp>
              <p:nvGrpSpPr>
                <p:cNvPr id="20" name="Group 282"/>
                <p:cNvGrpSpPr>
                  <a:grpSpLocks/>
                </p:cNvGrpSpPr>
                <p:nvPr/>
              </p:nvGrpSpPr>
              <p:grpSpPr bwMode="auto">
                <a:xfrm>
                  <a:off x="1146" y="3544"/>
                  <a:ext cx="823" cy="336"/>
                  <a:chOff x="1142" y="3546"/>
                  <a:chExt cx="823" cy="336"/>
                </a:xfrm>
              </p:grpSpPr>
              <p:sp>
                <p:nvSpPr>
                  <p:cNvPr id="146585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142" y="3546"/>
                    <a:ext cx="823" cy="33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86" name="Text Box 2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3590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</p:grpSp>
            <p:grpSp>
              <p:nvGrpSpPr>
                <p:cNvPr id="21" name="Group 285"/>
                <p:cNvGrpSpPr>
                  <a:grpSpLocks/>
                </p:cNvGrpSpPr>
                <p:nvPr/>
              </p:nvGrpSpPr>
              <p:grpSpPr bwMode="auto">
                <a:xfrm>
                  <a:off x="2322" y="3544"/>
                  <a:ext cx="823" cy="336"/>
                  <a:chOff x="2318" y="3546"/>
                  <a:chExt cx="823" cy="336"/>
                </a:xfrm>
              </p:grpSpPr>
              <p:sp>
                <p:nvSpPr>
                  <p:cNvPr id="14658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318" y="3546"/>
                    <a:ext cx="823" cy="33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84" name="Text Box 2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3600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</p:grpSp>
            <p:grpSp>
              <p:nvGrpSpPr>
                <p:cNvPr id="22" name="Group 288"/>
                <p:cNvGrpSpPr>
                  <a:grpSpLocks/>
                </p:cNvGrpSpPr>
                <p:nvPr/>
              </p:nvGrpSpPr>
              <p:grpSpPr bwMode="auto">
                <a:xfrm>
                  <a:off x="3474" y="3544"/>
                  <a:ext cx="823" cy="336"/>
                  <a:chOff x="3470" y="3546"/>
                  <a:chExt cx="823" cy="336"/>
                </a:xfrm>
              </p:grpSpPr>
              <p:sp>
                <p:nvSpPr>
                  <p:cNvPr id="146581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3470" y="3546"/>
                    <a:ext cx="823" cy="33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82" name="Text Box 2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3600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</p:grpSp>
            <p:grpSp>
              <p:nvGrpSpPr>
                <p:cNvPr id="23" name="Group 291"/>
                <p:cNvGrpSpPr>
                  <a:grpSpLocks/>
                </p:cNvGrpSpPr>
                <p:nvPr/>
              </p:nvGrpSpPr>
              <p:grpSpPr bwMode="auto">
                <a:xfrm>
                  <a:off x="4627" y="3544"/>
                  <a:ext cx="823" cy="336"/>
                  <a:chOff x="4623" y="3546"/>
                  <a:chExt cx="823" cy="336"/>
                </a:xfrm>
              </p:grpSpPr>
              <p:sp>
                <p:nvSpPr>
                  <p:cNvPr id="146579" name="Rectangle 292"/>
                  <p:cNvSpPr>
                    <a:spLocks noChangeArrowheads="1"/>
                  </p:cNvSpPr>
                  <p:nvPr/>
                </p:nvSpPr>
                <p:spPr bwMode="auto">
                  <a:xfrm>
                    <a:off x="4623" y="3546"/>
                    <a:ext cx="823" cy="33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80" name="Text Box 2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3600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读写电路</a:t>
                    </a:r>
                  </a:p>
                </p:txBody>
              </p:sp>
            </p:grpSp>
          </p:grpSp>
          <p:grpSp>
            <p:nvGrpSpPr>
              <p:cNvPr id="24" name="Group 294"/>
              <p:cNvGrpSpPr>
                <a:grpSpLocks/>
              </p:cNvGrpSpPr>
              <p:nvPr/>
            </p:nvGrpSpPr>
            <p:grpSpPr bwMode="auto">
              <a:xfrm>
                <a:off x="919" y="2630"/>
                <a:ext cx="3944" cy="254"/>
                <a:chOff x="919" y="2630"/>
                <a:chExt cx="3944" cy="254"/>
              </a:xfrm>
            </p:grpSpPr>
            <p:grpSp>
              <p:nvGrpSpPr>
                <p:cNvPr id="25" name="Group 295"/>
                <p:cNvGrpSpPr>
                  <a:grpSpLocks/>
                </p:cNvGrpSpPr>
                <p:nvPr/>
              </p:nvGrpSpPr>
              <p:grpSpPr bwMode="auto">
                <a:xfrm>
                  <a:off x="919" y="2694"/>
                  <a:ext cx="3858" cy="190"/>
                  <a:chOff x="915" y="2696"/>
                  <a:chExt cx="3858" cy="190"/>
                </a:xfrm>
              </p:grpSpPr>
              <p:sp>
                <p:nvSpPr>
                  <p:cNvPr id="146570" name="Freeform 296"/>
                  <p:cNvSpPr>
                    <a:spLocks/>
                  </p:cNvSpPr>
                  <p:nvPr/>
                </p:nvSpPr>
                <p:spPr bwMode="auto">
                  <a:xfrm>
                    <a:off x="1304" y="2707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1" name="Freeform 297"/>
                  <p:cNvSpPr>
                    <a:spLocks/>
                  </p:cNvSpPr>
                  <p:nvPr/>
                </p:nvSpPr>
                <p:spPr bwMode="auto">
                  <a:xfrm>
                    <a:off x="2457" y="2710"/>
                    <a:ext cx="1" cy="166"/>
                  </a:xfrm>
                  <a:custGeom>
                    <a:avLst/>
                    <a:gdLst>
                      <a:gd name="T0" fmla="*/ 0 w 1"/>
                      <a:gd name="T1" fmla="*/ 0 h 166"/>
                      <a:gd name="T2" fmla="*/ 1 w 1"/>
                      <a:gd name="T3" fmla="*/ 166 h 166"/>
                      <a:gd name="T4" fmla="*/ 0 60000 65536"/>
                      <a:gd name="T5" fmla="*/ 0 60000 65536"/>
                      <a:gd name="T6" fmla="*/ 0 w 1"/>
                      <a:gd name="T7" fmla="*/ 0 h 166"/>
                      <a:gd name="T8" fmla="*/ 1 w 1"/>
                      <a:gd name="T9" fmla="*/ 166 h 16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66">
                        <a:moveTo>
                          <a:pt x="0" y="0"/>
                        </a:moveTo>
                        <a:lnTo>
                          <a:pt x="1" y="16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2" name="Freeform 298"/>
                  <p:cNvSpPr>
                    <a:spLocks/>
                  </p:cNvSpPr>
                  <p:nvPr/>
                </p:nvSpPr>
                <p:spPr bwMode="auto">
                  <a:xfrm>
                    <a:off x="3609" y="2710"/>
                    <a:ext cx="1" cy="176"/>
                  </a:xfrm>
                  <a:custGeom>
                    <a:avLst/>
                    <a:gdLst>
                      <a:gd name="T0" fmla="*/ 0 w 1"/>
                      <a:gd name="T1" fmla="*/ 0 h 176"/>
                      <a:gd name="T2" fmla="*/ 0 w 1"/>
                      <a:gd name="T3" fmla="*/ 176 h 176"/>
                      <a:gd name="T4" fmla="*/ 0 60000 65536"/>
                      <a:gd name="T5" fmla="*/ 0 60000 65536"/>
                      <a:gd name="T6" fmla="*/ 0 w 1"/>
                      <a:gd name="T7" fmla="*/ 0 h 176"/>
                      <a:gd name="T8" fmla="*/ 1 w 1"/>
                      <a:gd name="T9" fmla="*/ 176 h 17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6">
                        <a:moveTo>
                          <a:pt x="0" y="0"/>
                        </a:moveTo>
                        <a:lnTo>
                          <a:pt x="0" y="176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 type="oval" w="sm" len="sm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3" name="Freeform 299"/>
                  <p:cNvSpPr>
                    <a:spLocks/>
                  </p:cNvSpPr>
                  <p:nvPr/>
                </p:nvSpPr>
                <p:spPr bwMode="auto">
                  <a:xfrm>
                    <a:off x="4761" y="2696"/>
                    <a:ext cx="1" cy="178"/>
                  </a:xfrm>
                  <a:custGeom>
                    <a:avLst/>
                    <a:gdLst>
                      <a:gd name="T0" fmla="*/ 0 w 1"/>
                      <a:gd name="T1" fmla="*/ 0 h 178"/>
                      <a:gd name="T2" fmla="*/ 0 w 1"/>
                      <a:gd name="T3" fmla="*/ 178 h 178"/>
                      <a:gd name="T4" fmla="*/ 0 60000 65536"/>
                      <a:gd name="T5" fmla="*/ 0 60000 65536"/>
                      <a:gd name="T6" fmla="*/ 0 w 1"/>
                      <a:gd name="T7" fmla="*/ 0 h 178"/>
                      <a:gd name="T8" fmla="*/ 1 w 1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78">
                        <a:moveTo>
                          <a:pt x="0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4" name="Freeform 300"/>
                  <p:cNvSpPr>
                    <a:spLocks/>
                  </p:cNvSpPr>
                  <p:nvPr/>
                </p:nvSpPr>
                <p:spPr bwMode="auto">
                  <a:xfrm>
                    <a:off x="915" y="2865"/>
                    <a:ext cx="3858" cy="2"/>
                  </a:xfrm>
                  <a:custGeom>
                    <a:avLst/>
                    <a:gdLst>
                      <a:gd name="T0" fmla="*/ 0 w 3858"/>
                      <a:gd name="T1" fmla="*/ 2 h 2"/>
                      <a:gd name="T2" fmla="*/ 3858 w 3858"/>
                      <a:gd name="T3" fmla="*/ 0 h 2"/>
                      <a:gd name="T4" fmla="*/ 0 60000 65536"/>
                      <a:gd name="T5" fmla="*/ 0 60000 65536"/>
                      <a:gd name="T6" fmla="*/ 0 w 3858"/>
                      <a:gd name="T7" fmla="*/ 0 h 2"/>
                      <a:gd name="T8" fmla="*/ 3858 w 3858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58" h="2">
                        <a:moveTo>
                          <a:pt x="0" y="2"/>
                        </a:moveTo>
                        <a:lnTo>
                          <a:pt x="3858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301"/>
                <p:cNvGrpSpPr>
                  <a:grpSpLocks/>
                </p:cNvGrpSpPr>
                <p:nvPr/>
              </p:nvGrpSpPr>
              <p:grpSpPr bwMode="auto">
                <a:xfrm>
                  <a:off x="1216" y="2630"/>
                  <a:ext cx="192" cy="158"/>
                  <a:chOff x="1212" y="2632"/>
                  <a:chExt cx="192" cy="158"/>
                </a:xfrm>
              </p:grpSpPr>
              <p:grpSp>
                <p:nvGrpSpPr>
                  <p:cNvPr id="27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1356" y="2632"/>
                    <a:ext cx="48" cy="158"/>
                    <a:chOff x="1356" y="2632"/>
                    <a:chExt cx="48" cy="158"/>
                  </a:xfrm>
                </p:grpSpPr>
                <p:sp>
                  <p:nvSpPr>
                    <p:cNvPr id="146568" name="Line 30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25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69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308" y="2709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6564" name="Freeform 305"/>
                  <p:cNvSpPr>
                    <a:spLocks/>
                  </p:cNvSpPr>
                  <p:nvPr/>
                </p:nvSpPr>
                <p:spPr bwMode="auto">
                  <a:xfrm>
                    <a:off x="1260" y="2708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212" y="2632"/>
                    <a:ext cx="48" cy="158"/>
                    <a:chOff x="1212" y="2632"/>
                    <a:chExt cx="48" cy="158"/>
                  </a:xfrm>
                </p:grpSpPr>
                <p:sp>
                  <p:nvSpPr>
                    <p:cNvPr id="146566" name="Line 30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133" y="2711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67" name="Line 30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212" y="2713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" name="Group 309"/>
                <p:cNvGrpSpPr>
                  <a:grpSpLocks/>
                </p:cNvGrpSpPr>
                <p:nvPr/>
              </p:nvGrpSpPr>
              <p:grpSpPr bwMode="auto">
                <a:xfrm>
                  <a:off x="2368" y="2632"/>
                  <a:ext cx="192" cy="158"/>
                  <a:chOff x="2364" y="2634"/>
                  <a:chExt cx="192" cy="158"/>
                </a:xfrm>
              </p:grpSpPr>
              <p:grpSp>
                <p:nvGrpSpPr>
                  <p:cNvPr id="30" name="Group 310"/>
                  <p:cNvGrpSpPr>
                    <a:grpSpLocks/>
                  </p:cNvGrpSpPr>
                  <p:nvPr/>
                </p:nvGrpSpPr>
                <p:grpSpPr bwMode="auto">
                  <a:xfrm>
                    <a:off x="2508" y="2634"/>
                    <a:ext cx="48" cy="158"/>
                    <a:chOff x="2508" y="2634"/>
                    <a:chExt cx="48" cy="158"/>
                  </a:xfrm>
                </p:grpSpPr>
                <p:sp>
                  <p:nvSpPr>
                    <p:cNvPr id="146561" name="Line 3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7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62" name="Line 31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2460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6557" name="Freeform 313"/>
                  <p:cNvSpPr>
                    <a:spLocks/>
                  </p:cNvSpPr>
                  <p:nvPr/>
                </p:nvSpPr>
                <p:spPr bwMode="auto">
                  <a:xfrm>
                    <a:off x="2412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2364" y="2634"/>
                    <a:ext cx="48" cy="158"/>
                    <a:chOff x="2364" y="2634"/>
                    <a:chExt cx="48" cy="158"/>
                  </a:xfrm>
                </p:grpSpPr>
                <p:sp>
                  <p:nvSpPr>
                    <p:cNvPr id="146559" name="Line 31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285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60" name="Line 31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364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6466" name="Group 317"/>
                <p:cNvGrpSpPr>
                  <a:grpSpLocks/>
                </p:cNvGrpSpPr>
                <p:nvPr/>
              </p:nvGrpSpPr>
              <p:grpSpPr bwMode="auto">
                <a:xfrm>
                  <a:off x="3520" y="2632"/>
                  <a:ext cx="192" cy="158"/>
                  <a:chOff x="3516" y="2634"/>
                  <a:chExt cx="192" cy="158"/>
                </a:xfrm>
              </p:grpSpPr>
              <p:grpSp>
                <p:nvGrpSpPr>
                  <p:cNvPr id="146468" name="Group 318"/>
                  <p:cNvGrpSpPr>
                    <a:grpSpLocks/>
                  </p:cNvGrpSpPr>
                  <p:nvPr/>
                </p:nvGrpSpPr>
                <p:grpSpPr bwMode="auto">
                  <a:xfrm>
                    <a:off x="3660" y="2634"/>
                    <a:ext cx="48" cy="158"/>
                    <a:chOff x="3660" y="2634"/>
                    <a:chExt cx="48" cy="158"/>
                  </a:xfrm>
                </p:grpSpPr>
                <p:sp>
                  <p:nvSpPr>
                    <p:cNvPr id="146554" name="Line 31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29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55" name="Line 32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12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6550" name="Freeform 321"/>
                  <p:cNvSpPr>
                    <a:spLocks/>
                  </p:cNvSpPr>
                  <p:nvPr/>
                </p:nvSpPr>
                <p:spPr bwMode="auto">
                  <a:xfrm>
                    <a:off x="3564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6473" name="Group 322"/>
                  <p:cNvGrpSpPr>
                    <a:grpSpLocks/>
                  </p:cNvGrpSpPr>
                  <p:nvPr/>
                </p:nvGrpSpPr>
                <p:grpSpPr bwMode="auto">
                  <a:xfrm>
                    <a:off x="3516" y="2634"/>
                    <a:ext cx="48" cy="158"/>
                    <a:chOff x="3516" y="2634"/>
                    <a:chExt cx="48" cy="158"/>
                  </a:xfrm>
                </p:grpSpPr>
                <p:sp>
                  <p:nvSpPr>
                    <p:cNvPr id="146552" name="Line 32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437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53" name="Line 32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516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6475" name="Group 325"/>
                <p:cNvGrpSpPr>
                  <a:grpSpLocks/>
                </p:cNvGrpSpPr>
                <p:nvPr/>
              </p:nvGrpSpPr>
              <p:grpSpPr bwMode="auto">
                <a:xfrm>
                  <a:off x="4671" y="2632"/>
                  <a:ext cx="192" cy="158"/>
                  <a:chOff x="4667" y="2634"/>
                  <a:chExt cx="192" cy="158"/>
                </a:xfrm>
              </p:grpSpPr>
              <p:grpSp>
                <p:nvGrpSpPr>
                  <p:cNvPr id="146480" name="Group 326"/>
                  <p:cNvGrpSpPr>
                    <a:grpSpLocks/>
                  </p:cNvGrpSpPr>
                  <p:nvPr/>
                </p:nvGrpSpPr>
                <p:grpSpPr bwMode="auto">
                  <a:xfrm>
                    <a:off x="4811" y="2634"/>
                    <a:ext cx="48" cy="158"/>
                    <a:chOff x="4811" y="2634"/>
                    <a:chExt cx="48" cy="158"/>
                  </a:xfrm>
                </p:grpSpPr>
                <p:sp>
                  <p:nvSpPr>
                    <p:cNvPr id="146547" name="Line 32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80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48" name="Line 32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763" y="2711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6543" name="Freeform 329"/>
                  <p:cNvSpPr>
                    <a:spLocks/>
                  </p:cNvSpPr>
                  <p:nvPr/>
                </p:nvSpPr>
                <p:spPr bwMode="auto">
                  <a:xfrm>
                    <a:off x="4715" y="2710"/>
                    <a:ext cx="96" cy="2"/>
                  </a:xfrm>
                  <a:custGeom>
                    <a:avLst/>
                    <a:gdLst>
                      <a:gd name="T0" fmla="*/ 0 w 96"/>
                      <a:gd name="T1" fmla="*/ 2 h 2"/>
                      <a:gd name="T2" fmla="*/ 96 w 96"/>
                      <a:gd name="T3" fmla="*/ 0 h 2"/>
                      <a:gd name="T4" fmla="*/ 0 60000 65536"/>
                      <a:gd name="T5" fmla="*/ 0 60000 65536"/>
                      <a:gd name="T6" fmla="*/ 0 w 96"/>
                      <a:gd name="T7" fmla="*/ 0 h 2"/>
                      <a:gd name="T8" fmla="*/ 96 w 96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">
                        <a:moveTo>
                          <a:pt x="0" y="2"/>
                        </a:moveTo>
                        <a:lnTo>
                          <a:pt x="9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6482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4667" y="2634"/>
                    <a:ext cx="48" cy="158"/>
                    <a:chOff x="4667" y="2634"/>
                    <a:chExt cx="48" cy="158"/>
                  </a:xfrm>
                </p:grpSpPr>
                <p:sp>
                  <p:nvSpPr>
                    <p:cNvPr id="146545" name="Line 33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588" y="2713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546" name="Line 33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667" y="2715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6492" name="Group 333"/>
              <p:cNvGrpSpPr>
                <a:grpSpLocks/>
              </p:cNvGrpSpPr>
              <p:nvPr/>
            </p:nvGrpSpPr>
            <p:grpSpPr bwMode="auto">
              <a:xfrm>
                <a:off x="1059" y="2734"/>
                <a:ext cx="4225" cy="816"/>
                <a:chOff x="1059" y="2734"/>
                <a:chExt cx="4225" cy="816"/>
              </a:xfrm>
            </p:grpSpPr>
            <p:grpSp>
              <p:nvGrpSpPr>
                <p:cNvPr id="146493" name="Group 334"/>
                <p:cNvGrpSpPr>
                  <a:grpSpLocks/>
                </p:cNvGrpSpPr>
                <p:nvPr/>
              </p:nvGrpSpPr>
              <p:grpSpPr bwMode="auto">
                <a:xfrm>
                  <a:off x="1395" y="2734"/>
                  <a:ext cx="3889" cy="816"/>
                  <a:chOff x="1395" y="2734"/>
                  <a:chExt cx="3889" cy="816"/>
                </a:xfrm>
              </p:grpSpPr>
              <p:sp>
                <p:nvSpPr>
                  <p:cNvPr id="146533" name="Freeform 335"/>
                  <p:cNvSpPr>
                    <a:spLocks/>
                  </p:cNvSpPr>
                  <p:nvPr/>
                </p:nvSpPr>
                <p:spPr bwMode="auto">
                  <a:xfrm>
                    <a:off x="1395" y="2734"/>
                    <a:ext cx="432" cy="816"/>
                  </a:xfrm>
                  <a:custGeom>
                    <a:avLst/>
                    <a:gdLst>
                      <a:gd name="T0" fmla="*/ 0 w 432"/>
                      <a:gd name="T1" fmla="*/ 0 h 816"/>
                      <a:gd name="T2" fmla="*/ 144 w 432"/>
                      <a:gd name="T3" fmla="*/ 0 h 816"/>
                      <a:gd name="T4" fmla="*/ 144 w 432"/>
                      <a:gd name="T5" fmla="*/ 576 h 816"/>
                      <a:gd name="T6" fmla="*/ 432 w 432"/>
                      <a:gd name="T7" fmla="*/ 576 h 816"/>
                      <a:gd name="T8" fmla="*/ 432 w 432"/>
                      <a:gd name="T9" fmla="*/ 816 h 8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32"/>
                      <a:gd name="T16" fmla="*/ 0 h 816"/>
                      <a:gd name="T17" fmla="*/ 432 w 432"/>
                      <a:gd name="T18" fmla="*/ 816 h 8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32" h="816">
                        <a:moveTo>
                          <a:pt x="0" y="0"/>
                        </a:moveTo>
                        <a:lnTo>
                          <a:pt x="144" y="0"/>
                        </a:lnTo>
                        <a:lnTo>
                          <a:pt x="144" y="576"/>
                        </a:lnTo>
                        <a:lnTo>
                          <a:pt x="432" y="576"/>
                        </a:lnTo>
                        <a:lnTo>
                          <a:pt x="432" y="816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4" name="Freeform 336"/>
                  <p:cNvSpPr>
                    <a:spLocks/>
                  </p:cNvSpPr>
                  <p:nvPr/>
                </p:nvSpPr>
                <p:spPr bwMode="auto">
                  <a:xfrm>
                    <a:off x="4852" y="2734"/>
                    <a:ext cx="432" cy="816"/>
                  </a:xfrm>
                  <a:custGeom>
                    <a:avLst/>
                    <a:gdLst>
                      <a:gd name="T0" fmla="*/ 0 w 432"/>
                      <a:gd name="T1" fmla="*/ 0 h 816"/>
                      <a:gd name="T2" fmla="*/ 144 w 432"/>
                      <a:gd name="T3" fmla="*/ 0 h 816"/>
                      <a:gd name="T4" fmla="*/ 144 w 432"/>
                      <a:gd name="T5" fmla="*/ 576 h 816"/>
                      <a:gd name="T6" fmla="*/ 432 w 432"/>
                      <a:gd name="T7" fmla="*/ 576 h 816"/>
                      <a:gd name="T8" fmla="*/ 432 w 432"/>
                      <a:gd name="T9" fmla="*/ 816 h 8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32"/>
                      <a:gd name="T16" fmla="*/ 0 h 816"/>
                      <a:gd name="T17" fmla="*/ 432 w 432"/>
                      <a:gd name="T18" fmla="*/ 816 h 8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32" h="816">
                        <a:moveTo>
                          <a:pt x="0" y="0"/>
                        </a:moveTo>
                        <a:lnTo>
                          <a:pt x="144" y="0"/>
                        </a:lnTo>
                        <a:lnTo>
                          <a:pt x="144" y="576"/>
                        </a:lnTo>
                        <a:lnTo>
                          <a:pt x="432" y="576"/>
                        </a:lnTo>
                        <a:lnTo>
                          <a:pt x="432" y="816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5" name="Freeform 337"/>
                  <p:cNvSpPr>
                    <a:spLocks/>
                  </p:cNvSpPr>
                  <p:nvPr/>
                </p:nvSpPr>
                <p:spPr bwMode="auto">
                  <a:xfrm>
                    <a:off x="3700" y="2734"/>
                    <a:ext cx="432" cy="816"/>
                  </a:xfrm>
                  <a:custGeom>
                    <a:avLst/>
                    <a:gdLst>
                      <a:gd name="T0" fmla="*/ 0 w 432"/>
                      <a:gd name="T1" fmla="*/ 0 h 816"/>
                      <a:gd name="T2" fmla="*/ 144 w 432"/>
                      <a:gd name="T3" fmla="*/ 0 h 816"/>
                      <a:gd name="T4" fmla="*/ 144 w 432"/>
                      <a:gd name="T5" fmla="*/ 576 h 816"/>
                      <a:gd name="T6" fmla="*/ 432 w 432"/>
                      <a:gd name="T7" fmla="*/ 576 h 816"/>
                      <a:gd name="T8" fmla="*/ 432 w 432"/>
                      <a:gd name="T9" fmla="*/ 816 h 8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32"/>
                      <a:gd name="T16" fmla="*/ 0 h 816"/>
                      <a:gd name="T17" fmla="*/ 432 w 432"/>
                      <a:gd name="T18" fmla="*/ 816 h 8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32" h="816">
                        <a:moveTo>
                          <a:pt x="0" y="0"/>
                        </a:moveTo>
                        <a:lnTo>
                          <a:pt x="144" y="0"/>
                        </a:lnTo>
                        <a:lnTo>
                          <a:pt x="144" y="576"/>
                        </a:lnTo>
                        <a:lnTo>
                          <a:pt x="432" y="576"/>
                        </a:lnTo>
                        <a:lnTo>
                          <a:pt x="432" y="816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6" name="Freeform 338"/>
                  <p:cNvSpPr>
                    <a:spLocks/>
                  </p:cNvSpPr>
                  <p:nvPr/>
                </p:nvSpPr>
                <p:spPr bwMode="auto">
                  <a:xfrm>
                    <a:off x="2546" y="2734"/>
                    <a:ext cx="432" cy="816"/>
                  </a:xfrm>
                  <a:custGeom>
                    <a:avLst/>
                    <a:gdLst>
                      <a:gd name="T0" fmla="*/ 0 w 432"/>
                      <a:gd name="T1" fmla="*/ 0 h 816"/>
                      <a:gd name="T2" fmla="*/ 144 w 432"/>
                      <a:gd name="T3" fmla="*/ 0 h 816"/>
                      <a:gd name="T4" fmla="*/ 144 w 432"/>
                      <a:gd name="T5" fmla="*/ 576 h 816"/>
                      <a:gd name="T6" fmla="*/ 432 w 432"/>
                      <a:gd name="T7" fmla="*/ 576 h 816"/>
                      <a:gd name="T8" fmla="*/ 432 w 432"/>
                      <a:gd name="T9" fmla="*/ 816 h 8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32"/>
                      <a:gd name="T16" fmla="*/ 0 h 816"/>
                      <a:gd name="T17" fmla="*/ 432 w 432"/>
                      <a:gd name="T18" fmla="*/ 816 h 8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32" h="816">
                        <a:moveTo>
                          <a:pt x="0" y="0"/>
                        </a:moveTo>
                        <a:lnTo>
                          <a:pt x="144" y="0"/>
                        </a:lnTo>
                        <a:lnTo>
                          <a:pt x="144" y="576"/>
                        </a:lnTo>
                        <a:lnTo>
                          <a:pt x="432" y="576"/>
                        </a:lnTo>
                        <a:lnTo>
                          <a:pt x="432" y="816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510" name="Group 339"/>
                <p:cNvGrpSpPr>
                  <a:grpSpLocks/>
                </p:cNvGrpSpPr>
                <p:nvPr/>
              </p:nvGrpSpPr>
              <p:grpSpPr bwMode="auto">
                <a:xfrm>
                  <a:off x="1059" y="2746"/>
                  <a:ext cx="3750" cy="804"/>
                  <a:chOff x="1059" y="2746"/>
                  <a:chExt cx="3750" cy="804"/>
                </a:xfrm>
              </p:grpSpPr>
              <p:sp>
                <p:nvSpPr>
                  <p:cNvPr id="146529" name="Freeform 340"/>
                  <p:cNvSpPr>
                    <a:spLocks/>
                  </p:cNvSpPr>
                  <p:nvPr/>
                </p:nvSpPr>
                <p:spPr bwMode="auto">
                  <a:xfrm>
                    <a:off x="1059" y="2746"/>
                    <a:ext cx="280" cy="795"/>
                  </a:xfrm>
                  <a:custGeom>
                    <a:avLst/>
                    <a:gdLst>
                      <a:gd name="T0" fmla="*/ 276 w 280"/>
                      <a:gd name="T1" fmla="*/ 795 h 795"/>
                      <a:gd name="T2" fmla="*/ 280 w 280"/>
                      <a:gd name="T3" fmla="*/ 657 h 795"/>
                      <a:gd name="T4" fmla="*/ 0 w 280"/>
                      <a:gd name="T5" fmla="*/ 660 h 795"/>
                      <a:gd name="T6" fmla="*/ 3 w 280"/>
                      <a:gd name="T7" fmla="*/ 0 h 795"/>
                      <a:gd name="T8" fmla="*/ 144 w 280"/>
                      <a:gd name="T9" fmla="*/ 0 h 7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0"/>
                      <a:gd name="T16" fmla="*/ 0 h 795"/>
                      <a:gd name="T17" fmla="*/ 280 w 280"/>
                      <a:gd name="T18" fmla="*/ 795 h 7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0" h="795">
                        <a:moveTo>
                          <a:pt x="276" y="795"/>
                        </a:moveTo>
                        <a:lnTo>
                          <a:pt x="280" y="657"/>
                        </a:lnTo>
                        <a:lnTo>
                          <a:pt x="0" y="660"/>
                        </a:lnTo>
                        <a:lnTo>
                          <a:pt x="3" y="0"/>
                        </a:lnTo>
                        <a:lnTo>
                          <a:pt x="144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0" name="Freeform 341"/>
                  <p:cNvSpPr>
                    <a:spLocks/>
                  </p:cNvSpPr>
                  <p:nvPr/>
                </p:nvSpPr>
                <p:spPr bwMode="auto">
                  <a:xfrm>
                    <a:off x="2211" y="2755"/>
                    <a:ext cx="294" cy="795"/>
                  </a:xfrm>
                  <a:custGeom>
                    <a:avLst/>
                    <a:gdLst>
                      <a:gd name="T0" fmla="*/ 294 w 294"/>
                      <a:gd name="T1" fmla="*/ 795 h 795"/>
                      <a:gd name="T2" fmla="*/ 294 w 294"/>
                      <a:gd name="T3" fmla="*/ 657 h 795"/>
                      <a:gd name="T4" fmla="*/ 0 w 294"/>
                      <a:gd name="T5" fmla="*/ 657 h 795"/>
                      <a:gd name="T6" fmla="*/ 3 w 294"/>
                      <a:gd name="T7" fmla="*/ 0 h 795"/>
                      <a:gd name="T8" fmla="*/ 144 w 294"/>
                      <a:gd name="T9" fmla="*/ 0 h 7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795"/>
                      <a:gd name="T17" fmla="*/ 294 w 294"/>
                      <a:gd name="T18" fmla="*/ 795 h 7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795">
                        <a:moveTo>
                          <a:pt x="294" y="795"/>
                        </a:moveTo>
                        <a:lnTo>
                          <a:pt x="294" y="657"/>
                        </a:lnTo>
                        <a:lnTo>
                          <a:pt x="0" y="657"/>
                        </a:lnTo>
                        <a:lnTo>
                          <a:pt x="3" y="0"/>
                        </a:lnTo>
                        <a:lnTo>
                          <a:pt x="144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1" name="Freeform 342"/>
                  <p:cNvSpPr>
                    <a:spLocks/>
                  </p:cNvSpPr>
                  <p:nvPr/>
                </p:nvSpPr>
                <p:spPr bwMode="auto">
                  <a:xfrm>
                    <a:off x="3363" y="2755"/>
                    <a:ext cx="294" cy="795"/>
                  </a:xfrm>
                  <a:custGeom>
                    <a:avLst/>
                    <a:gdLst>
                      <a:gd name="T0" fmla="*/ 294 w 294"/>
                      <a:gd name="T1" fmla="*/ 795 h 795"/>
                      <a:gd name="T2" fmla="*/ 294 w 294"/>
                      <a:gd name="T3" fmla="*/ 657 h 795"/>
                      <a:gd name="T4" fmla="*/ 0 w 294"/>
                      <a:gd name="T5" fmla="*/ 657 h 795"/>
                      <a:gd name="T6" fmla="*/ 3 w 294"/>
                      <a:gd name="T7" fmla="*/ 0 h 795"/>
                      <a:gd name="T8" fmla="*/ 144 w 294"/>
                      <a:gd name="T9" fmla="*/ 0 h 7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795"/>
                      <a:gd name="T17" fmla="*/ 294 w 294"/>
                      <a:gd name="T18" fmla="*/ 795 h 7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795">
                        <a:moveTo>
                          <a:pt x="294" y="795"/>
                        </a:moveTo>
                        <a:lnTo>
                          <a:pt x="294" y="657"/>
                        </a:lnTo>
                        <a:lnTo>
                          <a:pt x="0" y="657"/>
                        </a:lnTo>
                        <a:lnTo>
                          <a:pt x="3" y="0"/>
                        </a:lnTo>
                        <a:lnTo>
                          <a:pt x="144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32" name="Freeform 343"/>
                  <p:cNvSpPr>
                    <a:spLocks/>
                  </p:cNvSpPr>
                  <p:nvPr/>
                </p:nvSpPr>
                <p:spPr bwMode="auto">
                  <a:xfrm>
                    <a:off x="4515" y="2755"/>
                    <a:ext cx="294" cy="795"/>
                  </a:xfrm>
                  <a:custGeom>
                    <a:avLst/>
                    <a:gdLst>
                      <a:gd name="T0" fmla="*/ 294 w 294"/>
                      <a:gd name="T1" fmla="*/ 795 h 795"/>
                      <a:gd name="T2" fmla="*/ 294 w 294"/>
                      <a:gd name="T3" fmla="*/ 657 h 795"/>
                      <a:gd name="T4" fmla="*/ 0 w 294"/>
                      <a:gd name="T5" fmla="*/ 657 h 795"/>
                      <a:gd name="T6" fmla="*/ 3 w 294"/>
                      <a:gd name="T7" fmla="*/ 0 h 795"/>
                      <a:gd name="T8" fmla="*/ 144 w 294"/>
                      <a:gd name="T9" fmla="*/ 0 h 7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795"/>
                      <a:gd name="T17" fmla="*/ 294 w 294"/>
                      <a:gd name="T18" fmla="*/ 795 h 7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795">
                        <a:moveTo>
                          <a:pt x="294" y="795"/>
                        </a:moveTo>
                        <a:lnTo>
                          <a:pt x="294" y="657"/>
                        </a:lnTo>
                        <a:lnTo>
                          <a:pt x="0" y="657"/>
                        </a:lnTo>
                        <a:lnTo>
                          <a:pt x="3" y="0"/>
                        </a:lnTo>
                        <a:lnTo>
                          <a:pt x="144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6511" name="Group 344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grpSp>
            <p:nvGrpSpPr>
              <p:cNvPr id="146512" name="Group 345"/>
              <p:cNvGrpSpPr>
                <a:grpSpLocks/>
              </p:cNvGrpSpPr>
              <p:nvPr/>
            </p:nvGrpSpPr>
            <p:grpSpPr bwMode="auto">
              <a:xfrm>
                <a:off x="1964" y="3737"/>
                <a:ext cx="3637" cy="0"/>
                <a:chOff x="1964" y="3737"/>
                <a:chExt cx="3637" cy="0"/>
              </a:xfrm>
            </p:grpSpPr>
            <p:sp>
              <p:nvSpPr>
                <p:cNvPr id="146518" name="Line 346"/>
                <p:cNvSpPr>
                  <a:spLocks noChangeShapeType="1"/>
                </p:cNvSpPr>
                <p:nvPr/>
              </p:nvSpPr>
              <p:spPr bwMode="auto">
                <a:xfrm>
                  <a:off x="196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19" name="Line 347"/>
                <p:cNvSpPr>
                  <a:spLocks noChangeShapeType="1"/>
                </p:cNvSpPr>
                <p:nvPr/>
              </p:nvSpPr>
              <p:spPr bwMode="auto">
                <a:xfrm>
                  <a:off x="314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20" name="Line 348"/>
                <p:cNvSpPr>
                  <a:spLocks noChangeShapeType="1"/>
                </p:cNvSpPr>
                <p:nvPr/>
              </p:nvSpPr>
              <p:spPr bwMode="auto">
                <a:xfrm>
                  <a:off x="4293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21" name="Line 349"/>
                <p:cNvSpPr>
                  <a:spLocks noChangeShapeType="1"/>
                </p:cNvSpPr>
                <p:nvPr/>
              </p:nvSpPr>
              <p:spPr bwMode="auto">
                <a:xfrm>
                  <a:off x="5420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13" name="Group 350"/>
              <p:cNvGrpSpPr>
                <a:grpSpLocks/>
              </p:cNvGrpSpPr>
              <p:nvPr/>
            </p:nvGrpSpPr>
            <p:grpSpPr bwMode="auto">
              <a:xfrm>
                <a:off x="1944" y="3527"/>
                <a:ext cx="3816" cy="212"/>
                <a:chOff x="1944" y="3527"/>
                <a:chExt cx="3816" cy="212"/>
              </a:xfrm>
            </p:grpSpPr>
            <p:sp>
              <p:nvSpPr>
                <p:cNvPr id="146514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94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6515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310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46516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4256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46517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541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146522" name="Group 355"/>
          <p:cNvGrpSpPr>
            <a:grpSpLocks/>
          </p:cNvGrpSpPr>
          <p:nvPr/>
        </p:nvGrpSpPr>
        <p:grpSpPr bwMode="auto">
          <a:xfrm>
            <a:off x="1668463" y="1903413"/>
            <a:ext cx="6275387" cy="2357437"/>
            <a:chOff x="1051" y="1199"/>
            <a:chExt cx="3953" cy="1485"/>
          </a:xfrm>
        </p:grpSpPr>
        <p:grpSp>
          <p:nvGrpSpPr>
            <p:cNvPr id="146523" name="Group 356"/>
            <p:cNvGrpSpPr>
              <a:grpSpLocks/>
            </p:cNvGrpSpPr>
            <p:nvPr/>
          </p:nvGrpSpPr>
          <p:grpSpPr bwMode="auto">
            <a:xfrm>
              <a:off x="1051" y="2355"/>
              <a:ext cx="3942" cy="5"/>
              <a:chOff x="1058" y="2355"/>
              <a:chExt cx="3942" cy="5"/>
            </a:xfrm>
          </p:grpSpPr>
          <p:sp>
            <p:nvSpPr>
              <p:cNvPr id="146502" name="Freeform 357"/>
              <p:cNvSpPr>
                <a:spLocks/>
              </p:cNvSpPr>
              <p:nvPr/>
            </p:nvSpPr>
            <p:spPr bwMode="auto">
              <a:xfrm>
                <a:off x="1437" y="2359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3" name="Freeform 358"/>
              <p:cNvSpPr>
                <a:spLocks/>
              </p:cNvSpPr>
              <p:nvPr/>
            </p:nvSpPr>
            <p:spPr bwMode="auto">
              <a:xfrm>
                <a:off x="1058" y="2359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4" name="Freeform 359"/>
              <p:cNvSpPr>
                <a:spLocks/>
              </p:cNvSpPr>
              <p:nvPr/>
            </p:nvSpPr>
            <p:spPr bwMode="auto">
              <a:xfrm>
                <a:off x="2589" y="2359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5" name="Freeform 360"/>
              <p:cNvSpPr>
                <a:spLocks/>
              </p:cNvSpPr>
              <p:nvPr/>
            </p:nvSpPr>
            <p:spPr bwMode="auto">
              <a:xfrm>
                <a:off x="2210" y="2359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6" name="Freeform 361"/>
              <p:cNvSpPr>
                <a:spLocks/>
              </p:cNvSpPr>
              <p:nvPr/>
            </p:nvSpPr>
            <p:spPr bwMode="auto">
              <a:xfrm>
                <a:off x="3756" y="2355"/>
                <a:ext cx="99" cy="3"/>
              </a:xfrm>
              <a:custGeom>
                <a:avLst/>
                <a:gdLst>
                  <a:gd name="T0" fmla="*/ 0 w 99"/>
                  <a:gd name="T1" fmla="*/ 3 h 3"/>
                  <a:gd name="T2" fmla="*/ 99 w 99"/>
                  <a:gd name="T3" fmla="*/ 0 h 3"/>
                  <a:gd name="T4" fmla="*/ 0 60000 65536"/>
                  <a:gd name="T5" fmla="*/ 0 60000 65536"/>
                  <a:gd name="T6" fmla="*/ 0 w 99"/>
                  <a:gd name="T7" fmla="*/ 0 h 3"/>
                  <a:gd name="T8" fmla="*/ 99 w 9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9" h="3">
                    <a:moveTo>
                      <a:pt x="0" y="3"/>
                    </a:moveTo>
                    <a:lnTo>
                      <a:pt x="99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7" name="Freeform 362"/>
              <p:cNvSpPr>
                <a:spLocks/>
              </p:cNvSpPr>
              <p:nvPr/>
            </p:nvSpPr>
            <p:spPr bwMode="auto">
              <a:xfrm>
                <a:off x="3362" y="2359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8" name="Freeform 363"/>
              <p:cNvSpPr>
                <a:spLocks/>
              </p:cNvSpPr>
              <p:nvPr/>
            </p:nvSpPr>
            <p:spPr bwMode="auto">
              <a:xfrm>
                <a:off x="4893" y="2359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9" name="Freeform 364"/>
              <p:cNvSpPr>
                <a:spLocks/>
              </p:cNvSpPr>
              <p:nvPr/>
            </p:nvSpPr>
            <p:spPr bwMode="auto">
              <a:xfrm>
                <a:off x="4514" y="2359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524" name="Group 365"/>
            <p:cNvGrpSpPr>
              <a:grpSpLocks/>
            </p:cNvGrpSpPr>
            <p:nvPr/>
          </p:nvGrpSpPr>
          <p:grpSpPr bwMode="auto">
            <a:xfrm>
              <a:off x="1055" y="1215"/>
              <a:ext cx="3608" cy="1469"/>
              <a:chOff x="1055" y="1215"/>
              <a:chExt cx="3608" cy="1469"/>
            </a:xfrm>
          </p:grpSpPr>
          <p:sp>
            <p:nvSpPr>
              <p:cNvPr id="146498" name="Freeform 366"/>
              <p:cNvSpPr>
                <a:spLocks/>
              </p:cNvSpPr>
              <p:nvPr/>
            </p:nvSpPr>
            <p:spPr bwMode="auto">
              <a:xfrm>
                <a:off x="1055" y="1215"/>
                <a:ext cx="152" cy="1469"/>
              </a:xfrm>
              <a:custGeom>
                <a:avLst/>
                <a:gdLst>
                  <a:gd name="T0" fmla="*/ 152 w 152"/>
                  <a:gd name="T1" fmla="*/ 1469 h 1469"/>
                  <a:gd name="T2" fmla="*/ 0 w 152"/>
                  <a:gd name="T3" fmla="*/ 1469 h 1469"/>
                  <a:gd name="T4" fmla="*/ 4 w 152"/>
                  <a:gd name="T5" fmla="*/ 0 h 1469"/>
                  <a:gd name="T6" fmla="*/ 95 w 152"/>
                  <a:gd name="T7" fmla="*/ 1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9"/>
                  <a:gd name="T14" fmla="*/ 152 w 152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9">
                    <a:moveTo>
                      <a:pt x="152" y="1469"/>
                    </a:moveTo>
                    <a:lnTo>
                      <a:pt x="0" y="1469"/>
                    </a:lnTo>
                    <a:lnTo>
                      <a:pt x="4" y="0"/>
                    </a:lnTo>
                    <a:lnTo>
                      <a:pt x="95" y="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99" name="Freeform 367"/>
              <p:cNvSpPr>
                <a:spLocks/>
              </p:cNvSpPr>
              <p:nvPr/>
            </p:nvSpPr>
            <p:spPr bwMode="auto">
              <a:xfrm>
                <a:off x="2207" y="1217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1 w 152"/>
                  <a:gd name="T5" fmla="*/ 1 h 1467"/>
                  <a:gd name="T6" fmla="*/ 86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1" y="1"/>
                    </a:lnTo>
                    <a:lnTo>
                      <a:pt x="86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0" name="Freeform 368"/>
              <p:cNvSpPr>
                <a:spLocks/>
              </p:cNvSpPr>
              <p:nvPr/>
            </p:nvSpPr>
            <p:spPr bwMode="auto">
              <a:xfrm>
                <a:off x="3359" y="1218"/>
                <a:ext cx="152" cy="1466"/>
              </a:xfrm>
              <a:custGeom>
                <a:avLst/>
                <a:gdLst>
                  <a:gd name="T0" fmla="*/ 152 w 152"/>
                  <a:gd name="T1" fmla="*/ 1466 h 1466"/>
                  <a:gd name="T2" fmla="*/ 0 w 152"/>
                  <a:gd name="T3" fmla="*/ 1466 h 1466"/>
                  <a:gd name="T4" fmla="*/ 1 w 152"/>
                  <a:gd name="T5" fmla="*/ 0 h 1466"/>
                  <a:gd name="T6" fmla="*/ 109 w 152"/>
                  <a:gd name="T7" fmla="*/ 0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6"/>
                  <a:gd name="T14" fmla="*/ 152 w 15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6">
                    <a:moveTo>
                      <a:pt x="152" y="1466"/>
                    </a:moveTo>
                    <a:lnTo>
                      <a:pt x="0" y="1466"/>
                    </a:lnTo>
                    <a:lnTo>
                      <a:pt x="1" y="0"/>
                    </a:lnTo>
                    <a:lnTo>
                      <a:pt x="109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01" name="Freeform 369"/>
              <p:cNvSpPr>
                <a:spLocks/>
              </p:cNvSpPr>
              <p:nvPr/>
            </p:nvSpPr>
            <p:spPr bwMode="auto">
              <a:xfrm>
                <a:off x="4505" y="1217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94" name="Freeform 370"/>
            <p:cNvSpPr>
              <a:spLocks/>
            </p:cNvSpPr>
            <p:nvPr/>
          </p:nvSpPr>
          <p:spPr bwMode="auto">
            <a:xfrm>
              <a:off x="1397" y="1202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95" name="Freeform 371"/>
            <p:cNvSpPr>
              <a:spLocks/>
            </p:cNvSpPr>
            <p:nvPr/>
          </p:nvSpPr>
          <p:spPr bwMode="auto">
            <a:xfrm>
              <a:off x="2550" y="1199"/>
              <a:ext cx="150" cy="1474"/>
            </a:xfrm>
            <a:custGeom>
              <a:avLst/>
              <a:gdLst>
                <a:gd name="T0" fmla="*/ 42 w 150"/>
                <a:gd name="T1" fmla="*/ 0 h 1474"/>
                <a:gd name="T2" fmla="*/ 150 w 150"/>
                <a:gd name="T3" fmla="*/ 0 h 1474"/>
                <a:gd name="T4" fmla="*/ 147 w 150"/>
                <a:gd name="T5" fmla="*/ 1474 h 1474"/>
                <a:gd name="T6" fmla="*/ 0 w 150"/>
                <a:gd name="T7" fmla="*/ 1474 h 14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1474"/>
                <a:gd name="T14" fmla="*/ 150 w 150"/>
                <a:gd name="T15" fmla="*/ 1474 h 14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1474">
                  <a:moveTo>
                    <a:pt x="42" y="0"/>
                  </a:moveTo>
                  <a:lnTo>
                    <a:pt x="150" y="0"/>
                  </a:lnTo>
                  <a:lnTo>
                    <a:pt x="147" y="1474"/>
                  </a:lnTo>
                  <a:lnTo>
                    <a:pt x="0" y="1474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96" name="Freeform 372"/>
            <p:cNvSpPr>
              <a:spLocks/>
            </p:cNvSpPr>
            <p:nvPr/>
          </p:nvSpPr>
          <p:spPr bwMode="auto">
            <a:xfrm>
              <a:off x="3705" y="1199"/>
              <a:ext cx="141" cy="1471"/>
            </a:xfrm>
            <a:custGeom>
              <a:avLst/>
              <a:gdLst>
                <a:gd name="T0" fmla="*/ 33 w 141"/>
                <a:gd name="T1" fmla="*/ 0 h 1471"/>
                <a:gd name="T2" fmla="*/ 141 w 141"/>
                <a:gd name="T3" fmla="*/ 0 h 1471"/>
                <a:gd name="T4" fmla="*/ 141 w 141"/>
                <a:gd name="T5" fmla="*/ 1471 h 1471"/>
                <a:gd name="T6" fmla="*/ 0 w 141"/>
                <a:gd name="T7" fmla="*/ 1471 h 1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71"/>
                <a:gd name="T14" fmla="*/ 141 w 141"/>
                <a:gd name="T15" fmla="*/ 1471 h 1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71">
                  <a:moveTo>
                    <a:pt x="33" y="0"/>
                  </a:moveTo>
                  <a:lnTo>
                    <a:pt x="141" y="0"/>
                  </a:lnTo>
                  <a:lnTo>
                    <a:pt x="141" y="1471"/>
                  </a:lnTo>
                  <a:lnTo>
                    <a:pt x="0" y="147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97" name="Freeform 373"/>
            <p:cNvSpPr>
              <a:spLocks/>
            </p:cNvSpPr>
            <p:nvPr/>
          </p:nvSpPr>
          <p:spPr bwMode="auto">
            <a:xfrm>
              <a:off x="4854" y="1199"/>
              <a:ext cx="150" cy="1480"/>
            </a:xfrm>
            <a:custGeom>
              <a:avLst/>
              <a:gdLst>
                <a:gd name="T0" fmla="*/ 42 w 150"/>
                <a:gd name="T1" fmla="*/ 0 h 1480"/>
                <a:gd name="T2" fmla="*/ 150 w 150"/>
                <a:gd name="T3" fmla="*/ 0 h 1480"/>
                <a:gd name="T4" fmla="*/ 147 w 150"/>
                <a:gd name="T5" fmla="*/ 1480 h 1480"/>
                <a:gd name="T6" fmla="*/ 0 w 150"/>
                <a:gd name="T7" fmla="*/ 1477 h 1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1480"/>
                <a:gd name="T14" fmla="*/ 150 w 150"/>
                <a:gd name="T15" fmla="*/ 1480 h 1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1480">
                  <a:moveTo>
                    <a:pt x="42" y="0"/>
                  </a:moveTo>
                  <a:lnTo>
                    <a:pt x="150" y="0"/>
                  </a:lnTo>
                  <a:lnTo>
                    <a:pt x="147" y="1480"/>
                  </a:lnTo>
                  <a:lnTo>
                    <a:pt x="0" y="1477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525" name="Group 374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146526" name="Group 375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146527" name="Group 376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6487" name="Freeform 377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488" name="Freeform 378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489" name="Freeform 379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490" name="Freeform 380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491" name="Freeform 381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28" name="Group 382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146537" name="Group 383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85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86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81" name="Freeform 386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6538" name="Group 387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83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84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6539" name="Group 390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146540" name="Group 391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78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79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74" name="Freeform 394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6541" name="Group 395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76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77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6542" name="Group 398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146544" name="Group 399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71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72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67" name="Freeform 402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6549" name="Group 403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69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70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6551" name="Group 406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146556" name="Group 407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64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65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60" name="Freeform 410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6558" name="Group 411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6462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63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6446" name="Rectangle 414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6447" name="Text Box 415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6448" name="Rectangle 416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6449" name="Rectangle 417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6450" name="Rectangle 418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6451" name="Text Box 419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6452" name="Text Box 420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6453" name="Text Box 421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23" name="日期占位符 4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B12C51-EAA4-4984-8F80-4A927A9E1B7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24" name="灯片编号占位符 4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156DA-5B5F-4C52-BDA4-FDAE5195483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25" name="页脚占位符 4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47870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871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872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873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874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875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47876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47877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47878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47879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0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1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2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3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4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5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886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20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7460" name="Text Box 2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en-US" altLang="zh-CN" sz="3200">
                <a:latin typeface="Times New Roman" pitchFamily="18" charset="0"/>
              </a:rPr>
              <a:t>Intel 2114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86100" y="5599113"/>
            <a:ext cx="6057900" cy="336550"/>
            <a:chOff x="1944" y="3527"/>
            <a:chExt cx="3816" cy="212"/>
          </a:xfrm>
        </p:grpSpPr>
        <p:sp>
          <p:nvSpPr>
            <p:cNvPr id="147866" name="Text Box 2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7867" name="Text Box 2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7868" name="Text Box 2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7869" name="Text Box 2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2250" y="1069975"/>
            <a:ext cx="8686800" cy="5716588"/>
            <a:chOff x="140" y="674"/>
            <a:chExt cx="5472" cy="3601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40" y="713"/>
              <a:ext cx="5472" cy="3562"/>
              <a:chOff x="140" y="713"/>
              <a:chExt cx="5472" cy="3562"/>
            </a:xfrm>
          </p:grpSpPr>
          <p:sp>
            <p:nvSpPr>
              <p:cNvPr id="147652" name="Rectangle 29"/>
              <p:cNvSpPr>
                <a:spLocks noChangeArrowheads="1"/>
              </p:cNvSpPr>
              <p:nvPr/>
            </p:nvSpPr>
            <p:spPr bwMode="auto">
              <a:xfrm>
                <a:off x="332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53" name="Rectangle 30"/>
              <p:cNvSpPr>
                <a:spLocks noChangeArrowheads="1"/>
              </p:cNvSpPr>
              <p:nvPr/>
            </p:nvSpPr>
            <p:spPr bwMode="auto">
              <a:xfrm>
                <a:off x="17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7654" name="Text Box 31"/>
              <p:cNvSpPr txBox="1">
                <a:spLocks noChangeArrowheads="1"/>
              </p:cNvSpPr>
              <p:nvPr/>
            </p:nvSpPr>
            <p:spPr bwMode="auto">
              <a:xfrm>
                <a:off x="140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55" name="Rectangle 32"/>
              <p:cNvSpPr>
                <a:spLocks noChangeArrowheads="1"/>
              </p:cNvSpPr>
              <p:nvPr/>
            </p:nvSpPr>
            <p:spPr bwMode="auto">
              <a:xfrm>
                <a:off x="11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56" name="Rectangle 33"/>
              <p:cNvSpPr>
                <a:spLocks noChangeArrowheads="1"/>
              </p:cNvSpPr>
              <p:nvPr/>
            </p:nvSpPr>
            <p:spPr bwMode="auto">
              <a:xfrm>
                <a:off x="2869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47657" name="Text Box 34"/>
              <p:cNvSpPr txBox="1">
                <a:spLocks noChangeArrowheads="1"/>
              </p:cNvSpPr>
              <p:nvPr/>
            </p:nvSpPr>
            <p:spPr bwMode="auto">
              <a:xfrm>
                <a:off x="2549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58" name="Rectangle 35"/>
              <p:cNvSpPr>
                <a:spLocks noChangeArrowheads="1"/>
              </p:cNvSpPr>
              <p:nvPr/>
            </p:nvSpPr>
            <p:spPr bwMode="auto">
              <a:xfrm>
                <a:off x="22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47659" name="Rectangle 36"/>
              <p:cNvSpPr>
                <a:spLocks noChangeArrowheads="1"/>
              </p:cNvSpPr>
              <p:nvPr/>
            </p:nvSpPr>
            <p:spPr bwMode="auto">
              <a:xfrm>
                <a:off x="404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47660" name="Text Box 37"/>
              <p:cNvSpPr txBox="1">
                <a:spLocks noChangeArrowheads="1"/>
              </p:cNvSpPr>
              <p:nvPr/>
            </p:nvSpPr>
            <p:spPr bwMode="auto">
              <a:xfrm>
                <a:off x="372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61" name="Rectangle 38"/>
              <p:cNvSpPr>
                <a:spLocks noChangeArrowheads="1"/>
              </p:cNvSpPr>
              <p:nvPr/>
            </p:nvSpPr>
            <p:spPr bwMode="auto">
              <a:xfrm>
                <a:off x="34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47662" name="Rectangle 39"/>
              <p:cNvSpPr>
                <a:spLocks noChangeArrowheads="1"/>
              </p:cNvSpPr>
              <p:nvPr/>
            </p:nvSpPr>
            <p:spPr bwMode="auto">
              <a:xfrm>
                <a:off x="5180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7663" name="Text Box 40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64" name="Rectangle 41"/>
              <p:cNvSpPr>
                <a:spLocks noChangeArrowheads="1"/>
              </p:cNvSpPr>
              <p:nvPr/>
            </p:nvSpPr>
            <p:spPr bwMode="auto">
              <a:xfrm>
                <a:off x="46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47665" name="Rectangle 42"/>
              <p:cNvSpPr>
                <a:spLocks noChangeArrowheads="1"/>
              </p:cNvSpPr>
              <p:nvPr/>
            </p:nvSpPr>
            <p:spPr bwMode="auto">
              <a:xfrm>
                <a:off x="17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7666" name="Rectangle 43"/>
              <p:cNvSpPr>
                <a:spLocks noChangeArrowheads="1"/>
              </p:cNvSpPr>
              <p:nvPr/>
            </p:nvSpPr>
            <p:spPr bwMode="auto">
              <a:xfrm>
                <a:off x="11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67" name="Rectangle 44"/>
              <p:cNvSpPr>
                <a:spLocks noChangeArrowheads="1"/>
              </p:cNvSpPr>
              <p:nvPr/>
            </p:nvSpPr>
            <p:spPr bwMode="auto">
              <a:xfrm>
                <a:off x="2869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47668" name="Rectangle 45"/>
              <p:cNvSpPr>
                <a:spLocks noChangeArrowheads="1"/>
              </p:cNvSpPr>
              <p:nvPr/>
            </p:nvSpPr>
            <p:spPr bwMode="auto">
              <a:xfrm>
                <a:off x="22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47669" name="Rectangle 46"/>
              <p:cNvSpPr>
                <a:spLocks noChangeArrowheads="1"/>
              </p:cNvSpPr>
              <p:nvPr/>
            </p:nvSpPr>
            <p:spPr bwMode="auto">
              <a:xfrm>
                <a:off x="404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47670" name="Rectangle 47"/>
              <p:cNvSpPr>
                <a:spLocks noChangeArrowheads="1"/>
              </p:cNvSpPr>
              <p:nvPr/>
            </p:nvSpPr>
            <p:spPr bwMode="auto">
              <a:xfrm>
                <a:off x="34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47671" name="Rectangle 48"/>
              <p:cNvSpPr>
                <a:spLocks noChangeArrowheads="1"/>
              </p:cNvSpPr>
              <p:nvPr/>
            </p:nvSpPr>
            <p:spPr bwMode="auto">
              <a:xfrm>
                <a:off x="5180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7672" name="Rectangle 49"/>
              <p:cNvSpPr>
                <a:spLocks noChangeArrowheads="1"/>
              </p:cNvSpPr>
              <p:nvPr/>
            </p:nvSpPr>
            <p:spPr bwMode="auto">
              <a:xfrm>
                <a:off x="46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47673" name="Line 50"/>
              <p:cNvSpPr>
                <a:spLocks noChangeShapeType="1"/>
              </p:cNvSpPr>
              <p:nvPr/>
            </p:nvSpPr>
            <p:spPr bwMode="auto">
              <a:xfrm rot="5400000">
                <a:off x="1325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74" name="Line 51"/>
              <p:cNvSpPr>
                <a:spLocks noChangeShapeType="1"/>
              </p:cNvSpPr>
              <p:nvPr/>
            </p:nvSpPr>
            <p:spPr bwMode="auto">
              <a:xfrm rot="5400000">
                <a:off x="1308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75" name="Freeform 52"/>
              <p:cNvSpPr>
                <a:spLocks/>
              </p:cNvSpPr>
              <p:nvPr/>
            </p:nvSpPr>
            <p:spPr bwMode="auto">
              <a:xfrm>
                <a:off x="1260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76" name="Line 53"/>
              <p:cNvSpPr>
                <a:spLocks noChangeShapeType="1"/>
              </p:cNvSpPr>
              <p:nvPr/>
            </p:nvSpPr>
            <p:spPr bwMode="auto">
              <a:xfrm rot="-5400000">
                <a:off x="1133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77" name="Line 54"/>
              <p:cNvSpPr>
                <a:spLocks noChangeShapeType="1"/>
              </p:cNvSpPr>
              <p:nvPr/>
            </p:nvSpPr>
            <p:spPr bwMode="auto">
              <a:xfrm rot="-5400000">
                <a:off x="1212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78" name="Freeform 55"/>
              <p:cNvSpPr>
                <a:spLocks/>
              </p:cNvSpPr>
              <p:nvPr/>
            </p:nvSpPr>
            <p:spPr bwMode="auto">
              <a:xfrm>
                <a:off x="1434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79" name="Freeform 56"/>
              <p:cNvSpPr>
                <a:spLocks/>
              </p:cNvSpPr>
              <p:nvPr/>
            </p:nvSpPr>
            <p:spPr bwMode="auto">
              <a:xfrm>
                <a:off x="1059" y="1209"/>
                <a:ext cx="152" cy="1469"/>
              </a:xfrm>
              <a:custGeom>
                <a:avLst/>
                <a:gdLst>
                  <a:gd name="T0" fmla="*/ 152 w 152"/>
                  <a:gd name="T1" fmla="*/ 1469 h 1469"/>
                  <a:gd name="T2" fmla="*/ 0 w 152"/>
                  <a:gd name="T3" fmla="*/ 1469 h 1469"/>
                  <a:gd name="T4" fmla="*/ 0 w 152"/>
                  <a:gd name="T5" fmla="*/ 0 h 1469"/>
                  <a:gd name="T6" fmla="*/ 95 w 152"/>
                  <a:gd name="T7" fmla="*/ 1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9"/>
                  <a:gd name="T14" fmla="*/ 152 w 152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9">
                    <a:moveTo>
                      <a:pt x="152" y="1469"/>
                    </a:moveTo>
                    <a:lnTo>
                      <a:pt x="0" y="1469"/>
                    </a:lnTo>
                    <a:lnTo>
                      <a:pt x="0" y="0"/>
                    </a:lnTo>
                    <a:lnTo>
                      <a:pt x="95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80" name="Freeform 57"/>
              <p:cNvSpPr>
                <a:spLocks/>
              </p:cNvSpPr>
              <p:nvPr/>
            </p:nvSpPr>
            <p:spPr bwMode="auto">
              <a:xfrm>
                <a:off x="1055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81" name="Line 58"/>
              <p:cNvSpPr>
                <a:spLocks noChangeShapeType="1"/>
              </p:cNvSpPr>
              <p:nvPr/>
            </p:nvSpPr>
            <p:spPr bwMode="auto">
              <a:xfrm rot="5400000">
                <a:off x="1896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2" name="Line 59"/>
              <p:cNvSpPr>
                <a:spLocks noChangeShapeType="1"/>
              </p:cNvSpPr>
              <p:nvPr/>
            </p:nvSpPr>
            <p:spPr bwMode="auto">
              <a:xfrm rot="5400000">
                <a:off x="1879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3" name="Freeform 60"/>
              <p:cNvSpPr>
                <a:spLocks/>
              </p:cNvSpPr>
              <p:nvPr/>
            </p:nvSpPr>
            <p:spPr bwMode="auto">
              <a:xfrm>
                <a:off x="1831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4" name="Line 61"/>
              <p:cNvSpPr>
                <a:spLocks noChangeShapeType="1"/>
              </p:cNvSpPr>
              <p:nvPr/>
            </p:nvSpPr>
            <p:spPr bwMode="auto">
              <a:xfrm rot="-5400000">
                <a:off x="1704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5" name="Line 62"/>
              <p:cNvSpPr>
                <a:spLocks noChangeShapeType="1"/>
              </p:cNvSpPr>
              <p:nvPr/>
            </p:nvSpPr>
            <p:spPr bwMode="auto">
              <a:xfrm rot="-5400000">
                <a:off x="1783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6" name="Freeform 63"/>
              <p:cNvSpPr>
                <a:spLocks/>
              </p:cNvSpPr>
              <p:nvPr/>
            </p:nvSpPr>
            <p:spPr bwMode="auto">
              <a:xfrm>
                <a:off x="2005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87" name="Freeform 64"/>
              <p:cNvSpPr>
                <a:spLocks/>
              </p:cNvSpPr>
              <p:nvPr/>
            </p:nvSpPr>
            <p:spPr bwMode="auto">
              <a:xfrm>
                <a:off x="1611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88" name="Line 65"/>
              <p:cNvSpPr>
                <a:spLocks noChangeShapeType="1"/>
              </p:cNvSpPr>
              <p:nvPr/>
            </p:nvSpPr>
            <p:spPr bwMode="auto">
              <a:xfrm rot="5400000">
                <a:off x="24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89" name="Line 66"/>
              <p:cNvSpPr>
                <a:spLocks noChangeShapeType="1"/>
              </p:cNvSpPr>
              <p:nvPr/>
            </p:nvSpPr>
            <p:spPr bwMode="auto">
              <a:xfrm rot="5400000">
                <a:off x="24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0" name="Freeform 67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1" name="Line 68"/>
              <p:cNvSpPr>
                <a:spLocks noChangeShapeType="1"/>
              </p:cNvSpPr>
              <p:nvPr/>
            </p:nvSpPr>
            <p:spPr bwMode="auto">
              <a:xfrm rot="-5400000">
                <a:off x="22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2" name="Line 69"/>
              <p:cNvSpPr>
                <a:spLocks noChangeShapeType="1"/>
              </p:cNvSpPr>
              <p:nvPr/>
            </p:nvSpPr>
            <p:spPr bwMode="auto">
              <a:xfrm rot="-5400000">
                <a:off x="23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3" name="Freeform 70"/>
              <p:cNvSpPr>
                <a:spLocks/>
              </p:cNvSpPr>
              <p:nvPr/>
            </p:nvSpPr>
            <p:spPr bwMode="auto">
              <a:xfrm>
                <a:off x="2586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94" name="Freeform 71"/>
              <p:cNvSpPr>
                <a:spLocks/>
              </p:cNvSpPr>
              <p:nvPr/>
            </p:nvSpPr>
            <p:spPr bwMode="auto">
              <a:xfrm>
                <a:off x="2207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695" name="Line 72"/>
              <p:cNvSpPr>
                <a:spLocks noChangeShapeType="1"/>
              </p:cNvSpPr>
              <p:nvPr/>
            </p:nvSpPr>
            <p:spPr bwMode="auto">
              <a:xfrm rot="5400000">
                <a:off x="30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6" name="Line 73"/>
              <p:cNvSpPr>
                <a:spLocks noChangeShapeType="1"/>
              </p:cNvSpPr>
              <p:nvPr/>
            </p:nvSpPr>
            <p:spPr bwMode="auto">
              <a:xfrm rot="5400000">
                <a:off x="30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7" name="Freeform 74"/>
              <p:cNvSpPr>
                <a:spLocks/>
              </p:cNvSpPr>
              <p:nvPr/>
            </p:nvSpPr>
            <p:spPr bwMode="auto">
              <a:xfrm>
                <a:off x="29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8" name="Line 75"/>
              <p:cNvSpPr>
                <a:spLocks noChangeShapeType="1"/>
              </p:cNvSpPr>
              <p:nvPr/>
            </p:nvSpPr>
            <p:spPr bwMode="auto">
              <a:xfrm rot="-5400000">
                <a:off x="28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99" name="Line 76"/>
              <p:cNvSpPr>
                <a:spLocks noChangeShapeType="1"/>
              </p:cNvSpPr>
              <p:nvPr/>
            </p:nvSpPr>
            <p:spPr bwMode="auto">
              <a:xfrm rot="-5400000">
                <a:off x="29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0" name="Freeform 77"/>
              <p:cNvSpPr>
                <a:spLocks/>
              </p:cNvSpPr>
              <p:nvPr/>
            </p:nvSpPr>
            <p:spPr bwMode="auto">
              <a:xfrm>
                <a:off x="3162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01" name="Freeform 78"/>
              <p:cNvSpPr>
                <a:spLocks/>
              </p:cNvSpPr>
              <p:nvPr/>
            </p:nvSpPr>
            <p:spPr bwMode="auto">
              <a:xfrm>
                <a:off x="2783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02" name="Line 79"/>
              <p:cNvSpPr>
                <a:spLocks noChangeShapeType="1"/>
              </p:cNvSpPr>
              <p:nvPr/>
            </p:nvSpPr>
            <p:spPr bwMode="auto">
              <a:xfrm rot="5400000">
                <a:off x="362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3" name="Line 80"/>
              <p:cNvSpPr>
                <a:spLocks noChangeShapeType="1"/>
              </p:cNvSpPr>
              <p:nvPr/>
            </p:nvSpPr>
            <p:spPr bwMode="auto">
              <a:xfrm rot="5400000">
                <a:off x="3612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4" name="Freeform 81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5" name="Line 82"/>
              <p:cNvSpPr>
                <a:spLocks noChangeShapeType="1"/>
              </p:cNvSpPr>
              <p:nvPr/>
            </p:nvSpPr>
            <p:spPr bwMode="auto">
              <a:xfrm rot="-5400000">
                <a:off x="343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6" name="Line 83"/>
              <p:cNvSpPr>
                <a:spLocks noChangeShapeType="1"/>
              </p:cNvSpPr>
              <p:nvPr/>
            </p:nvSpPr>
            <p:spPr bwMode="auto">
              <a:xfrm rot="-5400000">
                <a:off x="3516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07" name="Freeform 84"/>
              <p:cNvSpPr>
                <a:spLocks/>
              </p:cNvSpPr>
              <p:nvPr/>
            </p:nvSpPr>
            <p:spPr bwMode="auto">
              <a:xfrm>
                <a:off x="3751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08" name="Freeform 85"/>
              <p:cNvSpPr>
                <a:spLocks/>
              </p:cNvSpPr>
              <p:nvPr/>
            </p:nvSpPr>
            <p:spPr bwMode="auto">
              <a:xfrm>
                <a:off x="3359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09" name="Line 86"/>
              <p:cNvSpPr>
                <a:spLocks noChangeShapeType="1"/>
              </p:cNvSpPr>
              <p:nvPr/>
            </p:nvSpPr>
            <p:spPr bwMode="auto">
              <a:xfrm rot="5400000">
                <a:off x="4205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10" name="Line 87"/>
              <p:cNvSpPr>
                <a:spLocks noChangeShapeType="1"/>
              </p:cNvSpPr>
              <p:nvPr/>
            </p:nvSpPr>
            <p:spPr bwMode="auto">
              <a:xfrm rot="5400000">
                <a:off x="4188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11" name="Freeform 88"/>
              <p:cNvSpPr>
                <a:spLocks/>
              </p:cNvSpPr>
              <p:nvPr/>
            </p:nvSpPr>
            <p:spPr bwMode="auto">
              <a:xfrm>
                <a:off x="4140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12" name="Line 89"/>
              <p:cNvSpPr>
                <a:spLocks noChangeShapeType="1"/>
              </p:cNvSpPr>
              <p:nvPr/>
            </p:nvSpPr>
            <p:spPr bwMode="auto">
              <a:xfrm rot="-5400000">
                <a:off x="4013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13" name="Line 90"/>
              <p:cNvSpPr>
                <a:spLocks noChangeShapeType="1"/>
              </p:cNvSpPr>
              <p:nvPr/>
            </p:nvSpPr>
            <p:spPr bwMode="auto">
              <a:xfrm rot="-5400000">
                <a:off x="4092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714" name="Freeform 91"/>
              <p:cNvSpPr>
                <a:spLocks/>
              </p:cNvSpPr>
              <p:nvPr/>
            </p:nvSpPr>
            <p:spPr bwMode="auto">
              <a:xfrm>
                <a:off x="4336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15" name="Freeform 92"/>
              <p:cNvSpPr>
                <a:spLocks/>
              </p:cNvSpPr>
              <p:nvPr/>
            </p:nvSpPr>
            <p:spPr bwMode="auto">
              <a:xfrm>
                <a:off x="3935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6" name="Group 93"/>
              <p:cNvGrpSpPr>
                <a:grpSpLocks/>
              </p:cNvGrpSpPr>
              <p:nvPr/>
            </p:nvGrpSpPr>
            <p:grpSpPr bwMode="auto">
              <a:xfrm>
                <a:off x="4668" y="2634"/>
                <a:ext cx="192" cy="158"/>
                <a:chOff x="4692" y="2634"/>
                <a:chExt cx="192" cy="158"/>
              </a:xfrm>
            </p:grpSpPr>
            <p:grpSp>
              <p:nvGrpSpPr>
                <p:cNvPr id="7" name="Group 94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47864" name="Line 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65" name="Line 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860" name="Freeform 97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98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47862" name="Line 9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63" name="Line 10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7717" name="Freeform 101"/>
              <p:cNvSpPr>
                <a:spLocks/>
              </p:cNvSpPr>
              <p:nvPr/>
            </p:nvSpPr>
            <p:spPr bwMode="auto">
              <a:xfrm>
                <a:off x="4890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18" name="Freeform 102"/>
              <p:cNvSpPr>
                <a:spLocks/>
              </p:cNvSpPr>
              <p:nvPr/>
            </p:nvSpPr>
            <p:spPr bwMode="auto">
              <a:xfrm>
                <a:off x="4511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5235" y="2634"/>
                <a:ext cx="192" cy="158"/>
                <a:chOff x="5259" y="2634"/>
                <a:chExt cx="192" cy="158"/>
              </a:xfrm>
            </p:grpSpPr>
            <p:grpSp>
              <p:nvGrpSpPr>
                <p:cNvPr id="10" name="Group 104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47857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58" name="Line 10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853" name="Freeform 107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108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47855" name="Line 10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56" name="Line 11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7720" name="Freeform 111"/>
              <p:cNvSpPr>
                <a:spLocks/>
              </p:cNvSpPr>
              <p:nvPr/>
            </p:nvSpPr>
            <p:spPr bwMode="auto">
              <a:xfrm>
                <a:off x="5467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1" name="Freeform 112"/>
              <p:cNvSpPr>
                <a:spLocks/>
              </p:cNvSpPr>
              <p:nvPr/>
            </p:nvSpPr>
            <p:spPr bwMode="auto">
              <a:xfrm>
                <a:off x="5078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2" name="Freeform 113"/>
              <p:cNvSpPr>
                <a:spLocks/>
              </p:cNvSpPr>
              <p:nvPr/>
            </p:nvSpPr>
            <p:spPr bwMode="auto">
              <a:xfrm>
                <a:off x="908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3" name="Line 114"/>
              <p:cNvSpPr>
                <a:spLocks noChangeShapeType="1"/>
              </p:cNvSpPr>
              <p:nvPr/>
            </p:nvSpPr>
            <p:spPr bwMode="auto">
              <a:xfrm>
                <a:off x="12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4" name="Line 115"/>
              <p:cNvSpPr>
                <a:spLocks noChangeShapeType="1"/>
              </p:cNvSpPr>
              <p:nvPr/>
            </p:nvSpPr>
            <p:spPr bwMode="auto">
              <a:xfrm>
                <a:off x="18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5" name="Line 116"/>
              <p:cNvSpPr>
                <a:spLocks noChangeShapeType="1"/>
              </p:cNvSpPr>
              <p:nvPr/>
            </p:nvSpPr>
            <p:spPr bwMode="auto">
              <a:xfrm>
                <a:off x="24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6" name="Line 117"/>
              <p:cNvSpPr>
                <a:spLocks noChangeShapeType="1"/>
              </p:cNvSpPr>
              <p:nvPr/>
            </p:nvSpPr>
            <p:spPr bwMode="auto">
              <a:xfrm>
                <a:off x="30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7" name="Line 118"/>
              <p:cNvSpPr>
                <a:spLocks noChangeShapeType="1"/>
              </p:cNvSpPr>
              <p:nvPr/>
            </p:nvSpPr>
            <p:spPr bwMode="auto">
              <a:xfrm>
                <a:off x="35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8" name="Line 119"/>
              <p:cNvSpPr>
                <a:spLocks noChangeShapeType="1"/>
              </p:cNvSpPr>
              <p:nvPr/>
            </p:nvSpPr>
            <p:spPr bwMode="auto">
              <a:xfrm>
                <a:off x="41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29" name="Line 120"/>
              <p:cNvSpPr>
                <a:spLocks noChangeShapeType="1"/>
              </p:cNvSpPr>
              <p:nvPr/>
            </p:nvSpPr>
            <p:spPr bwMode="auto">
              <a:xfrm>
                <a:off x="47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0" name="Line 121"/>
              <p:cNvSpPr>
                <a:spLocks noChangeShapeType="1"/>
              </p:cNvSpPr>
              <p:nvPr/>
            </p:nvSpPr>
            <p:spPr bwMode="auto">
              <a:xfrm>
                <a:off x="532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1" name="Freeform 122"/>
              <p:cNvSpPr>
                <a:spLocks/>
              </p:cNvSpPr>
              <p:nvPr/>
            </p:nvSpPr>
            <p:spPr bwMode="auto">
              <a:xfrm>
                <a:off x="1305" y="2708"/>
                <a:ext cx="1" cy="166"/>
              </a:xfrm>
              <a:custGeom>
                <a:avLst/>
                <a:gdLst>
                  <a:gd name="T0" fmla="*/ 1 w 1"/>
                  <a:gd name="T1" fmla="*/ 0 h 166"/>
                  <a:gd name="T2" fmla="*/ 0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1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2" name="Freeform 123"/>
              <p:cNvSpPr>
                <a:spLocks/>
              </p:cNvSpPr>
              <p:nvPr/>
            </p:nvSpPr>
            <p:spPr bwMode="auto">
              <a:xfrm>
                <a:off x="1880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3" name="Freeform 124"/>
              <p:cNvSpPr>
                <a:spLocks/>
              </p:cNvSpPr>
              <p:nvPr/>
            </p:nvSpPr>
            <p:spPr bwMode="auto">
              <a:xfrm>
                <a:off x="2454" y="2708"/>
                <a:ext cx="4" cy="166"/>
              </a:xfrm>
              <a:custGeom>
                <a:avLst/>
                <a:gdLst>
                  <a:gd name="T0" fmla="*/ 4 w 4"/>
                  <a:gd name="T1" fmla="*/ 0 h 166"/>
                  <a:gd name="T2" fmla="*/ 0 w 4"/>
                  <a:gd name="T3" fmla="*/ 166 h 166"/>
                  <a:gd name="T4" fmla="*/ 0 60000 65536"/>
                  <a:gd name="T5" fmla="*/ 0 60000 65536"/>
                  <a:gd name="T6" fmla="*/ 0 w 4"/>
                  <a:gd name="T7" fmla="*/ 0 h 166"/>
                  <a:gd name="T8" fmla="*/ 4 w 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66">
                    <a:moveTo>
                      <a:pt x="4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4" name="Freeform 125"/>
              <p:cNvSpPr>
                <a:spLocks/>
              </p:cNvSpPr>
              <p:nvPr/>
            </p:nvSpPr>
            <p:spPr bwMode="auto">
              <a:xfrm>
                <a:off x="3606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5" name="Freeform 126"/>
              <p:cNvSpPr>
                <a:spLocks/>
              </p:cNvSpPr>
              <p:nvPr/>
            </p:nvSpPr>
            <p:spPr bwMode="auto">
              <a:xfrm>
                <a:off x="4760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6" name="Freeform 127"/>
              <p:cNvSpPr>
                <a:spLocks/>
              </p:cNvSpPr>
              <p:nvPr/>
            </p:nvSpPr>
            <p:spPr bwMode="auto">
              <a:xfrm>
                <a:off x="908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7" name="Line 128"/>
              <p:cNvSpPr>
                <a:spLocks noChangeShapeType="1"/>
              </p:cNvSpPr>
              <p:nvPr/>
            </p:nvSpPr>
            <p:spPr bwMode="auto">
              <a:xfrm>
                <a:off x="12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8" name="Line 129"/>
              <p:cNvSpPr>
                <a:spLocks noChangeShapeType="1"/>
              </p:cNvSpPr>
              <p:nvPr/>
            </p:nvSpPr>
            <p:spPr bwMode="auto">
              <a:xfrm>
                <a:off x="18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39" name="Line 130"/>
              <p:cNvSpPr>
                <a:spLocks noChangeShapeType="1"/>
              </p:cNvSpPr>
              <p:nvPr/>
            </p:nvSpPr>
            <p:spPr bwMode="auto">
              <a:xfrm>
                <a:off x="24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0" name="Line 131"/>
              <p:cNvSpPr>
                <a:spLocks noChangeShapeType="1"/>
              </p:cNvSpPr>
              <p:nvPr/>
            </p:nvSpPr>
            <p:spPr bwMode="auto">
              <a:xfrm>
                <a:off x="30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1" name="Line 132"/>
              <p:cNvSpPr>
                <a:spLocks noChangeShapeType="1"/>
              </p:cNvSpPr>
              <p:nvPr/>
            </p:nvSpPr>
            <p:spPr bwMode="auto">
              <a:xfrm>
                <a:off x="35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2" name="Line 133"/>
              <p:cNvSpPr>
                <a:spLocks noChangeShapeType="1"/>
              </p:cNvSpPr>
              <p:nvPr/>
            </p:nvSpPr>
            <p:spPr bwMode="auto">
              <a:xfrm>
                <a:off x="41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3" name="Line 134"/>
              <p:cNvSpPr>
                <a:spLocks noChangeShapeType="1"/>
              </p:cNvSpPr>
              <p:nvPr/>
            </p:nvSpPr>
            <p:spPr bwMode="auto">
              <a:xfrm>
                <a:off x="47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4" name="Line 135"/>
              <p:cNvSpPr>
                <a:spLocks noChangeShapeType="1"/>
              </p:cNvSpPr>
              <p:nvPr/>
            </p:nvSpPr>
            <p:spPr bwMode="auto">
              <a:xfrm>
                <a:off x="532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5" name="Freeform 136"/>
              <p:cNvSpPr>
                <a:spLocks/>
              </p:cNvSpPr>
              <p:nvPr/>
            </p:nvSpPr>
            <p:spPr bwMode="auto">
              <a:xfrm>
                <a:off x="908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6" name="Line 137"/>
              <p:cNvSpPr>
                <a:spLocks noChangeShapeType="1"/>
              </p:cNvSpPr>
              <p:nvPr/>
            </p:nvSpPr>
            <p:spPr bwMode="auto">
              <a:xfrm>
                <a:off x="12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7" name="Line 138"/>
              <p:cNvSpPr>
                <a:spLocks noChangeShapeType="1"/>
              </p:cNvSpPr>
              <p:nvPr/>
            </p:nvSpPr>
            <p:spPr bwMode="auto">
              <a:xfrm>
                <a:off x="18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8" name="Line 139"/>
              <p:cNvSpPr>
                <a:spLocks noChangeShapeType="1"/>
              </p:cNvSpPr>
              <p:nvPr/>
            </p:nvSpPr>
            <p:spPr bwMode="auto">
              <a:xfrm>
                <a:off x="24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49" name="Line 140"/>
              <p:cNvSpPr>
                <a:spLocks noChangeShapeType="1"/>
              </p:cNvSpPr>
              <p:nvPr/>
            </p:nvSpPr>
            <p:spPr bwMode="auto">
              <a:xfrm>
                <a:off x="30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0" name="Line 141"/>
              <p:cNvSpPr>
                <a:spLocks noChangeShapeType="1"/>
              </p:cNvSpPr>
              <p:nvPr/>
            </p:nvSpPr>
            <p:spPr bwMode="auto">
              <a:xfrm>
                <a:off x="35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1" name="Line 142"/>
              <p:cNvSpPr>
                <a:spLocks noChangeShapeType="1"/>
              </p:cNvSpPr>
              <p:nvPr/>
            </p:nvSpPr>
            <p:spPr bwMode="auto">
              <a:xfrm>
                <a:off x="41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2" name="Line 143"/>
              <p:cNvSpPr>
                <a:spLocks noChangeShapeType="1"/>
              </p:cNvSpPr>
              <p:nvPr/>
            </p:nvSpPr>
            <p:spPr bwMode="auto">
              <a:xfrm>
                <a:off x="47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3" name="Line 144"/>
              <p:cNvSpPr>
                <a:spLocks noChangeShapeType="1"/>
              </p:cNvSpPr>
              <p:nvPr/>
            </p:nvSpPr>
            <p:spPr bwMode="auto">
              <a:xfrm>
                <a:off x="532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4" name="Freeform 145"/>
              <p:cNvSpPr>
                <a:spLocks/>
              </p:cNvSpPr>
              <p:nvPr/>
            </p:nvSpPr>
            <p:spPr bwMode="auto">
              <a:xfrm>
                <a:off x="909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5" name="Freeform 146"/>
              <p:cNvSpPr>
                <a:spLocks/>
              </p:cNvSpPr>
              <p:nvPr/>
            </p:nvSpPr>
            <p:spPr bwMode="auto">
              <a:xfrm>
                <a:off x="912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6" name="Rectangle 147"/>
              <p:cNvSpPr>
                <a:spLocks noChangeArrowheads="1"/>
              </p:cNvSpPr>
              <p:nvPr/>
            </p:nvSpPr>
            <p:spPr bwMode="auto">
              <a:xfrm>
                <a:off x="11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7" name="Text Box 148"/>
              <p:cNvSpPr txBox="1">
                <a:spLocks noChangeArrowheads="1"/>
              </p:cNvSpPr>
              <p:nvPr/>
            </p:nvSpPr>
            <p:spPr bwMode="auto">
              <a:xfrm>
                <a:off x="1172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7758" name="Freeform 149"/>
              <p:cNvSpPr>
                <a:spLocks/>
              </p:cNvSpPr>
              <p:nvPr/>
            </p:nvSpPr>
            <p:spPr bwMode="auto">
              <a:xfrm>
                <a:off x="1402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59" name="Freeform 150"/>
              <p:cNvSpPr>
                <a:spLocks/>
              </p:cNvSpPr>
              <p:nvPr/>
            </p:nvSpPr>
            <p:spPr bwMode="auto">
              <a:xfrm>
                <a:off x="1613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0" name="Freeform 151"/>
              <p:cNvSpPr>
                <a:spLocks/>
              </p:cNvSpPr>
              <p:nvPr/>
            </p:nvSpPr>
            <p:spPr bwMode="auto">
              <a:xfrm>
                <a:off x="1967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1" name="Freeform 152"/>
              <p:cNvSpPr>
                <a:spLocks/>
              </p:cNvSpPr>
              <p:nvPr/>
            </p:nvSpPr>
            <p:spPr bwMode="auto">
              <a:xfrm>
                <a:off x="2208" y="1211"/>
                <a:ext cx="155" cy="1467"/>
              </a:xfrm>
              <a:custGeom>
                <a:avLst/>
                <a:gdLst>
                  <a:gd name="T0" fmla="*/ 155 w 155"/>
                  <a:gd name="T1" fmla="*/ 1467 h 1467"/>
                  <a:gd name="T2" fmla="*/ 3 w 155"/>
                  <a:gd name="T3" fmla="*/ 1467 h 1467"/>
                  <a:gd name="T4" fmla="*/ 0 w 155"/>
                  <a:gd name="T5" fmla="*/ 1 h 1467"/>
                  <a:gd name="T6" fmla="*/ 89 w 155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7"/>
                  <a:gd name="T14" fmla="*/ 155 w 155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7">
                    <a:moveTo>
                      <a:pt x="155" y="1467"/>
                    </a:moveTo>
                    <a:lnTo>
                      <a:pt x="3" y="1467"/>
                    </a:lnTo>
                    <a:lnTo>
                      <a:pt x="0" y="1"/>
                    </a:lnTo>
                    <a:lnTo>
                      <a:pt x="8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2" name="Freeform 153"/>
              <p:cNvSpPr>
                <a:spLocks/>
              </p:cNvSpPr>
              <p:nvPr/>
            </p:nvSpPr>
            <p:spPr bwMode="auto">
              <a:xfrm>
                <a:off x="2557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3" name="Freeform 154"/>
              <p:cNvSpPr>
                <a:spLocks/>
              </p:cNvSpPr>
              <p:nvPr/>
            </p:nvSpPr>
            <p:spPr bwMode="auto">
              <a:xfrm>
                <a:off x="2787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77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7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4" name="Freeform 155"/>
              <p:cNvSpPr>
                <a:spLocks/>
              </p:cNvSpPr>
              <p:nvPr/>
            </p:nvSpPr>
            <p:spPr bwMode="auto">
              <a:xfrm>
                <a:off x="3130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5" name="Freeform 156"/>
              <p:cNvSpPr>
                <a:spLocks/>
              </p:cNvSpPr>
              <p:nvPr/>
            </p:nvSpPr>
            <p:spPr bwMode="auto">
              <a:xfrm>
                <a:off x="3360" y="1209"/>
                <a:ext cx="155" cy="1469"/>
              </a:xfrm>
              <a:custGeom>
                <a:avLst/>
                <a:gdLst>
                  <a:gd name="T0" fmla="*/ 155 w 155"/>
                  <a:gd name="T1" fmla="*/ 1469 h 1469"/>
                  <a:gd name="T2" fmla="*/ 3 w 155"/>
                  <a:gd name="T3" fmla="*/ 1469 h 1469"/>
                  <a:gd name="T4" fmla="*/ 0 w 155"/>
                  <a:gd name="T5" fmla="*/ 0 h 1469"/>
                  <a:gd name="T6" fmla="*/ 103 w 155"/>
                  <a:gd name="T7" fmla="*/ 2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9"/>
                  <a:gd name="T14" fmla="*/ 155 w 155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9">
                    <a:moveTo>
                      <a:pt x="155" y="1469"/>
                    </a:moveTo>
                    <a:lnTo>
                      <a:pt x="3" y="1469"/>
                    </a:lnTo>
                    <a:lnTo>
                      <a:pt x="0" y="0"/>
                    </a:lnTo>
                    <a:lnTo>
                      <a:pt x="103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6" name="Freeform 157"/>
              <p:cNvSpPr>
                <a:spLocks/>
              </p:cNvSpPr>
              <p:nvPr/>
            </p:nvSpPr>
            <p:spPr bwMode="auto">
              <a:xfrm>
                <a:off x="3710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7" name="Freeform 158"/>
              <p:cNvSpPr>
                <a:spLocks/>
              </p:cNvSpPr>
              <p:nvPr/>
            </p:nvSpPr>
            <p:spPr bwMode="auto">
              <a:xfrm>
                <a:off x="3939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103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8" name="Freeform 159"/>
              <p:cNvSpPr>
                <a:spLocks/>
              </p:cNvSpPr>
              <p:nvPr/>
            </p:nvSpPr>
            <p:spPr bwMode="auto">
              <a:xfrm>
                <a:off x="4280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69" name="Freeform 160"/>
              <p:cNvSpPr>
                <a:spLocks/>
              </p:cNvSpPr>
              <p:nvPr/>
            </p:nvSpPr>
            <p:spPr bwMode="auto">
              <a:xfrm>
                <a:off x="450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0" name="Freeform 161"/>
              <p:cNvSpPr>
                <a:spLocks/>
              </p:cNvSpPr>
              <p:nvPr/>
            </p:nvSpPr>
            <p:spPr bwMode="auto">
              <a:xfrm>
                <a:off x="486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1" name="Freeform 162"/>
              <p:cNvSpPr>
                <a:spLocks/>
              </p:cNvSpPr>
              <p:nvPr/>
            </p:nvSpPr>
            <p:spPr bwMode="auto">
              <a:xfrm>
                <a:off x="5069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2" name="Freeform 163"/>
              <p:cNvSpPr>
                <a:spLocks/>
              </p:cNvSpPr>
              <p:nvPr/>
            </p:nvSpPr>
            <p:spPr bwMode="auto">
              <a:xfrm>
                <a:off x="5417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3" name="Freeform 164"/>
              <p:cNvSpPr>
                <a:spLocks/>
              </p:cNvSpPr>
              <p:nvPr/>
            </p:nvSpPr>
            <p:spPr bwMode="auto">
              <a:xfrm>
                <a:off x="1055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4" name="Freeform 165"/>
              <p:cNvSpPr>
                <a:spLocks/>
              </p:cNvSpPr>
              <p:nvPr/>
            </p:nvSpPr>
            <p:spPr bwMode="auto">
              <a:xfrm>
                <a:off x="2207" y="2744"/>
                <a:ext cx="729" cy="658"/>
              </a:xfrm>
              <a:custGeom>
                <a:avLst/>
                <a:gdLst>
                  <a:gd name="T0" fmla="*/ 153 w 729"/>
                  <a:gd name="T1" fmla="*/ 0 h 658"/>
                  <a:gd name="T2" fmla="*/ 0 w 729"/>
                  <a:gd name="T3" fmla="*/ 0 h 658"/>
                  <a:gd name="T4" fmla="*/ 0 w 729"/>
                  <a:gd name="T5" fmla="*/ 657 h 658"/>
                  <a:gd name="T6" fmla="*/ 583 w 729"/>
                  <a:gd name="T7" fmla="*/ 658 h 658"/>
                  <a:gd name="T8" fmla="*/ 582 w 729"/>
                  <a:gd name="T9" fmla="*/ 3 h 658"/>
                  <a:gd name="T10" fmla="*/ 729 w 729"/>
                  <a:gd name="T11" fmla="*/ 3 h 6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8"/>
                  <a:gd name="T20" fmla="*/ 729 w 729"/>
                  <a:gd name="T21" fmla="*/ 658 h 6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8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3" y="658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5" name="Freeform 166"/>
              <p:cNvSpPr>
                <a:spLocks/>
              </p:cNvSpPr>
              <p:nvPr/>
            </p:nvSpPr>
            <p:spPr bwMode="auto">
              <a:xfrm>
                <a:off x="3356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6" name="Freeform 167"/>
              <p:cNvSpPr>
                <a:spLocks/>
              </p:cNvSpPr>
              <p:nvPr/>
            </p:nvSpPr>
            <p:spPr bwMode="auto">
              <a:xfrm>
                <a:off x="4508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7" name="Freeform 168"/>
              <p:cNvSpPr>
                <a:spLocks/>
              </p:cNvSpPr>
              <p:nvPr/>
            </p:nvSpPr>
            <p:spPr bwMode="auto">
              <a:xfrm>
                <a:off x="1400" y="2735"/>
                <a:ext cx="708" cy="571"/>
              </a:xfrm>
              <a:custGeom>
                <a:avLst/>
                <a:gdLst>
                  <a:gd name="T0" fmla="*/ 0 w 708"/>
                  <a:gd name="T1" fmla="*/ 0 h 571"/>
                  <a:gd name="T2" fmla="*/ 132 w 708"/>
                  <a:gd name="T3" fmla="*/ 0 h 571"/>
                  <a:gd name="T4" fmla="*/ 133 w 708"/>
                  <a:gd name="T5" fmla="*/ 571 h 571"/>
                  <a:gd name="T6" fmla="*/ 708 w 708"/>
                  <a:gd name="T7" fmla="*/ 570 h 571"/>
                  <a:gd name="T8" fmla="*/ 708 w 708"/>
                  <a:gd name="T9" fmla="*/ 9 h 571"/>
                  <a:gd name="T10" fmla="*/ 573 w 708"/>
                  <a:gd name="T11" fmla="*/ 9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1"/>
                  <a:gd name="T20" fmla="*/ 708 w 708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1">
                    <a:moveTo>
                      <a:pt x="0" y="0"/>
                    </a:moveTo>
                    <a:lnTo>
                      <a:pt x="132" y="0"/>
                    </a:lnTo>
                    <a:lnTo>
                      <a:pt x="133" y="571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8" name="Freeform 169"/>
              <p:cNvSpPr>
                <a:spLocks/>
              </p:cNvSpPr>
              <p:nvPr/>
            </p:nvSpPr>
            <p:spPr bwMode="auto">
              <a:xfrm>
                <a:off x="2552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8 w 726"/>
                  <a:gd name="T3" fmla="*/ 1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8" y="1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79" name="Freeform 170"/>
              <p:cNvSpPr>
                <a:spLocks/>
              </p:cNvSpPr>
              <p:nvPr/>
            </p:nvSpPr>
            <p:spPr bwMode="auto">
              <a:xfrm>
                <a:off x="3704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0" name="Freeform 171"/>
              <p:cNvSpPr>
                <a:spLocks/>
              </p:cNvSpPr>
              <p:nvPr/>
            </p:nvSpPr>
            <p:spPr bwMode="auto">
              <a:xfrm>
                <a:off x="4859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0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0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1" name="Freeform 172"/>
              <p:cNvSpPr>
                <a:spLocks/>
              </p:cNvSpPr>
              <p:nvPr/>
            </p:nvSpPr>
            <p:spPr bwMode="auto">
              <a:xfrm>
                <a:off x="1322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2" name="Freeform 173"/>
              <p:cNvSpPr>
                <a:spLocks/>
              </p:cNvSpPr>
              <p:nvPr/>
            </p:nvSpPr>
            <p:spPr bwMode="auto">
              <a:xfrm>
                <a:off x="2491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3" name="Freeform 174"/>
              <p:cNvSpPr>
                <a:spLocks/>
              </p:cNvSpPr>
              <p:nvPr/>
            </p:nvSpPr>
            <p:spPr bwMode="auto">
              <a:xfrm>
                <a:off x="3643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4" name="Freeform 175"/>
              <p:cNvSpPr>
                <a:spLocks/>
              </p:cNvSpPr>
              <p:nvPr/>
            </p:nvSpPr>
            <p:spPr bwMode="auto">
              <a:xfrm>
                <a:off x="479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5" name="Freeform 176"/>
              <p:cNvSpPr>
                <a:spLocks/>
              </p:cNvSpPr>
              <p:nvPr/>
            </p:nvSpPr>
            <p:spPr bwMode="auto">
              <a:xfrm>
                <a:off x="527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6" name="Freeform 177"/>
              <p:cNvSpPr>
                <a:spLocks/>
              </p:cNvSpPr>
              <p:nvPr/>
            </p:nvSpPr>
            <p:spPr bwMode="auto">
              <a:xfrm>
                <a:off x="4124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7" name="Freeform 178"/>
              <p:cNvSpPr>
                <a:spLocks/>
              </p:cNvSpPr>
              <p:nvPr/>
            </p:nvSpPr>
            <p:spPr bwMode="auto">
              <a:xfrm>
                <a:off x="2972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8" name="Freeform 179"/>
              <p:cNvSpPr>
                <a:spLocks/>
              </p:cNvSpPr>
              <p:nvPr/>
            </p:nvSpPr>
            <p:spPr bwMode="auto">
              <a:xfrm>
                <a:off x="1819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89" name="Freeform 180"/>
              <p:cNvSpPr>
                <a:spLocks/>
              </p:cNvSpPr>
              <p:nvPr/>
            </p:nvSpPr>
            <p:spPr bwMode="auto">
              <a:xfrm>
                <a:off x="956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0" name="Freeform 181"/>
              <p:cNvSpPr>
                <a:spLocks/>
              </p:cNvSpPr>
              <p:nvPr/>
            </p:nvSpPr>
            <p:spPr bwMode="auto">
              <a:xfrm>
                <a:off x="956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1" name="Freeform 182"/>
              <p:cNvSpPr>
                <a:spLocks/>
              </p:cNvSpPr>
              <p:nvPr/>
            </p:nvSpPr>
            <p:spPr bwMode="auto">
              <a:xfrm>
                <a:off x="1322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2" name="Freeform 183"/>
              <p:cNvSpPr>
                <a:spLocks/>
              </p:cNvSpPr>
              <p:nvPr/>
            </p:nvSpPr>
            <p:spPr bwMode="auto">
              <a:xfrm>
                <a:off x="2491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3" name="Freeform 184"/>
              <p:cNvSpPr>
                <a:spLocks/>
              </p:cNvSpPr>
              <p:nvPr/>
            </p:nvSpPr>
            <p:spPr bwMode="auto">
              <a:xfrm>
                <a:off x="3643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4" name="Freeform 185"/>
              <p:cNvSpPr>
                <a:spLocks/>
              </p:cNvSpPr>
              <p:nvPr/>
            </p:nvSpPr>
            <p:spPr bwMode="auto">
              <a:xfrm>
                <a:off x="4791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5" name="Freeform 186"/>
              <p:cNvSpPr>
                <a:spLocks/>
              </p:cNvSpPr>
              <p:nvPr/>
            </p:nvSpPr>
            <p:spPr bwMode="auto">
              <a:xfrm>
                <a:off x="5277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6" name="Line 187"/>
              <p:cNvSpPr>
                <a:spLocks noChangeShapeType="1"/>
              </p:cNvSpPr>
              <p:nvPr/>
            </p:nvSpPr>
            <p:spPr bwMode="auto">
              <a:xfrm>
                <a:off x="412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7" name="Line 188"/>
              <p:cNvSpPr>
                <a:spLocks noChangeShapeType="1"/>
              </p:cNvSpPr>
              <p:nvPr/>
            </p:nvSpPr>
            <p:spPr bwMode="auto">
              <a:xfrm>
                <a:off x="2973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8" name="Line 189"/>
              <p:cNvSpPr>
                <a:spLocks noChangeShapeType="1"/>
              </p:cNvSpPr>
              <p:nvPr/>
            </p:nvSpPr>
            <p:spPr bwMode="auto">
              <a:xfrm>
                <a:off x="1820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799" name="Rectangle 190"/>
              <p:cNvSpPr>
                <a:spLocks noChangeArrowheads="1"/>
              </p:cNvSpPr>
              <p:nvPr/>
            </p:nvSpPr>
            <p:spPr bwMode="auto">
              <a:xfrm>
                <a:off x="2317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0" name="Text Box 191"/>
              <p:cNvSpPr txBox="1">
                <a:spLocks noChangeArrowheads="1"/>
              </p:cNvSpPr>
              <p:nvPr/>
            </p:nvSpPr>
            <p:spPr bwMode="auto">
              <a:xfrm>
                <a:off x="2348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7801" name="Rectangle 192"/>
              <p:cNvSpPr>
                <a:spLocks noChangeArrowheads="1"/>
              </p:cNvSpPr>
              <p:nvPr/>
            </p:nvSpPr>
            <p:spPr bwMode="auto">
              <a:xfrm>
                <a:off x="3469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2" name="Text Box 193"/>
              <p:cNvSpPr txBox="1">
                <a:spLocks noChangeArrowheads="1"/>
              </p:cNvSpPr>
              <p:nvPr/>
            </p:nvSpPr>
            <p:spPr bwMode="auto">
              <a:xfrm>
                <a:off x="3500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7803" name="Rectangle 194"/>
              <p:cNvSpPr>
                <a:spLocks noChangeArrowheads="1"/>
              </p:cNvSpPr>
              <p:nvPr/>
            </p:nvSpPr>
            <p:spPr bwMode="auto">
              <a:xfrm>
                <a:off x="462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4" name="Text Box 195"/>
              <p:cNvSpPr txBox="1">
                <a:spLocks noChangeArrowheads="1"/>
              </p:cNvSpPr>
              <p:nvPr/>
            </p:nvSpPr>
            <p:spPr bwMode="auto">
              <a:xfrm>
                <a:off x="4652" y="35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47805" name="Line 196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6" name="Line 197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7" name="Line 198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8" name="Line 199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09" name="Freeform 200"/>
              <p:cNvSpPr>
                <a:spLocks/>
              </p:cNvSpPr>
              <p:nvPr/>
            </p:nvSpPr>
            <p:spPr bwMode="auto">
              <a:xfrm>
                <a:off x="3033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10" name="Freeform 201"/>
              <p:cNvSpPr>
                <a:spLocks/>
              </p:cNvSpPr>
              <p:nvPr/>
            </p:nvSpPr>
            <p:spPr bwMode="auto">
              <a:xfrm>
                <a:off x="4185" y="2691"/>
                <a:ext cx="1" cy="525"/>
              </a:xfrm>
              <a:custGeom>
                <a:avLst/>
                <a:gdLst>
                  <a:gd name="T0" fmla="*/ 0 w 1"/>
                  <a:gd name="T1" fmla="*/ 0 h 525"/>
                  <a:gd name="T2" fmla="*/ 0 w 1"/>
                  <a:gd name="T3" fmla="*/ 525 h 525"/>
                  <a:gd name="T4" fmla="*/ 0 60000 65536"/>
                  <a:gd name="T5" fmla="*/ 0 60000 65536"/>
                  <a:gd name="T6" fmla="*/ 0 w 1"/>
                  <a:gd name="T7" fmla="*/ 0 h 525"/>
                  <a:gd name="T8" fmla="*/ 1 w 1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5">
                    <a:moveTo>
                      <a:pt x="0" y="0"/>
                    </a:moveTo>
                    <a:lnTo>
                      <a:pt x="0" y="5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11" name="Freeform 202"/>
              <p:cNvSpPr>
                <a:spLocks/>
              </p:cNvSpPr>
              <p:nvPr/>
            </p:nvSpPr>
            <p:spPr bwMode="auto">
              <a:xfrm>
                <a:off x="5325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12" name="Text Box 203"/>
              <p:cNvSpPr txBox="1">
                <a:spLocks noChangeArrowheads="1"/>
              </p:cNvSpPr>
              <p:nvPr/>
            </p:nvSpPr>
            <p:spPr bwMode="auto">
              <a:xfrm rot="5400000">
                <a:off x="11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13" name="Text Box 204"/>
              <p:cNvSpPr txBox="1">
                <a:spLocks noChangeArrowheads="1"/>
              </p:cNvSpPr>
              <p:nvPr/>
            </p:nvSpPr>
            <p:spPr bwMode="auto">
              <a:xfrm rot="5400000">
                <a:off x="17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14" name="Text Box 205"/>
              <p:cNvSpPr txBox="1">
                <a:spLocks noChangeArrowheads="1"/>
              </p:cNvSpPr>
              <p:nvPr/>
            </p:nvSpPr>
            <p:spPr bwMode="auto">
              <a:xfrm rot="5400000">
                <a:off x="2345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15" name="Text Box 206"/>
              <p:cNvSpPr txBox="1">
                <a:spLocks noChangeArrowheads="1"/>
              </p:cNvSpPr>
              <p:nvPr/>
            </p:nvSpPr>
            <p:spPr bwMode="auto">
              <a:xfrm rot="5400000">
                <a:off x="2921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16" name="Text Box 207"/>
              <p:cNvSpPr txBox="1">
                <a:spLocks noChangeArrowheads="1"/>
              </p:cNvSpPr>
              <p:nvPr/>
            </p:nvSpPr>
            <p:spPr bwMode="auto">
              <a:xfrm rot="5400000">
                <a:off x="3496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7817" name="Text Box 208"/>
              <p:cNvSpPr txBox="1">
                <a:spLocks noChangeArrowheads="1"/>
              </p:cNvSpPr>
              <p:nvPr/>
            </p:nvSpPr>
            <p:spPr bwMode="auto">
              <a:xfrm rot="5400000">
                <a:off x="40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7818" name="Text Box 209"/>
              <p:cNvSpPr txBox="1">
                <a:spLocks noChangeArrowheads="1"/>
              </p:cNvSpPr>
              <p:nvPr/>
            </p:nvSpPr>
            <p:spPr bwMode="auto">
              <a:xfrm rot="5400000">
                <a:off x="464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7819" name="Text Box 210"/>
              <p:cNvSpPr txBox="1">
                <a:spLocks noChangeArrowheads="1"/>
              </p:cNvSpPr>
              <p:nvPr/>
            </p:nvSpPr>
            <p:spPr bwMode="auto">
              <a:xfrm rot="5400000">
                <a:off x="5244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47820" name="Text Box 211"/>
              <p:cNvSpPr txBox="1">
                <a:spLocks noChangeArrowheads="1"/>
              </p:cNvSpPr>
              <p:nvPr/>
            </p:nvSpPr>
            <p:spPr bwMode="auto">
              <a:xfrm>
                <a:off x="660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821" name="Text Box 212"/>
              <p:cNvSpPr txBox="1">
                <a:spLocks noChangeArrowheads="1"/>
              </p:cNvSpPr>
              <p:nvPr/>
            </p:nvSpPr>
            <p:spPr bwMode="auto">
              <a:xfrm>
                <a:off x="660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7822" name="Text Box 213"/>
              <p:cNvSpPr txBox="1">
                <a:spLocks noChangeArrowheads="1"/>
              </p:cNvSpPr>
              <p:nvPr/>
            </p:nvSpPr>
            <p:spPr bwMode="auto">
              <a:xfrm>
                <a:off x="624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47823" name="Line 214"/>
              <p:cNvSpPr>
                <a:spLocks noChangeShapeType="1"/>
              </p:cNvSpPr>
              <p:nvPr/>
            </p:nvSpPr>
            <p:spPr bwMode="auto">
              <a:xfrm>
                <a:off x="332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24" name="Text Box 215"/>
              <p:cNvSpPr txBox="1">
                <a:spLocks noChangeArrowheads="1"/>
              </p:cNvSpPr>
              <p:nvPr/>
            </p:nvSpPr>
            <p:spPr bwMode="auto">
              <a:xfrm>
                <a:off x="660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825" name="Text Box 216"/>
              <p:cNvSpPr txBox="1">
                <a:spLocks noChangeArrowheads="1"/>
              </p:cNvSpPr>
              <p:nvPr/>
            </p:nvSpPr>
            <p:spPr bwMode="auto">
              <a:xfrm>
                <a:off x="624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7826" name="Text Box 217"/>
              <p:cNvSpPr txBox="1">
                <a:spLocks noChangeArrowheads="1"/>
              </p:cNvSpPr>
              <p:nvPr/>
            </p:nvSpPr>
            <p:spPr bwMode="auto">
              <a:xfrm rot="5400000">
                <a:off x="66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27" name="Text Box 218"/>
              <p:cNvSpPr txBox="1">
                <a:spLocks noChangeArrowheads="1"/>
              </p:cNvSpPr>
              <p:nvPr/>
            </p:nvSpPr>
            <p:spPr bwMode="auto">
              <a:xfrm rot="5400000">
                <a:off x="665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828" name="Text Box 219"/>
              <p:cNvSpPr txBox="1">
                <a:spLocks noChangeArrowheads="1"/>
              </p:cNvSpPr>
              <p:nvPr/>
            </p:nvSpPr>
            <p:spPr bwMode="auto">
              <a:xfrm>
                <a:off x="348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47829" name="Text Box 220"/>
              <p:cNvSpPr txBox="1">
                <a:spLocks noChangeArrowheads="1"/>
              </p:cNvSpPr>
              <p:nvPr/>
            </p:nvSpPr>
            <p:spPr bwMode="auto">
              <a:xfrm>
                <a:off x="348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47830" name="Text Box 221"/>
              <p:cNvSpPr txBox="1">
                <a:spLocks noChangeArrowheads="1"/>
              </p:cNvSpPr>
              <p:nvPr/>
            </p:nvSpPr>
            <p:spPr bwMode="auto">
              <a:xfrm>
                <a:off x="348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47831" name="Text Box 222"/>
              <p:cNvSpPr txBox="1">
                <a:spLocks noChangeArrowheads="1"/>
              </p:cNvSpPr>
              <p:nvPr/>
            </p:nvSpPr>
            <p:spPr bwMode="auto">
              <a:xfrm>
                <a:off x="348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47832" name="Text Box 223"/>
              <p:cNvSpPr txBox="1">
                <a:spLocks noChangeArrowheads="1"/>
              </p:cNvSpPr>
              <p:nvPr/>
            </p:nvSpPr>
            <p:spPr bwMode="auto">
              <a:xfrm>
                <a:off x="348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47833" name="Text Box 224"/>
              <p:cNvSpPr txBox="1">
                <a:spLocks noChangeArrowheads="1"/>
              </p:cNvSpPr>
              <p:nvPr/>
            </p:nvSpPr>
            <p:spPr bwMode="auto">
              <a:xfrm>
                <a:off x="375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47834" name="Text Box 225"/>
              <p:cNvSpPr txBox="1">
                <a:spLocks noChangeArrowheads="1"/>
              </p:cNvSpPr>
              <p:nvPr/>
            </p:nvSpPr>
            <p:spPr bwMode="auto">
              <a:xfrm>
                <a:off x="375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47835" name="Text Box 226"/>
              <p:cNvSpPr txBox="1">
                <a:spLocks noChangeArrowheads="1"/>
              </p:cNvSpPr>
              <p:nvPr/>
            </p:nvSpPr>
            <p:spPr bwMode="auto">
              <a:xfrm>
                <a:off x="375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47836" name="Text Box 227"/>
              <p:cNvSpPr txBox="1">
                <a:spLocks noChangeArrowheads="1"/>
              </p:cNvSpPr>
              <p:nvPr/>
            </p:nvSpPr>
            <p:spPr bwMode="auto">
              <a:xfrm>
                <a:off x="375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47837" name="Text Box 228"/>
              <p:cNvSpPr txBox="1">
                <a:spLocks noChangeArrowheads="1"/>
              </p:cNvSpPr>
              <p:nvPr/>
            </p:nvSpPr>
            <p:spPr bwMode="auto">
              <a:xfrm>
                <a:off x="375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47838" name="Line 229"/>
              <p:cNvSpPr>
                <a:spLocks noChangeShapeType="1"/>
              </p:cNvSpPr>
              <p:nvPr/>
            </p:nvSpPr>
            <p:spPr bwMode="auto">
              <a:xfrm>
                <a:off x="140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39" name="Line 230"/>
              <p:cNvSpPr>
                <a:spLocks noChangeShapeType="1"/>
              </p:cNvSpPr>
              <p:nvPr/>
            </p:nvSpPr>
            <p:spPr bwMode="auto">
              <a:xfrm>
                <a:off x="140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0" name="Line 231"/>
              <p:cNvSpPr>
                <a:spLocks noChangeShapeType="1"/>
              </p:cNvSpPr>
              <p:nvPr/>
            </p:nvSpPr>
            <p:spPr bwMode="auto">
              <a:xfrm>
                <a:off x="140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1" name="Line 232"/>
              <p:cNvSpPr>
                <a:spLocks noChangeShapeType="1"/>
              </p:cNvSpPr>
              <p:nvPr/>
            </p:nvSpPr>
            <p:spPr bwMode="auto">
              <a:xfrm>
                <a:off x="140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2" name="Line 233"/>
              <p:cNvSpPr>
                <a:spLocks noChangeShapeType="1"/>
              </p:cNvSpPr>
              <p:nvPr/>
            </p:nvSpPr>
            <p:spPr bwMode="auto">
              <a:xfrm>
                <a:off x="140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3" name="Line 234"/>
              <p:cNvSpPr>
                <a:spLocks noChangeShapeType="1"/>
              </p:cNvSpPr>
              <p:nvPr/>
            </p:nvSpPr>
            <p:spPr bwMode="auto">
              <a:xfrm>
                <a:off x="140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4" name="Line 235"/>
              <p:cNvSpPr>
                <a:spLocks noChangeShapeType="1"/>
              </p:cNvSpPr>
              <p:nvPr/>
            </p:nvSpPr>
            <p:spPr bwMode="auto">
              <a:xfrm>
                <a:off x="140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5" name="Line 236"/>
              <p:cNvSpPr>
                <a:spLocks noChangeShapeType="1"/>
              </p:cNvSpPr>
              <p:nvPr/>
            </p:nvSpPr>
            <p:spPr bwMode="auto">
              <a:xfrm>
                <a:off x="140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6" name="Line 237"/>
              <p:cNvSpPr>
                <a:spLocks noChangeShapeType="1"/>
              </p:cNvSpPr>
              <p:nvPr/>
            </p:nvSpPr>
            <p:spPr bwMode="auto">
              <a:xfrm>
                <a:off x="140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7" name="Line 238"/>
              <p:cNvSpPr>
                <a:spLocks noChangeShapeType="1"/>
              </p:cNvSpPr>
              <p:nvPr/>
            </p:nvSpPr>
            <p:spPr bwMode="auto">
              <a:xfrm>
                <a:off x="140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48" name="Text Box 239"/>
              <p:cNvSpPr txBox="1">
                <a:spLocks noChangeArrowheads="1"/>
              </p:cNvSpPr>
              <p:nvPr/>
            </p:nvSpPr>
            <p:spPr bwMode="auto">
              <a:xfrm>
                <a:off x="648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47849" name="Line 240"/>
              <p:cNvSpPr>
                <a:spLocks noChangeShapeType="1"/>
              </p:cNvSpPr>
              <p:nvPr/>
            </p:nvSpPr>
            <p:spPr bwMode="auto">
              <a:xfrm>
                <a:off x="682" y="39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850" name="Text Box 241"/>
              <p:cNvSpPr txBox="1">
                <a:spLocks noChangeArrowheads="1"/>
              </p:cNvSpPr>
              <p:nvPr/>
            </p:nvSpPr>
            <p:spPr bwMode="auto">
              <a:xfrm>
                <a:off x="668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47851" name="Line 242"/>
              <p:cNvSpPr>
                <a:spLocks noChangeShapeType="1"/>
              </p:cNvSpPr>
              <p:nvPr/>
            </p:nvSpPr>
            <p:spPr bwMode="auto">
              <a:xfrm>
                <a:off x="726" y="407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243"/>
            <p:cNvGrpSpPr>
              <a:grpSpLocks/>
            </p:cNvGrpSpPr>
            <p:nvPr/>
          </p:nvGrpSpPr>
          <p:grpSpPr bwMode="auto">
            <a:xfrm>
              <a:off x="140" y="674"/>
              <a:ext cx="196" cy="3010"/>
              <a:chOff x="140" y="674"/>
              <a:chExt cx="196" cy="3010"/>
            </a:xfrm>
          </p:grpSpPr>
          <p:sp>
            <p:nvSpPr>
              <p:cNvPr id="147642" name="Text Box 244"/>
              <p:cNvSpPr txBox="1">
                <a:spLocks noChangeArrowheads="1"/>
              </p:cNvSpPr>
              <p:nvPr/>
            </p:nvSpPr>
            <p:spPr bwMode="auto">
              <a:xfrm>
                <a:off x="140" y="67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3" name="Text Box 245"/>
              <p:cNvSpPr txBox="1">
                <a:spLocks noChangeArrowheads="1"/>
              </p:cNvSpPr>
              <p:nvPr/>
            </p:nvSpPr>
            <p:spPr bwMode="auto">
              <a:xfrm>
                <a:off x="140" y="93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4" name="Text Box 246"/>
              <p:cNvSpPr txBox="1">
                <a:spLocks noChangeArrowheads="1"/>
              </p:cNvSpPr>
              <p:nvPr/>
            </p:nvSpPr>
            <p:spPr bwMode="auto">
              <a:xfrm>
                <a:off x="140" y="119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5" name="Text Box 247"/>
              <p:cNvSpPr txBox="1">
                <a:spLocks noChangeArrowheads="1"/>
              </p:cNvSpPr>
              <p:nvPr/>
            </p:nvSpPr>
            <p:spPr bwMode="auto">
              <a:xfrm>
                <a:off x="140" y="145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6" name="Text Box 248"/>
              <p:cNvSpPr txBox="1">
                <a:spLocks noChangeArrowheads="1"/>
              </p:cNvSpPr>
              <p:nvPr/>
            </p:nvSpPr>
            <p:spPr bwMode="auto">
              <a:xfrm>
                <a:off x="140" y="17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7" name="Text Box 249"/>
              <p:cNvSpPr txBox="1">
                <a:spLocks noChangeArrowheads="1"/>
              </p:cNvSpPr>
              <p:nvPr/>
            </p:nvSpPr>
            <p:spPr bwMode="auto">
              <a:xfrm>
                <a:off x="140" y="19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8" name="Text Box 250"/>
              <p:cNvSpPr txBox="1">
                <a:spLocks noChangeArrowheads="1"/>
              </p:cNvSpPr>
              <p:nvPr/>
            </p:nvSpPr>
            <p:spPr bwMode="auto">
              <a:xfrm>
                <a:off x="140" y="265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49" name="Text Box 251"/>
              <p:cNvSpPr txBox="1">
                <a:spLocks noChangeArrowheads="1"/>
              </p:cNvSpPr>
              <p:nvPr/>
            </p:nvSpPr>
            <p:spPr bwMode="auto">
              <a:xfrm>
                <a:off x="140" y="29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50" name="Text Box 252"/>
              <p:cNvSpPr txBox="1">
                <a:spLocks noChangeArrowheads="1"/>
              </p:cNvSpPr>
              <p:nvPr/>
            </p:nvSpPr>
            <p:spPr bwMode="auto">
              <a:xfrm>
                <a:off x="140" y="31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7651" name="Text Box 253"/>
              <p:cNvSpPr txBox="1">
                <a:spLocks noChangeArrowheads="1"/>
              </p:cNvSpPr>
              <p:nvPr/>
            </p:nvSpPr>
            <p:spPr bwMode="auto">
              <a:xfrm>
                <a:off x="140" y="3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13" name="Group 254"/>
          <p:cNvGrpSpPr>
            <a:grpSpLocks/>
          </p:cNvGrpSpPr>
          <p:nvPr/>
        </p:nvGrpSpPr>
        <p:grpSpPr bwMode="auto">
          <a:xfrm>
            <a:off x="1431925" y="1360488"/>
            <a:ext cx="7712075" cy="4575175"/>
            <a:chOff x="902" y="857"/>
            <a:chExt cx="4858" cy="2882"/>
          </a:xfrm>
        </p:grpSpPr>
        <p:grpSp>
          <p:nvGrpSpPr>
            <p:cNvPr id="14" name="Group 255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5" name="Group 256"/>
              <p:cNvGrpSpPr>
                <a:grpSpLocks/>
              </p:cNvGrpSpPr>
              <p:nvPr/>
            </p:nvGrpSpPr>
            <p:grpSpPr bwMode="auto">
              <a:xfrm>
                <a:off x="902" y="857"/>
                <a:ext cx="4567" cy="430"/>
                <a:chOff x="902" y="857"/>
                <a:chExt cx="4567" cy="430"/>
              </a:xfrm>
            </p:grpSpPr>
            <p:grpSp>
              <p:nvGrpSpPr>
                <p:cNvPr id="16" name="Group 257"/>
                <p:cNvGrpSpPr>
                  <a:grpSpLocks/>
                </p:cNvGrpSpPr>
                <p:nvPr/>
              </p:nvGrpSpPr>
              <p:grpSpPr bwMode="auto">
                <a:xfrm>
                  <a:off x="1152" y="1013"/>
                  <a:ext cx="4317" cy="274"/>
                  <a:chOff x="1176" y="1068"/>
                  <a:chExt cx="4317" cy="274"/>
                </a:xfrm>
              </p:grpSpPr>
              <p:sp>
                <p:nvSpPr>
                  <p:cNvPr id="147632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47633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117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7634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47635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231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47636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4067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47</a:t>
                    </a:r>
                  </a:p>
                </p:txBody>
              </p:sp>
              <p:sp>
                <p:nvSpPr>
                  <p:cNvPr id="147637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47638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63</a:t>
                    </a:r>
                  </a:p>
                </p:txBody>
              </p:sp>
              <p:sp>
                <p:nvSpPr>
                  <p:cNvPr id="147639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626" y="1068"/>
                    <a:ext cx="288" cy="27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lIns="0" rIns="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48</a:t>
                    </a:r>
                  </a:p>
                </p:txBody>
              </p:sp>
            </p:grpSp>
            <p:grpSp>
              <p:nvGrpSpPr>
                <p:cNvPr id="17" name="Group 266"/>
                <p:cNvGrpSpPr>
                  <a:grpSpLocks/>
                </p:cNvGrpSpPr>
                <p:nvPr/>
              </p:nvGrpSpPr>
              <p:grpSpPr bwMode="auto">
                <a:xfrm>
                  <a:off x="902" y="857"/>
                  <a:ext cx="4419" cy="145"/>
                  <a:chOff x="902" y="857"/>
                  <a:chExt cx="4419" cy="145"/>
                </a:xfrm>
              </p:grpSpPr>
              <p:sp>
                <p:nvSpPr>
                  <p:cNvPr id="147623" name="Freeform 267"/>
                  <p:cNvSpPr>
                    <a:spLocks/>
                  </p:cNvSpPr>
                  <p:nvPr/>
                </p:nvSpPr>
                <p:spPr bwMode="auto">
                  <a:xfrm>
                    <a:off x="902" y="857"/>
                    <a:ext cx="4419" cy="1"/>
                  </a:xfrm>
                  <a:custGeom>
                    <a:avLst/>
                    <a:gdLst>
                      <a:gd name="T0" fmla="*/ 0 w 4419"/>
                      <a:gd name="T1" fmla="*/ 1 h 1"/>
                      <a:gd name="T2" fmla="*/ 4419 w 4419"/>
                      <a:gd name="T3" fmla="*/ 0 h 1"/>
                      <a:gd name="T4" fmla="*/ 0 60000 65536"/>
                      <a:gd name="T5" fmla="*/ 0 60000 65536"/>
                      <a:gd name="T6" fmla="*/ 0 w 4419"/>
                      <a:gd name="T7" fmla="*/ 0 h 1"/>
                      <a:gd name="T8" fmla="*/ 4419 w 4419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419" h="1">
                        <a:moveTo>
                          <a:pt x="0" y="1"/>
                        </a:moveTo>
                        <a:lnTo>
                          <a:pt x="4419" y="0"/>
                        </a:lnTo>
                      </a:path>
                    </a:pathLst>
                  </a:custGeom>
                  <a:noFill/>
                  <a:ln w="762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4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5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184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6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7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8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29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30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4728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31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5304" y="858"/>
                    <a:ext cx="0" cy="144"/>
                  </a:xfrm>
                  <a:prstGeom prst="line">
                    <a:avLst/>
                  </a:prstGeom>
                  <a:noFill/>
                  <a:ln w="76200">
                    <a:solidFill>
                      <a:schemeClr val="folHlink"/>
                    </a:solidFill>
                    <a:round/>
                    <a:headEnd type="oval" w="sm" len="sm"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7617" name="Text Box 276"/>
              <p:cNvSpPr txBox="1">
                <a:spLocks noChangeArrowheads="1"/>
              </p:cNvSpPr>
              <p:nvPr/>
            </p:nvSpPr>
            <p:spPr bwMode="auto">
              <a:xfrm>
                <a:off x="140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18" name="Text Box 277"/>
              <p:cNvSpPr txBox="1">
                <a:spLocks noChangeArrowheads="1"/>
              </p:cNvSpPr>
              <p:nvPr/>
            </p:nvSpPr>
            <p:spPr bwMode="auto">
              <a:xfrm>
                <a:off x="254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19" name="Text Box 278"/>
              <p:cNvSpPr txBox="1">
                <a:spLocks noChangeArrowheads="1"/>
              </p:cNvSpPr>
              <p:nvPr/>
            </p:nvSpPr>
            <p:spPr bwMode="auto">
              <a:xfrm>
                <a:off x="371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7620" name="Text Box 279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8" name="Group 280"/>
            <p:cNvGrpSpPr>
              <a:grpSpLocks/>
            </p:cNvGrpSpPr>
            <p:nvPr/>
          </p:nvGrpSpPr>
          <p:grpSpPr bwMode="auto">
            <a:xfrm>
              <a:off x="1944" y="3527"/>
              <a:ext cx="3816" cy="212"/>
              <a:chOff x="1944" y="3527"/>
              <a:chExt cx="3816" cy="212"/>
            </a:xfrm>
          </p:grpSpPr>
          <p:grpSp>
            <p:nvGrpSpPr>
              <p:cNvPr id="19" name="Group 281"/>
              <p:cNvGrpSpPr>
                <a:grpSpLocks/>
              </p:cNvGrpSpPr>
              <p:nvPr/>
            </p:nvGrpSpPr>
            <p:grpSpPr bwMode="auto">
              <a:xfrm>
                <a:off x="1964" y="3737"/>
                <a:ext cx="3637" cy="0"/>
                <a:chOff x="1964" y="3737"/>
                <a:chExt cx="3637" cy="0"/>
              </a:xfrm>
            </p:grpSpPr>
            <p:sp>
              <p:nvSpPr>
                <p:cNvPr id="147612" name="Line 282"/>
                <p:cNvSpPr>
                  <a:spLocks noChangeShapeType="1"/>
                </p:cNvSpPr>
                <p:nvPr/>
              </p:nvSpPr>
              <p:spPr bwMode="auto">
                <a:xfrm>
                  <a:off x="196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613" name="Line 283"/>
                <p:cNvSpPr>
                  <a:spLocks noChangeShapeType="1"/>
                </p:cNvSpPr>
                <p:nvPr/>
              </p:nvSpPr>
              <p:spPr bwMode="auto">
                <a:xfrm>
                  <a:off x="3144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614" name="Line 284"/>
                <p:cNvSpPr>
                  <a:spLocks noChangeShapeType="1"/>
                </p:cNvSpPr>
                <p:nvPr/>
              </p:nvSpPr>
              <p:spPr bwMode="auto">
                <a:xfrm>
                  <a:off x="4293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615" name="Line 285"/>
                <p:cNvSpPr>
                  <a:spLocks noChangeShapeType="1"/>
                </p:cNvSpPr>
                <p:nvPr/>
              </p:nvSpPr>
              <p:spPr bwMode="auto">
                <a:xfrm>
                  <a:off x="5420" y="3737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sm" len="sm"/>
                  <a:tailEnd type="stealth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286"/>
              <p:cNvGrpSpPr>
                <a:grpSpLocks/>
              </p:cNvGrpSpPr>
              <p:nvPr/>
            </p:nvGrpSpPr>
            <p:grpSpPr bwMode="auto">
              <a:xfrm>
                <a:off x="1944" y="3527"/>
                <a:ext cx="3816" cy="212"/>
                <a:chOff x="1944" y="3527"/>
                <a:chExt cx="3816" cy="212"/>
              </a:xfrm>
            </p:grpSpPr>
            <p:sp>
              <p:nvSpPr>
                <p:cNvPr id="147608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194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7609" name="Text Box 288"/>
                <p:cNvSpPr txBox="1">
                  <a:spLocks noChangeArrowheads="1"/>
                </p:cNvSpPr>
                <p:nvPr/>
              </p:nvSpPr>
              <p:spPr bwMode="auto">
                <a:xfrm>
                  <a:off x="310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47610" name="Text Box 289"/>
                <p:cNvSpPr txBox="1">
                  <a:spLocks noChangeArrowheads="1"/>
                </p:cNvSpPr>
                <p:nvPr/>
              </p:nvSpPr>
              <p:spPr bwMode="auto">
                <a:xfrm>
                  <a:off x="4256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47611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5414" y="3527"/>
                  <a:ext cx="34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chemeClr val="folHlink"/>
                      </a:solidFill>
                      <a:latin typeface="Times New Roman" pitchFamily="18" charset="0"/>
                    </a:rPr>
                    <a:t>I/O</a:t>
                  </a:r>
                  <a:r>
                    <a:rPr lang="en-US" altLang="zh-CN" sz="16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1668463" y="1903413"/>
            <a:ext cx="6977062" cy="4259262"/>
            <a:chOff x="1051" y="1199"/>
            <a:chExt cx="4395" cy="2683"/>
          </a:xfrm>
        </p:grpSpPr>
        <p:grpSp>
          <p:nvGrpSpPr>
            <p:cNvPr id="22" name="Group 292"/>
            <p:cNvGrpSpPr>
              <a:grpSpLocks/>
            </p:cNvGrpSpPr>
            <p:nvPr/>
          </p:nvGrpSpPr>
          <p:grpSpPr bwMode="auto">
            <a:xfrm>
              <a:off x="1142" y="3546"/>
              <a:ext cx="4304" cy="336"/>
              <a:chOff x="1142" y="3546"/>
              <a:chExt cx="4304" cy="336"/>
            </a:xfrm>
          </p:grpSpPr>
          <p:grpSp>
            <p:nvGrpSpPr>
              <p:cNvPr id="23" name="Group 293"/>
              <p:cNvGrpSpPr>
                <a:grpSpLocks/>
              </p:cNvGrpSpPr>
              <p:nvPr/>
            </p:nvGrpSpPr>
            <p:grpSpPr bwMode="auto">
              <a:xfrm>
                <a:off x="1142" y="3546"/>
                <a:ext cx="823" cy="336"/>
                <a:chOff x="1142" y="3546"/>
                <a:chExt cx="823" cy="336"/>
              </a:xfrm>
            </p:grpSpPr>
            <p:sp>
              <p:nvSpPr>
                <p:cNvPr id="147602" name="Rectangle 294"/>
                <p:cNvSpPr>
                  <a:spLocks noChangeArrowheads="1"/>
                </p:cNvSpPr>
                <p:nvPr/>
              </p:nvSpPr>
              <p:spPr bwMode="auto">
                <a:xfrm>
                  <a:off x="1142" y="3546"/>
                  <a:ext cx="823" cy="336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603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200" y="359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读写电路</a:t>
                  </a:r>
                </a:p>
              </p:txBody>
            </p:sp>
          </p:grpSp>
          <p:grpSp>
            <p:nvGrpSpPr>
              <p:cNvPr id="24" name="Group 296"/>
              <p:cNvGrpSpPr>
                <a:grpSpLocks/>
              </p:cNvGrpSpPr>
              <p:nvPr/>
            </p:nvGrpSpPr>
            <p:grpSpPr bwMode="auto">
              <a:xfrm>
                <a:off x="2318" y="3546"/>
                <a:ext cx="823" cy="336"/>
                <a:chOff x="2318" y="3546"/>
                <a:chExt cx="823" cy="336"/>
              </a:xfrm>
            </p:grpSpPr>
            <p:sp>
              <p:nvSpPr>
                <p:cNvPr id="147600" name="Rectangle 297"/>
                <p:cNvSpPr>
                  <a:spLocks noChangeArrowheads="1"/>
                </p:cNvSpPr>
                <p:nvPr/>
              </p:nvSpPr>
              <p:spPr bwMode="auto">
                <a:xfrm>
                  <a:off x="2318" y="3546"/>
                  <a:ext cx="823" cy="336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601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2352" y="360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读写电路</a:t>
                  </a:r>
                </a:p>
              </p:txBody>
            </p:sp>
          </p:grpSp>
          <p:grpSp>
            <p:nvGrpSpPr>
              <p:cNvPr id="25" name="Group 299"/>
              <p:cNvGrpSpPr>
                <a:grpSpLocks/>
              </p:cNvGrpSpPr>
              <p:nvPr/>
            </p:nvGrpSpPr>
            <p:grpSpPr bwMode="auto">
              <a:xfrm>
                <a:off x="3470" y="3546"/>
                <a:ext cx="823" cy="336"/>
                <a:chOff x="3470" y="3546"/>
                <a:chExt cx="823" cy="336"/>
              </a:xfrm>
            </p:grpSpPr>
            <p:sp>
              <p:nvSpPr>
                <p:cNvPr id="1475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3470" y="3546"/>
                  <a:ext cx="823" cy="336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99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3504" y="360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读写电路</a:t>
                  </a:r>
                </a:p>
              </p:txBody>
            </p:sp>
          </p:grpSp>
          <p:grpSp>
            <p:nvGrpSpPr>
              <p:cNvPr id="26" name="Group 302"/>
              <p:cNvGrpSpPr>
                <a:grpSpLocks/>
              </p:cNvGrpSpPr>
              <p:nvPr/>
            </p:nvGrpSpPr>
            <p:grpSpPr bwMode="auto">
              <a:xfrm>
                <a:off x="4623" y="3546"/>
                <a:ext cx="823" cy="336"/>
                <a:chOff x="4623" y="3546"/>
                <a:chExt cx="823" cy="336"/>
              </a:xfrm>
            </p:grpSpPr>
            <p:sp>
              <p:nvSpPr>
                <p:cNvPr id="147596" name="Rectangle 303"/>
                <p:cNvSpPr>
                  <a:spLocks noChangeArrowheads="1"/>
                </p:cNvSpPr>
                <p:nvPr/>
              </p:nvSpPr>
              <p:spPr bwMode="auto">
                <a:xfrm>
                  <a:off x="4623" y="3546"/>
                  <a:ext cx="823" cy="336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97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4656" y="360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读写电路</a:t>
                  </a:r>
                </a:p>
              </p:txBody>
            </p:sp>
          </p:grpSp>
        </p:grpSp>
        <p:grpSp>
          <p:nvGrpSpPr>
            <p:cNvPr id="27" name="Group 305"/>
            <p:cNvGrpSpPr>
              <a:grpSpLocks/>
            </p:cNvGrpSpPr>
            <p:nvPr/>
          </p:nvGrpSpPr>
          <p:grpSpPr bwMode="auto">
            <a:xfrm>
              <a:off x="1055" y="2736"/>
              <a:ext cx="4225" cy="816"/>
              <a:chOff x="1055" y="2736"/>
              <a:chExt cx="4225" cy="816"/>
            </a:xfrm>
          </p:grpSpPr>
          <p:grpSp>
            <p:nvGrpSpPr>
              <p:cNvPr id="28" name="Group 306"/>
              <p:cNvGrpSpPr>
                <a:grpSpLocks/>
              </p:cNvGrpSpPr>
              <p:nvPr/>
            </p:nvGrpSpPr>
            <p:grpSpPr bwMode="auto">
              <a:xfrm>
                <a:off x="1391" y="2736"/>
                <a:ext cx="3889" cy="816"/>
                <a:chOff x="1391" y="2736"/>
                <a:chExt cx="3889" cy="816"/>
              </a:xfrm>
            </p:grpSpPr>
            <p:sp>
              <p:nvSpPr>
                <p:cNvPr id="147588" name="Freeform 307"/>
                <p:cNvSpPr>
                  <a:spLocks/>
                </p:cNvSpPr>
                <p:nvPr/>
              </p:nvSpPr>
              <p:spPr bwMode="auto">
                <a:xfrm>
                  <a:off x="1391" y="2736"/>
                  <a:ext cx="432" cy="816"/>
                </a:xfrm>
                <a:custGeom>
                  <a:avLst/>
                  <a:gdLst>
                    <a:gd name="T0" fmla="*/ 0 w 432"/>
                    <a:gd name="T1" fmla="*/ 0 h 816"/>
                    <a:gd name="T2" fmla="*/ 144 w 432"/>
                    <a:gd name="T3" fmla="*/ 0 h 816"/>
                    <a:gd name="T4" fmla="*/ 144 w 432"/>
                    <a:gd name="T5" fmla="*/ 576 h 816"/>
                    <a:gd name="T6" fmla="*/ 432 w 432"/>
                    <a:gd name="T7" fmla="*/ 576 h 816"/>
                    <a:gd name="T8" fmla="*/ 432 w 432"/>
                    <a:gd name="T9" fmla="*/ 816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2"/>
                    <a:gd name="T16" fmla="*/ 0 h 816"/>
                    <a:gd name="T17" fmla="*/ 432 w 432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2" h="816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576"/>
                      </a:lnTo>
                      <a:lnTo>
                        <a:pt x="432" y="576"/>
                      </a:lnTo>
                      <a:lnTo>
                        <a:pt x="432" y="816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9" name="Freeform 308"/>
                <p:cNvSpPr>
                  <a:spLocks/>
                </p:cNvSpPr>
                <p:nvPr/>
              </p:nvSpPr>
              <p:spPr bwMode="auto">
                <a:xfrm>
                  <a:off x="4848" y="2736"/>
                  <a:ext cx="432" cy="816"/>
                </a:xfrm>
                <a:custGeom>
                  <a:avLst/>
                  <a:gdLst>
                    <a:gd name="T0" fmla="*/ 0 w 432"/>
                    <a:gd name="T1" fmla="*/ 0 h 816"/>
                    <a:gd name="T2" fmla="*/ 144 w 432"/>
                    <a:gd name="T3" fmla="*/ 0 h 816"/>
                    <a:gd name="T4" fmla="*/ 144 w 432"/>
                    <a:gd name="T5" fmla="*/ 576 h 816"/>
                    <a:gd name="T6" fmla="*/ 432 w 432"/>
                    <a:gd name="T7" fmla="*/ 576 h 816"/>
                    <a:gd name="T8" fmla="*/ 432 w 432"/>
                    <a:gd name="T9" fmla="*/ 816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2"/>
                    <a:gd name="T16" fmla="*/ 0 h 816"/>
                    <a:gd name="T17" fmla="*/ 432 w 432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2" h="816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576"/>
                      </a:lnTo>
                      <a:lnTo>
                        <a:pt x="432" y="576"/>
                      </a:lnTo>
                      <a:lnTo>
                        <a:pt x="432" y="816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90" name="Freeform 309"/>
                <p:cNvSpPr>
                  <a:spLocks/>
                </p:cNvSpPr>
                <p:nvPr/>
              </p:nvSpPr>
              <p:spPr bwMode="auto">
                <a:xfrm>
                  <a:off x="3696" y="2736"/>
                  <a:ext cx="432" cy="816"/>
                </a:xfrm>
                <a:custGeom>
                  <a:avLst/>
                  <a:gdLst>
                    <a:gd name="T0" fmla="*/ 0 w 432"/>
                    <a:gd name="T1" fmla="*/ 0 h 816"/>
                    <a:gd name="T2" fmla="*/ 144 w 432"/>
                    <a:gd name="T3" fmla="*/ 0 h 816"/>
                    <a:gd name="T4" fmla="*/ 144 w 432"/>
                    <a:gd name="T5" fmla="*/ 576 h 816"/>
                    <a:gd name="T6" fmla="*/ 432 w 432"/>
                    <a:gd name="T7" fmla="*/ 576 h 816"/>
                    <a:gd name="T8" fmla="*/ 432 w 432"/>
                    <a:gd name="T9" fmla="*/ 816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2"/>
                    <a:gd name="T16" fmla="*/ 0 h 816"/>
                    <a:gd name="T17" fmla="*/ 432 w 432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2" h="816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576"/>
                      </a:lnTo>
                      <a:lnTo>
                        <a:pt x="432" y="576"/>
                      </a:lnTo>
                      <a:lnTo>
                        <a:pt x="432" y="816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91" name="Freeform 310"/>
                <p:cNvSpPr>
                  <a:spLocks/>
                </p:cNvSpPr>
                <p:nvPr/>
              </p:nvSpPr>
              <p:spPr bwMode="auto">
                <a:xfrm>
                  <a:off x="2542" y="2736"/>
                  <a:ext cx="432" cy="816"/>
                </a:xfrm>
                <a:custGeom>
                  <a:avLst/>
                  <a:gdLst>
                    <a:gd name="T0" fmla="*/ 0 w 432"/>
                    <a:gd name="T1" fmla="*/ 0 h 816"/>
                    <a:gd name="T2" fmla="*/ 144 w 432"/>
                    <a:gd name="T3" fmla="*/ 0 h 816"/>
                    <a:gd name="T4" fmla="*/ 144 w 432"/>
                    <a:gd name="T5" fmla="*/ 576 h 816"/>
                    <a:gd name="T6" fmla="*/ 432 w 432"/>
                    <a:gd name="T7" fmla="*/ 576 h 816"/>
                    <a:gd name="T8" fmla="*/ 432 w 432"/>
                    <a:gd name="T9" fmla="*/ 816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2"/>
                    <a:gd name="T16" fmla="*/ 0 h 816"/>
                    <a:gd name="T17" fmla="*/ 432 w 432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2" h="816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576"/>
                      </a:lnTo>
                      <a:lnTo>
                        <a:pt x="432" y="576"/>
                      </a:lnTo>
                      <a:lnTo>
                        <a:pt x="432" y="816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11"/>
              <p:cNvGrpSpPr>
                <a:grpSpLocks/>
              </p:cNvGrpSpPr>
              <p:nvPr/>
            </p:nvGrpSpPr>
            <p:grpSpPr bwMode="auto">
              <a:xfrm>
                <a:off x="1055" y="2748"/>
                <a:ext cx="3750" cy="804"/>
                <a:chOff x="1055" y="2748"/>
                <a:chExt cx="3750" cy="804"/>
              </a:xfrm>
            </p:grpSpPr>
            <p:sp>
              <p:nvSpPr>
                <p:cNvPr id="147584" name="Freeform 312"/>
                <p:cNvSpPr>
                  <a:spLocks/>
                </p:cNvSpPr>
                <p:nvPr/>
              </p:nvSpPr>
              <p:spPr bwMode="auto">
                <a:xfrm>
                  <a:off x="1055" y="2748"/>
                  <a:ext cx="280" cy="795"/>
                </a:xfrm>
                <a:custGeom>
                  <a:avLst/>
                  <a:gdLst>
                    <a:gd name="T0" fmla="*/ 276 w 280"/>
                    <a:gd name="T1" fmla="*/ 795 h 795"/>
                    <a:gd name="T2" fmla="*/ 280 w 280"/>
                    <a:gd name="T3" fmla="*/ 657 h 795"/>
                    <a:gd name="T4" fmla="*/ 0 w 280"/>
                    <a:gd name="T5" fmla="*/ 660 h 795"/>
                    <a:gd name="T6" fmla="*/ 3 w 280"/>
                    <a:gd name="T7" fmla="*/ 0 h 795"/>
                    <a:gd name="T8" fmla="*/ 144 w 280"/>
                    <a:gd name="T9" fmla="*/ 0 h 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0"/>
                    <a:gd name="T16" fmla="*/ 0 h 795"/>
                    <a:gd name="T17" fmla="*/ 280 w 280"/>
                    <a:gd name="T18" fmla="*/ 795 h 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0" h="795">
                      <a:moveTo>
                        <a:pt x="276" y="795"/>
                      </a:moveTo>
                      <a:lnTo>
                        <a:pt x="280" y="657"/>
                      </a:lnTo>
                      <a:lnTo>
                        <a:pt x="0" y="660"/>
                      </a:lnTo>
                      <a:lnTo>
                        <a:pt x="3" y="0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5" name="Freeform 313"/>
                <p:cNvSpPr>
                  <a:spLocks/>
                </p:cNvSpPr>
                <p:nvPr/>
              </p:nvSpPr>
              <p:spPr bwMode="auto">
                <a:xfrm>
                  <a:off x="2207" y="2757"/>
                  <a:ext cx="294" cy="795"/>
                </a:xfrm>
                <a:custGeom>
                  <a:avLst/>
                  <a:gdLst>
                    <a:gd name="T0" fmla="*/ 294 w 294"/>
                    <a:gd name="T1" fmla="*/ 795 h 795"/>
                    <a:gd name="T2" fmla="*/ 294 w 294"/>
                    <a:gd name="T3" fmla="*/ 657 h 795"/>
                    <a:gd name="T4" fmla="*/ 0 w 294"/>
                    <a:gd name="T5" fmla="*/ 657 h 795"/>
                    <a:gd name="T6" fmla="*/ 3 w 294"/>
                    <a:gd name="T7" fmla="*/ 0 h 795"/>
                    <a:gd name="T8" fmla="*/ 144 w 294"/>
                    <a:gd name="T9" fmla="*/ 0 h 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4"/>
                    <a:gd name="T16" fmla="*/ 0 h 795"/>
                    <a:gd name="T17" fmla="*/ 294 w 294"/>
                    <a:gd name="T18" fmla="*/ 795 h 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4" h="795">
                      <a:moveTo>
                        <a:pt x="294" y="795"/>
                      </a:moveTo>
                      <a:lnTo>
                        <a:pt x="294" y="657"/>
                      </a:lnTo>
                      <a:lnTo>
                        <a:pt x="0" y="657"/>
                      </a:lnTo>
                      <a:lnTo>
                        <a:pt x="3" y="0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6" name="Freeform 314"/>
                <p:cNvSpPr>
                  <a:spLocks/>
                </p:cNvSpPr>
                <p:nvPr/>
              </p:nvSpPr>
              <p:spPr bwMode="auto">
                <a:xfrm>
                  <a:off x="3359" y="2757"/>
                  <a:ext cx="294" cy="795"/>
                </a:xfrm>
                <a:custGeom>
                  <a:avLst/>
                  <a:gdLst>
                    <a:gd name="T0" fmla="*/ 294 w 294"/>
                    <a:gd name="T1" fmla="*/ 795 h 795"/>
                    <a:gd name="T2" fmla="*/ 294 w 294"/>
                    <a:gd name="T3" fmla="*/ 657 h 795"/>
                    <a:gd name="T4" fmla="*/ 0 w 294"/>
                    <a:gd name="T5" fmla="*/ 657 h 795"/>
                    <a:gd name="T6" fmla="*/ 3 w 294"/>
                    <a:gd name="T7" fmla="*/ 0 h 795"/>
                    <a:gd name="T8" fmla="*/ 144 w 294"/>
                    <a:gd name="T9" fmla="*/ 0 h 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4"/>
                    <a:gd name="T16" fmla="*/ 0 h 795"/>
                    <a:gd name="T17" fmla="*/ 294 w 294"/>
                    <a:gd name="T18" fmla="*/ 795 h 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4" h="795">
                      <a:moveTo>
                        <a:pt x="294" y="795"/>
                      </a:moveTo>
                      <a:lnTo>
                        <a:pt x="294" y="657"/>
                      </a:lnTo>
                      <a:lnTo>
                        <a:pt x="0" y="657"/>
                      </a:lnTo>
                      <a:lnTo>
                        <a:pt x="3" y="0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7" name="Freeform 315"/>
                <p:cNvSpPr>
                  <a:spLocks/>
                </p:cNvSpPr>
                <p:nvPr/>
              </p:nvSpPr>
              <p:spPr bwMode="auto">
                <a:xfrm>
                  <a:off x="4511" y="2757"/>
                  <a:ext cx="294" cy="795"/>
                </a:xfrm>
                <a:custGeom>
                  <a:avLst/>
                  <a:gdLst>
                    <a:gd name="T0" fmla="*/ 294 w 294"/>
                    <a:gd name="T1" fmla="*/ 795 h 795"/>
                    <a:gd name="T2" fmla="*/ 294 w 294"/>
                    <a:gd name="T3" fmla="*/ 657 h 795"/>
                    <a:gd name="T4" fmla="*/ 0 w 294"/>
                    <a:gd name="T5" fmla="*/ 657 h 795"/>
                    <a:gd name="T6" fmla="*/ 3 w 294"/>
                    <a:gd name="T7" fmla="*/ 0 h 795"/>
                    <a:gd name="T8" fmla="*/ 144 w 294"/>
                    <a:gd name="T9" fmla="*/ 0 h 7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4"/>
                    <a:gd name="T16" fmla="*/ 0 h 795"/>
                    <a:gd name="T17" fmla="*/ 294 w 294"/>
                    <a:gd name="T18" fmla="*/ 795 h 7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4" h="795">
                      <a:moveTo>
                        <a:pt x="294" y="795"/>
                      </a:moveTo>
                      <a:lnTo>
                        <a:pt x="294" y="657"/>
                      </a:lnTo>
                      <a:lnTo>
                        <a:pt x="0" y="657"/>
                      </a:lnTo>
                      <a:lnTo>
                        <a:pt x="3" y="0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316"/>
            <p:cNvGrpSpPr>
              <a:grpSpLocks/>
            </p:cNvGrpSpPr>
            <p:nvPr/>
          </p:nvGrpSpPr>
          <p:grpSpPr bwMode="auto">
            <a:xfrm>
              <a:off x="1051" y="1199"/>
              <a:ext cx="3953" cy="1485"/>
              <a:chOff x="1051" y="1199"/>
              <a:chExt cx="3953" cy="1485"/>
            </a:xfrm>
          </p:grpSpPr>
          <p:grpSp>
            <p:nvGrpSpPr>
              <p:cNvPr id="31" name="Group 317"/>
              <p:cNvGrpSpPr>
                <a:grpSpLocks/>
              </p:cNvGrpSpPr>
              <p:nvPr/>
            </p:nvGrpSpPr>
            <p:grpSpPr bwMode="auto">
              <a:xfrm>
                <a:off x="1051" y="2355"/>
                <a:ext cx="3942" cy="5"/>
                <a:chOff x="1051" y="2355"/>
                <a:chExt cx="3942" cy="5"/>
              </a:xfrm>
            </p:grpSpPr>
            <p:sp>
              <p:nvSpPr>
                <p:cNvPr id="147574" name="Freeform 318"/>
                <p:cNvSpPr>
                  <a:spLocks/>
                </p:cNvSpPr>
                <p:nvPr/>
              </p:nvSpPr>
              <p:spPr bwMode="auto">
                <a:xfrm>
                  <a:off x="1430" y="2359"/>
                  <a:ext cx="112" cy="1"/>
                </a:xfrm>
                <a:custGeom>
                  <a:avLst/>
                  <a:gdLst>
                    <a:gd name="T0" fmla="*/ 0 w 112"/>
                    <a:gd name="T1" fmla="*/ 0 h 1"/>
                    <a:gd name="T2" fmla="*/ 112 w 112"/>
                    <a:gd name="T3" fmla="*/ 0 h 1"/>
                    <a:gd name="T4" fmla="*/ 0 60000 65536"/>
                    <a:gd name="T5" fmla="*/ 0 60000 65536"/>
                    <a:gd name="T6" fmla="*/ 0 w 112"/>
                    <a:gd name="T7" fmla="*/ 0 h 1"/>
                    <a:gd name="T8" fmla="*/ 112 w 11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2" h="1">
                      <a:moveTo>
                        <a:pt x="0" y="0"/>
                      </a:moveTo>
                      <a:lnTo>
                        <a:pt x="112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5" name="Freeform 319"/>
                <p:cNvSpPr>
                  <a:spLocks/>
                </p:cNvSpPr>
                <p:nvPr/>
              </p:nvSpPr>
              <p:spPr bwMode="auto">
                <a:xfrm>
                  <a:off x="1051" y="2359"/>
                  <a:ext cx="102" cy="1"/>
                </a:xfrm>
                <a:custGeom>
                  <a:avLst/>
                  <a:gdLst>
                    <a:gd name="T0" fmla="*/ 102 w 102"/>
                    <a:gd name="T1" fmla="*/ 0 h 1"/>
                    <a:gd name="T2" fmla="*/ 0 w 102"/>
                    <a:gd name="T3" fmla="*/ 0 h 1"/>
                    <a:gd name="T4" fmla="*/ 0 60000 65536"/>
                    <a:gd name="T5" fmla="*/ 0 60000 65536"/>
                    <a:gd name="T6" fmla="*/ 0 w 102"/>
                    <a:gd name="T7" fmla="*/ 0 h 1"/>
                    <a:gd name="T8" fmla="*/ 102 w 1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2" h="1">
                      <a:moveTo>
                        <a:pt x="10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6" name="Freeform 320"/>
                <p:cNvSpPr>
                  <a:spLocks/>
                </p:cNvSpPr>
                <p:nvPr/>
              </p:nvSpPr>
              <p:spPr bwMode="auto">
                <a:xfrm>
                  <a:off x="2582" y="2359"/>
                  <a:ext cx="109" cy="1"/>
                </a:xfrm>
                <a:custGeom>
                  <a:avLst/>
                  <a:gdLst>
                    <a:gd name="T0" fmla="*/ 0 w 109"/>
                    <a:gd name="T1" fmla="*/ 0 h 1"/>
                    <a:gd name="T2" fmla="*/ 109 w 109"/>
                    <a:gd name="T3" fmla="*/ 0 h 1"/>
                    <a:gd name="T4" fmla="*/ 0 60000 65536"/>
                    <a:gd name="T5" fmla="*/ 0 60000 65536"/>
                    <a:gd name="T6" fmla="*/ 0 w 109"/>
                    <a:gd name="T7" fmla="*/ 0 h 1"/>
                    <a:gd name="T8" fmla="*/ 109 w 10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9" h="1">
                      <a:moveTo>
                        <a:pt x="0" y="0"/>
                      </a:moveTo>
                      <a:lnTo>
                        <a:pt x="109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7" name="Freeform 321"/>
                <p:cNvSpPr>
                  <a:spLocks/>
                </p:cNvSpPr>
                <p:nvPr/>
              </p:nvSpPr>
              <p:spPr bwMode="auto">
                <a:xfrm>
                  <a:off x="2203" y="2359"/>
                  <a:ext cx="89" cy="1"/>
                </a:xfrm>
                <a:custGeom>
                  <a:avLst/>
                  <a:gdLst>
                    <a:gd name="T0" fmla="*/ 89 w 89"/>
                    <a:gd name="T1" fmla="*/ 0 h 1"/>
                    <a:gd name="T2" fmla="*/ 0 w 89"/>
                    <a:gd name="T3" fmla="*/ 0 h 1"/>
                    <a:gd name="T4" fmla="*/ 0 60000 65536"/>
                    <a:gd name="T5" fmla="*/ 0 60000 65536"/>
                    <a:gd name="T6" fmla="*/ 0 w 89"/>
                    <a:gd name="T7" fmla="*/ 0 h 1"/>
                    <a:gd name="T8" fmla="*/ 89 w 8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9" h="1">
                      <a:moveTo>
                        <a:pt x="8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8" name="Freeform 322"/>
                <p:cNvSpPr>
                  <a:spLocks/>
                </p:cNvSpPr>
                <p:nvPr/>
              </p:nvSpPr>
              <p:spPr bwMode="auto">
                <a:xfrm>
                  <a:off x="3749" y="2355"/>
                  <a:ext cx="99" cy="3"/>
                </a:xfrm>
                <a:custGeom>
                  <a:avLst/>
                  <a:gdLst>
                    <a:gd name="T0" fmla="*/ 0 w 99"/>
                    <a:gd name="T1" fmla="*/ 3 h 3"/>
                    <a:gd name="T2" fmla="*/ 99 w 99"/>
                    <a:gd name="T3" fmla="*/ 0 h 3"/>
                    <a:gd name="T4" fmla="*/ 0 60000 65536"/>
                    <a:gd name="T5" fmla="*/ 0 60000 65536"/>
                    <a:gd name="T6" fmla="*/ 0 w 99"/>
                    <a:gd name="T7" fmla="*/ 0 h 3"/>
                    <a:gd name="T8" fmla="*/ 99 w 9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9" h="3">
                      <a:moveTo>
                        <a:pt x="0" y="3"/>
                      </a:moveTo>
                      <a:lnTo>
                        <a:pt x="99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9" name="Freeform 323"/>
                <p:cNvSpPr>
                  <a:spLocks/>
                </p:cNvSpPr>
                <p:nvPr/>
              </p:nvSpPr>
              <p:spPr bwMode="auto">
                <a:xfrm>
                  <a:off x="3355" y="2359"/>
                  <a:ext cx="108" cy="1"/>
                </a:xfrm>
                <a:custGeom>
                  <a:avLst/>
                  <a:gdLst>
                    <a:gd name="T0" fmla="*/ 108 w 108"/>
                    <a:gd name="T1" fmla="*/ 0 h 1"/>
                    <a:gd name="T2" fmla="*/ 0 w 108"/>
                    <a:gd name="T3" fmla="*/ 0 h 1"/>
                    <a:gd name="T4" fmla="*/ 0 60000 65536"/>
                    <a:gd name="T5" fmla="*/ 0 60000 65536"/>
                    <a:gd name="T6" fmla="*/ 0 w 108"/>
                    <a:gd name="T7" fmla="*/ 0 h 1"/>
                    <a:gd name="T8" fmla="*/ 108 w 10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1">
                      <a:moveTo>
                        <a:pt x="10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0" name="Freeform 324"/>
                <p:cNvSpPr>
                  <a:spLocks/>
                </p:cNvSpPr>
                <p:nvPr/>
              </p:nvSpPr>
              <p:spPr bwMode="auto">
                <a:xfrm>
                  <a:off x="4886" y="2359"/>
                  <a:ext cx="107" cy="1"/>
                </a:xfrm>
                <a:custGeom>
                  <a:avLst/>
                  <a:gdLst>
                    <a:gd name="T0" fmla="*/ 0 w 107"/>
                    <a:gd name="T1" fmla="*/ 0 h 1"/>
                    <a:gd name="T2" fmla="*/ 107 w 107"/>
                    <a:gd name="T3" fmla="*/ 0 h 1"/>
                    <a:gd name="T4" fmla="*/ 0 60000 65536"/>
                    <a:gd name="T5" fmla="*/ 0 60000 65536"/>
                    <a:gd name="T6" fmla="*/ 0 w 107"/>
                    <a:gd name="T7" fmla="*/ 0 h 1"/>
                    <a:gd name="T8" fmla="*/ 107 w 10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7" h="1">
                      <a:moveTo>
                        <a:pt x="0" y="0"/>
                      </a:moveTo>
                      <a:lnTo>
                        <a:pt x="107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81" name="Freeform 325"/>
                <p:cNvSpPr>
                  <a:spLocks/>
                </p:cNvSpPr>
                <p:nvPr/>
              </p:nvSpPr>
              <p:spPr bwMode="auto">
                <a:xfrm>
                  <a:off x="4507" y="2359"/>
                  <a:ext cx="96" cy="1"/>
                </a:xfrm>
                <a:custGeom>
                  <a:avLst/>
                  <a:gdLst>
                    <a:gd name="T0" fmla="*/ 96 w 96"/>
                    <a:gd name="T1" fmla="*/ 0 h 1"/>
                    <a:gd name="T2" fmla="*/ 0 w 96"/>
                    <a:gd name="T3" fmla="*/ 0 h 1"/>
                    <a:gd name="T4" fmla="*/ 0 60000 65536"/>
                    <a:gd name="T5" fmla="*/ 0 60000 65536"/>
                    <a:gd name="T6" fmla="*/ 0 w 96"/>
                    <a:gd name="T7" fmla="*/ 0 h 1"/>
                    <a:gd name="T8" fmla="*/ 96 w 9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1">
                      <a:moveTo>
                        <a:pt x="96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400" name="Group 326"/>
              <p:cNvGrpSpPr>
                <a:grpSpLocks/>
              </p:cNvGrpSpPr>
              <p:nvPr/>
            </p:nvGrpSpPr>
            <p:grpSpPr bwMode="auto">
              <a:xfrm>
                <a:off x="1055" y="1215"/>
                <a:ext cx="3608" cy="1469"/>
                <a:chOff x="1055" y="1215"/>
                <a:chExt cx="3608" cy="1469"/>
              </a:xfrm>
            </p:grpSpPr>
            <p:sp>
              <p:nvSpPr>
                <p:cNvPr id="147570" name="Freeform 327"/>
                <p:cNvSpPr>
                  <a:spLocks/>
                </p:cNvSpPr>
                <p:nvPr/>
              </p:nvSpPr>
              <p:spPr bwMode="auto">
                <a:xfrm>
                  <a:off x="1055" y="1215"/>
                  <a:ext cx="152" cy="1469"/>
                </a:xfrm>
                <a:custGeom>
                  <a:avLst/>
                  <a:gdLst>
                    <a:gd name="T0" fmla="*/ 152 w 152"/>
                    <a:gd name="T1" fmla="*/ 1469 h 1469"/>
                    <a:gd name="T2" fmla="*/ 0 w 152"/>
                    <a:gd name="T3" fmla="*/ 1469 h 1469"/>
                    <a:gd name="T4" fmla="*/ 4 w 152"/>
                    <a:gd name="T5" fmla="*/ 0 h 1469"/>
                    <a:gd name="T6" fmla="*/ 95 w 152"/>
                    <a:gd name="T7" fmla="*/ 1 h 14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9"/>
                    <a:gd name="T14" fmla="*/ 152 w 152"/>
                    <a:gd name="T15" fmla="*/ 1469 h 14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9">
                      <a:moveTo>
                        <a:pt x="152" y="1469"/>
                      </a:moveTo>
                      <a:lnTo>
                        <a:pt x="0" y="1469"/>
                      </a:lnTo>
                      <a:lnTo>
                        <a:pt x="4" y="0"/>
                      </a:lnTo>
                      <a:lnTo>
                        <a:pt x="95" y="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1" name="Freeform 328"/>
                <p:cNvSpPr>
                  <a:spLocks/>
                </p:cNvSpPr>
                <p:nvPr/>
              </p:nvSpPr>
              <p:spPr bwMode="auto">
                <a:xfrm>
                  <a:off x="2207" y="1217"/>
                  <a:ext cx="152" cy="1467"/>
                </a:xfrm>
                <a:custGeom>
                  <a:avLst/>
                  <a:gdLst>
                    <a:gd name="T0" fmla="*/ 152 w 152"/>
                    <a:gd name="T1" fmla="*/ 1467 h 1467"/>
                    <a:gd name="T2" fmla="*/ 0 w 152"/>
                    <a:gd name="T3" fmla="*/ 1467 h 1467"/>
                    <a:gd name="T4" fmla="*/ 1 w 152"/>
                    <a:gd name="T5" fmla="*/ 1 h 1467"/>
                    <a:gd name="T6" fmla="*/ 86 w 152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7"/>
                    <a:gd name="T14" fmla="*/ 152 w 152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7">
                      <a:moveTo>
                        <a:pt x="152" y="1467"/>
                      </a:moveTo>
                      <a:lnTo>
                        <a:pt x="0" y="1467"/>
                      </a:lnTo>
                      <a:lnTo>
                        <a:pt x="1" y="1"/>
                      </a:lnTo>
                      <a:lnTo>
                        <a:pt x="86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2" name="Freeform 329"/>
                <p:cNvSpPr>
                  <a:spLocks/>
                </p:cNvSpPr>
                <p:nvPr/>
              </p:nvSpPr>
              <p:spPr bwMode="auto">
                <a:xfrm>
                  <a:off x="3359" y="1218"/>
                  <a:ext cx="152" cy="1466"/>
                </a:xfrm>
                <a:custGeom>
                  <a:avLst/>
                  <a:gdLst>
                    <a:gd name="T0" fmla="*/ 152 w 152"/>
                    <a:gd name="T1" fmla="*/ 1466 h 1466"/>
                    <a:gd name="T2" fmla="*/ 0 w 152"/>
                    <a:gd name="T3" fmla="*/ 1466 h 1466"/>
                    <a:gd name="T4" fmla="*/ 1 w 152"/>
                    <a:gd name="T5" fmla="*/ 0 h 1466"/>
                    <a:gd name="T6" fmla="*/ 109 w 152"/>
                    <a:gd name="T7" fmla="*/ 0 h 14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466"/>
                    <a:gd name="T14" fmla="*/ 152 w 152"/>
                    <a:gd name="T15" fmla="*/ 1466 h 14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466">
                      <a:moveTo>
                        <a:pt x="152" y="1466"/>
                      </a:moveTo>
                      <a:lnTo>
                        <a:pt x="0" y="1466"/>
                      </a:lnTo>
                      <a:lnTo>
                        <a:pt x="1" y="0"/>
                      </a:lnTo>
                      <a:lnTo>
                        <a:pt x="109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73" name="Freeform 330"/>
                <p:cNvSpPr>
                  <a:spLocks/>
                </p:cNvSpPr>
                <p:nvPr/>
              </p:nvSpPr>
              <p:spPr bwMode="auto">
                <a:xfrm>
                  <a:off x="4505" y="1217"/>
                  <a:ext cx="158" cy="1467"/>
                </a:xfrm>
                <a:custGeom>
                  <a:avLst/>
                  <a:gdLst>
                    <a:gd name="T0" fmla="*/ 158 w 158"/>
                    <a:gd name="T1" fmla="*/ 1467 h 1467"/>
                    <a:gd name="T2" fmla="*/ 0 w 158"/>
                    <a:gd name="T3" fmla="*/ 1467 h 1467"/>
                    <a:gd name="T4" fmla="*/ 0 w 158"/>
                    <a:gd name="T5" fmla="*/ 0 h 1467"/>
                    <a:gd name="T6" fmla="*/ 95 w 158"/>
                    <a:gd name="T7" fmla="*/ 0 h 14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8"/>
                    <a:gd name="T13" fmla="*/ 0 h 1467"/>
                    <a:gd name="T14" fmla="*/ 158 w 158"/>
                    <a:gd name="T15" fmla="*/ 1467 h 14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8" h="1467">
                      <a:moveTo>
                        <a:pt x="158" y="1467"/>
                      </a:moveTo>
                      <a:lnTo>
                        <a:pt x="0" y="1467"/>
                      </a:lnTo>
                      <a:lnTo>
                        <a:pt x="0" y="0"/>
                      </a:lnTo>
                      <a:lnTo>
                        <a:pt x="95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566" name="Freeform 331"/>
              <p:cNvSpPr>
                <a:spLocks/>
              </p:cNvSpPr>
              <p:nvPr/>
            </p:nvSpPr>
            <p:spPr bwMode="auto">
              <a:xfrm>
                <a:off x="1397" y="1202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67" name="Freeform 332"/>
              <p:cNvSpPr>
                <a:spLocks/>
              </p:cNvSpPr>
              <p:nvPr/>
            </p:nvSpPr>
            <p:spPr bwMode="auto">
              <a:xfrm>
                <a:off x="2550" y="1199"/>
                <a:ext cx="150" cy="1474"/>
              </a:xfrm>
              <a:custGeom>
                <a:avLst/>
                <a:gdLst>
                  <a:gd name="T0" fmla="*/ 42 w 150"/>
                  <a:gd name="T1" fmla="*/ 0 h 1474"/>
                  <a:gd name="T2" fmla="*/ 150 w 150"/>
                  <a:gd name="T3" fmla="*/ 0 h 1474"/>
                  <a:gd name="T4" fmla="*/ 147 w 150"/>
                  <a:gd name="T5" fmla="*/ 1474 h 1474"/>
                  <a:gd name="T6" fmla="*/ 0 w 150"/>
                  <a:gd name="T7" fmla="*/ 1474 h 14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474"/>
                  <a:gd name="T14" fmla="*/ 150 w 150"/>
                  <a:gd name="T15" fmla="*/ 1474 h 14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474">
                    <a:moveTo>
                      <a:pt x="42" y="0"/>
                    </a:moveTo>
                    <a:lnTo>
                      <a:pt x="150" y="0"/>
                    </a:lnTo>
                    <a:lnTo>
                      <a:pt x="147" y="1474"/>
                    </a:lnTo>
                    <a:lnTo>
                      <a:pt x="0" y="147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68" name="Freeform 333"/>
              <p:cNvSpPr>
                <a:spLocks/>
              </p:cNvSpPr>
              <p:nvPr/>
            </p:nvSpPr>
            <p:spPr bwMode="auto">
              <a:xfrm>
                <a:off x="3705" y="1199"/>
                <a:ext cx="141" cy="1471"/>
              </a:xfrm>
              <a:custGeom>
                <a:avLst/>
                <a:gdLst>
                  <a:gd name="T0" fmla="*/ 33 w 141"/>
                  <a:gd name="T1" fmla="*/ 0 h 1471"/>
                  <a:gd name="T2" fmla="*/ 141 w 141"/>
                  <a:gd name="T3" fmla="*/ 0 h 1471"/>
                  <a:gd name="T4" fmla="*/ 141 w 141"/>
                  <a:gd name="T5" fmla="*/ 1471 h 1471"/>
                  <a:gd name="T6" fmla="*/ 0 w 141"/>
                  <a:gd name="T7" fmla="*/ 1471 h 14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71"/>
                  <a:gd name="T14" fmla="*/ 141 w 141"/>
                  <a:gd name="T15" fmla="*/ 1471 h 14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71">
                    <a:moveTo>
                      <a:pt x="33" y="0"/>
                    </a:moveTo>
                    <a:lnTo>
                      <a:pt x="141" y="0"/>
                    </a:lnTo>
                    <a:lnTo>
                      <a:pt x="141" y="1471"/>
                    </a:lnTo>
                    <a:lnTo>
                      <a:pt x="0" y="147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69" name="Freeform 334"/>
              <p:cNvSpPr>
                <a:spLocks/>
              </p:cNvSpPr>
              <p:nvPr/>
            </p:nvSpPr>
            <p:spPr bwMode="auto">
              <a:xfrm>
                <a:off x="4854" y="1199"/>
                <a:ext cx="150" cy="1480"/>
              </a:xfrm>
              <a:custGeom>
                <a:avLst/>
                <a:gdLst>
                  <a:gd name="T0" fmla="*/ 42 w 150"/>
                  <a:gd name="T1" fmla="*/ 0 h 1480"/>
                  <a:gd name="T2" fmla="*/ 150 w 150"/>
                  <a:gd name="T3" fmla="*/ 0 h 1480"/>
                  <a:gd name="T4" fmla="*/ 147 w 150"/>
                  <a:gd name="T5" fmla="*/ 1480 h 1480"/>
                  <a:gd name="T6" fmla="*/ 0 w 150"/>
                  <a:gd name="T7" fmla="*/ 1477 h 1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480"/>
                  <a:gd name="T14" fmla="*/ 150 w 150"/>
                  <a:gd name="T15" fmla="*/ 1480 h 1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480">
                    <a:moveTo>
                      <a:pt x="42" y="0"/>
                    </a:moveTo>
                    <a:lnTo>
                      <a:pt x="150" y="0"/>
                    </a:lnTo>
                    <a:lnTo>
                      <a:pt x="147" y="1480"/>
                    </a:lnTo>
                    <a:lnTo>
                      <a:pt x="0" y="1477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0401" name="Group 335"/>
          <p:cNvGrpSpPr>
            <a:grpSpLocks/>
          </p:cNvGrpSpPr>
          <p:nvPr/>
        </p:nvGrpSpPr>
        <p:grpSpPr bwMode="auto">
          <a:xfrm>
            <a:off x="1452563" y="4178300"/>
            <a:ext cx="6261100" cy="403225"/>
            <a:chOff x="915" y="2632"/>
            <a:chExt cx="3944" cy="254"/>
          </a:xfrm>
        </p:grpSpPr>
        <p:grpSp>
          <p:nvGrpSpPr>
            <p:cNvPr id="230402" name="Group 336"/>
            <p:cNvGrpSpPr>
              <a:grpSpLocks/>
            </p:cNvGrpSpPr>
            <p:nvPr/>
          </p:nvGrpSpPr>
          <p:grpSpPr bwMode="auto">
            <a:xfrm>
              <a:off x="915" y="2696"/>
              <a:ext cx="3858" cy="190"/>
              <a:chOff x="915" y="2696"/>
              <a:chExt cx="3858" cy="190"/>
            </a:xfrm>
          </p:grpSpPr>
          <p:sp>
            <p:nvSpPr>
              <p:cNvPr id="147556" name="Freeform 337"/>
              <p:cNvSpPr>
                <a:spLocks/>
              </p:cNvSpPr>
              <p:nvPr/>
            </p:nvSpPr>
            <p:spPr bwMode="auto">
              <a:xfrm>
                <a:off x="1304" y="2707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57" name="Freeform 338"/>
              <p:cNvSpPr>
                <a:spLocks/>
              </p:cNvSpPr>
              <p:nvPr/>
            </p:nvSpPr>
            <p:spPr bwMode="auto">
              <a:xfrm>
                <a:off x="2457" y="2710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58" name="Freeform 339"/>
              <p:cNvSpPr>
                <a:spLocks/>
              </p:cNvSpPr>
              <p:nvPr/>
            </p:nvSpPr>
            <p:spPr bwMode="auto">
              <a:xfrm>
                <a:off x="3609" y="2710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59" name="Freeform 340"/>
              <p:cNvSpPr>
                <a:spLocks/>
              </p:cNvSpPr>
              <p:nvPr/>
            </p:nvSpPr>
            <p:spPr bwMode="auto">
              <a:xfrm>
                <a:off x="4761" y="2696"/>
                <a:ext cx="1" cy="178"/>
              </a:xfrm>
              <a:custGeom>
                <a:avLst/>
                <a:gdLst>
                  <a:gd name="T0" fmla="*/ 0 w 1"/>
                  <a:gd name="T1" fmla="*/ 0 h 178"/>
                  <a:gd name="T2" fmla="*/ 0 w 1"/>
                  <a:gd name="T3" fmla="*/ 178 h 178"/>
                  <a:gd name="T4" fmla="*/ 0 60000 65536"/>
                  <a:gd name="T5" fmla="*/ 0 60000 65536"/>
                  <a:gd name="T6" fmla="*/ 0 w 1"/>
                  <a:gd name="T7" fmla="*/ 0 h 178"/>
                  <a:gd name="T8" fmla="*/ 1 w 1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8">
                    <a:moveTo>
                      <a:pt x="0" y="0"/>
                    </a:moveTo>
                    <a:lnTo>
                      <a:pt x="0" y="178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60" name="Freeform 341"/>
              <p:cNvSpPr>
                <a:spLocks/>
              </p:cNvSpPr>
              <p:nvPr/>
            </p:nvSpPr>
            <p:spPr bwMode="auto">
              <a:xfrm>
                <a:off x="915" y="2865"/>
                <a:ext cx="3858" cy="2"/>
              </a:xfrm>
              <a:custGeom>
                <a:avLst/>
                <a:gdLst>
                  <a:gd name="T0" fmla="*/ 0 w 3858"/>
                  <a:gd name="T1" fmla="*/ 2 h 2"/>
                  <a:gd name="T2" fmla="*/ 3858 w 3858"/>
                  <a:gd name="T3" fmla="*/ 0 h 2"/>
                  <a:gd name="T4" fmla="*/ 0 60000 65536"/>
                  <a:gd name="T5" fmla="*/ 0 60000 65536"/>
                  <a:gd name="T6" fmla="*/ 0 w 3858"/>
                  <a:gd name="T7" fmla="*/ 0 h 2"/>
                  <a:gd name="T8" fmla="*/ 3858 w 385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8" h="2">
                    <a:moveTo>
                      <a:pt x="0" y="2"/>
                    </a:moveTo>
                    <a:lnTo>
                      <a:pt x="385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0403" name="Group 342"/>
            <p:cNvGrpSpPr>
              <a:grpSpLocks/>
            </p:cNvGrpSpPr>
            <p:nvPr/>
          </p:nvGrpSpPr>
          <p:grpSpPr bwMode="auto">
            <a:xfrm>
              <a:off x="1212" y="2632"/>
              <a:ext cx="192" cy="158"/>
              <a:chOff x="1212" y="2632"/>
              <a:chExt cx="192" cy="158"/>
            </a:xfrm>
          </p:grpSpPr>
          <p:grpSp>
            <p:nvGrpSpPr>
              <p:cNvPr id="230404" name="Group 343"/>
              <p:cNvGrpSpPr>
                <a:grpSpLocks/>
              </p:cNvGrpSpPr>
              <p:nvPr/>
            </p:nvGrpSpPr>
            <p:grpSpPr bwMode="auto">
              <a:xfrm>
                <a:off x="1356" y="2632"/>
                <a:ext cx="48" cy="158"/>
                <a:chOff x="1356" y="2632"/>
                <a:chExt cx="48" cy="158"/>
              </a:xfrm>
            </p:grpSpPr>
            <p:sp>
              <p:nvSpPr>
                <p:cNvPr id="147554" name="Line 344"/>
                <p:cNvSpPr>
                  <a:spLocks noChangeShapeType="1"/>
                </p:cNvSpPr>
                <p:nvPr/>
              </p:nvSpPr>
              <p:spPr bwMode="auto">
                <a:xfrm rot="5400000">
                  <a:off x="1325" y="2711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55" name="Line 345"/>
                <p:cNvSpPr>
                  <a:spLocks noChangeShapeType="1"/>
                </p:cNvSpPr>
                <p:nvPr/>
              </p:nvSpPr>
              <p:spPr bwMode="auto">
                <a:xfrm rot="5400000">
                  <a:off x="1308" y="2709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7550" name="Freeform 346"/>
              <p:cNvSpPr>
                <a:spLocks/>
              </p:cNvSpPr>
              <p:nvPr/>
            </p:nvSpPr>
            <p:spPr bwMode="auto">
              <a:xfrm>
                <a:off x="1260" y="2708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0405" name="Group 347"/>
              <p:cNvGrpSpPr>
                <a:grpSpLocks/>
              </p:cNvGrpSpPr>
              <p:nvPr/>
            </p:nvGrpSpPr>
            <p:grpSpPr bwMode="auto">
              <a:xfrm>
                <a:off x="1212" y="2632"/>
                <a:ext cx="48" cy="158"/>
                <a:chOff x="1212" y="2632"/>
                <a:chExt cx="48" cy="158"/>
              </a:xfrm>
            </p:grpSpPr>
            <p:sp>
              <p:nvSpPr>
                <p:cNvPr id="147552" name="Line 348"/>
                <p:cNvSpPr>
                  <a:spLocks noChangeShapeType="1"/>
                </p:cNvSpPr>
                <p:nvPr/>
              </p:nvSpPr>
              <p:spPr bwMode="auto">
                <a:xfrm rot="-5400000">
                  <a:off x="1133" y="2711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53" name="Line 349"/>
                <p:cNvSpPr>
                  <a:spLocks noChangeShapeType="1"/>
                </p:cNvSpPr>
                <p:nvPr/>
              </p:nvSpPr>
              <p:spPr bwMode="auto">
                <a:xfrm rot="-5400000">
                  <a:off x="1212" y="2713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0406" name="Group 350"/>
            <p:cNvGrpSpPr>
              <a:grpSpLocks/>
            </p:cNvGrpSpPr>
            <p:nvPr/>
          </p:nvGrpSpPr>
          <p:grpSpPr bwMode="auto">
            <a:xfrm>
              <a:off x="2364" y="2634"/>
              <a:ext cx="192" cy="158"/>
              <a:chOff x="2364" y="2634"/>
              <a:chExt cx="192" cy="158"/>
            </a:xfrm>
          </p:grpSpPr>
          <p:grpSp>
            <p:nvGrpSpPr>
              <p:cNvPr id="230407" name="Group 351"/>
              <p:cNvGrpSpPr>
                <a:grpSpLocks/>
              </p:cNvGrpSpPr>
              <p:nvPr/>
            </p:nvGrpSpPr>
            <p:grpSpPr bwMode="auto">
              <a:xfrm>
                <a:off x="2508" y="2634"/>
                <a:ext cx="48" cy="158"/>
                <a:chOff x="2508" y="2634"/>
                <a:chExt cx="48" cy="158"/>
              </a:xfrm>
            </p:grpSpPr>
            <p:sp>
              <p:nvSpPr>
                <p:cNvPr id="147547" name="Line 352"/>
                <p:cNvSpPr>
                  <a:spLocks noChangeShapeType="1"/>
                </p:cNvSpPr>
                <p:nvPr/>
              </p:nvSpPr>
              <p:spPr bwMode="auto">
                <a:xfrm rot="5400000">
                  <a:off x="247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48" name="Line 353"/>
                <p:cNvSpPr>
                  <a:spLocks noChangeShapeType="1"/>
                </p:cNvSpPr>
                <p:nvPr/>
              </p:nvSpPr>
              <p:spPr bwMode="auto">
                <a:xfrm rot="5400000">
                  <a:off x="2460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7543" name="Freeform 354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0408" name="Group 355"/>
              <p:cNvGrpSpPr>
                <a:grpSpLocks/>
              </p:cNvGrpSpPr>
              <p:nvPr/>
            </p:nvGrpSpPr>
            <p:grpSpPr bwMode="auto">
              <a:xfrm>
                <a:off x="2364" y="2634"/>
                <a:ext cx="48" cy="158"/>
                <a:chOff x="2364" y="2634"/>
                <a:chExt cx="48" cy="158"/>
              </a:xfrm>
            </p:grpSpPr>
            <p:sp>
              <p:nvSpPr>
                <p:cNvPr id="147545" name="Line 356"/>
                <p:cNvSpPr>
                  <a:spLocks noChangeShapeType="1"/>
                </p:cNvSpPr>
                <p:nvPr/>
              </p:nvSpPr>
              <p:spPr bwMode="auto">
                <a:xfrm rot="-5400000">
                  <a:off x="228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46" name="Line 357"/>
                <p:cNvSpPr>
                  <a:spLocks noChangeShapeType="1"/>
                </p:cNvSpPr>
                <p:nvPr/>
              </p:nvSpPr>
              <p:spPr bwMode="auto">
                <a:xfrm rot="-5400000">
                  <a:off x="2364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0409" name="Group 358"/>
            <p:cNvGrpSpPr>
              <a:grpSpLocks/>
            </p:cNvGrpSpPr>
            <p:nvPr/>
          </p:nvGrpSpPr>
          <p:grpSpPr bwMode="auto">
            <a:xfrm>
              <a:off x="3516" y="2634"/>
              <a:ext cx="192" cy="158"/>
              <a:chOff x="3516" y="2634"/>
              <a:chExt cx="192" cy="158"/>
            </a:xfrm>
          </p:grpSpPr>
          <p:grpSp>
            <p:nvGrpSpPr>
              <p:cNvPr id="230410" name="Group 359"/>
              <p:cNvGrpSpPr>
                <a:grpSpLocks/>
              </p:cNvGrpSpPr>
              <p:nvPr/>
            </p:nvGrpSpPr>
            <p:grpSpPr bwMode="auto">
              <a:xfrm>
                <a:off x="3660" y="2634"/>
                <a:ext cx="48" cy="158"/>
                <a:chOff x="3660" y="2634"/>
                <a:chExt cx="48" cy="158"/>
              </a:xfrm>
            </p:grpSpPr>
            <p:sp>
              <p:nvSpPr>
                <p:cNvPr id="147540" name="Line 360"/>
                <p:cNvSpPr>
                  <a:spLocks noChangeShapeType="1"/>
                </p:cNvSpPr>
                <p:nvPr/>
              </p:nvSpPr>
              <p:spPr bwMode="auto">
                <a:xfrm rot="5400000">
                  <a:off x="3629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41" name="Line 361"/>
                <p:cNvSpPr>
                  <a:spLocks noChangeShapeType="1"/>
                </p:cNvSpPr>
                <p:nvPr/>
              </p:nvSpPr>
              <p:spPr bwMode="auto">
                <a:xfrm rot="5400000">
                  <a:off x="3612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7536" name="Freeform 362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0411" name="Group 363"/>
              <p:cNvGrpSpPr>
                <a:grpSpLocks/>
              </p:cNvGrpSpPr>
              <p:nvPr/>
            </p:nvGrpSpPr>
            <p:grpSpPr bwMode="auto">
              <a:xfrm>
                <a:off x="3516" y="2634"/>
                <a:ext cx="48" cy="158"/>
                <a:chOff x="3516" y="2634"/>
                <a:chExt cx="48" cy="158"/>
              </a:xfrm>
            </p:grpSpPr>
            <p:sp>
              <p:nvSpPr>
                <p:cNvPr id="147538" name="Line 364"/>
                <p:cNvSpPr>
                  <a:spLocks noChangeShapeType="1"/>
                </p:cNvSpPr>
                <p:nvPr/>
              </p:nvSpPr>
              <p:spPr bwMode="auto">
                <a:xfrm rot="-5400000">
                  <a:off x="3437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39" name="Line 365"/>
                <p:cNvSpPr>
                  <a:spLocks noChangeShapeType="1"/>
                </p:cNvSpPr>
                <p:nvPr/>
              </p:nvSpPr>
              <p:spPr bwMode="auto">
                <a:xfrm rot="-5400000">
                  <a:off x="3516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0412" name="Group 366"/>
            <p:cNvGrpSpPr>
              <a:grpSpLocks/>
            </p:cNvGrpSpPr>
            <p:nvPr/>
          </p:nvGrpSpPr>
          <p:grpSpPr bwMode="auto">
            <a:xfrm>
              <a:off x="4667" y="2634"/>
              <a:ext cx="192" cy="158"/>
              <a:chOff x="4667" y="2634"/>
              <a:chExt cx="192" cy="158"/>
            </a:xfrm>
          </p:grpSpPr>
          <p:grpSp>
            <p:nvGrpSpPr>
              <p:cNvPr id="230413" name="Group 367"/>
              <p:cNvGrpSpPr>
                <a:grpSpLocks/>
              </p:cNvGrpSpPr>
              <p:nvPr/>
            </p:nvGrpSpPr>
            <p:grpSpPr bwMode="auto">
              <a:xfrm>
                <a:off x="4811" y="2634"/>
                <a:ext cx="48" cy="158"/>
                <a:chOff x="4811" y="2634"/>
                <a:chExt cx="48" cy="158"/>
              </a:xfrm>
            </p:grpSpPr>
            <p:sp>
              <p:nvSpPr>
                <p:cNvPr id="147533" name="Line 368"/>
                <p:cNvSpPr>
                  <a:spLocks noChangeShapeType="1"/>
                </p:cNvSpPr>
                <p:nvPr/>
              </p:nvSpPr>
              <p:spPr bwMode="auto">
                <a:xfrm rot="5400000">
                  <a:off x="47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34" name="Line 369"/>
                <p:cNvSpPr>
                  <a:spLocks noChangeShapeType="1"/>
                </p:cNvSpPr>
                <p:nvPr/>
              </p:nvSpPr>
              <p:spPr bwMode="auto">
                <a:xfrm rot="5400000">
                  <a:off x="4763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7529" name="Freeform 370"/>
              <p:cNvSpPr>
                <a:spLocks/>
              </p:cNvSpPr>
              <p:nvPr/>
            </p:nvSpPr>
            <p:spPr bwMode="auto">
              <a:xfrm>
                <a:off x="4715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30414" name="Group 371"/>
              <p:cNvGrpSpPr>
                <a:grpSpLocks/>
              </p:cNvGrpSpPr>
              <p:nvPr/>
            </p:nvGrpSpPr>
            <p:grpSpPr bwMode="auto">
              <a:xfrm>
                <a:off x="4667" y="2634"/>
                <a:ext cx="48" cy="158"/>
                <a:chOff x="4667" y="2634"/>
                <a:chExt cx="48" cy="158"/>
              </a:xfrm>
            </p:grpSpPr>
            <p:sp>
              <p:nvSpPr>
                <p:cNvPr id="147531" name="Line 372"/>
                <p:cNvSpPr>
                  <a:spLocks noChangeShapeType="1"/>
                </p:cNvSpPr>
                <p:nvPr/>
              </p:nvSpPr>
              <p:spPr bwMode="auto">
                <a:xfrm rot="-5400000">
                  <a:off x="4588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532" name="Line 373"/>
                <p:cNvSpPr>
                  <a:spLocks noChangeShapeType="1"/>
                </p:cNvSpPr>
                <p:nvPr/>
              </p:nvSpPr>
              <p:spPr bwMode="auto">
                <a:xfrm rot="-5400000">
                  <a:off x="4667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0415" name="Group 374"/>
          <p:cNvGrpSpPr>
            <a:grpSpLocks/>
          </p:cNvGrpSpPr>
          <p:nvPr/>
        </p:nvGrpSpPr>
        <p:grpSpPr bwMode="auto">
          <a:xfrm>
            <a:off x="1828800" y="1608138"/>
            <a:ext cx="5934075" cy="434975"/>
            <a:chOff x="1156" y="1013"/>
            <a:chExt cx="3738" cy="274"/>
          </a:xfrm>
        </p:grpSpPr>
        <p:sp>
          <p:nvSpPr>
            <p:cNvPr id="147519" name="Rectangle 375"/>
            <p:cNvSpPr>
              <a:spLocks noChangeArrowheads="1"/>
            </p:cNvSpPr>
            <p:nvPr/>
          </p:nvSpPr>
          <p:spPr bwMode="auto">
            <a:xfrm>
              <a:off x="115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7520" name="Rectangle 376"/>
            <p:cNvSpPr>
              <a:spLocks noChangeArrowheads="1"/>
            </p:cNvSpPr>
            <p:nvPr/>
          </p:nvSpPr>
          <p:spPr bwMode="auto">
            <a:xfrm>
              <a:off x="229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7521" name="Rectangle 377"/>
            <p:cNvSpPr>
              <a:spLocks noChangeArrowheads="1"/>
            </p:cNvSpPr>
            <p:nvPr/>
          </p:nvSpPr>
          <p:spPr bwMode="auto">
            <a:xfrm>
              <a:off x="3471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7522" name="Rectangle 378"/>
            <p:cNvSpPr>
              <a:spLocks noChangeArrowheads="1"/>
            </p:cNvSpPr>
            <p:nvPr/>
          </p:nvSpPr>
          <p:spPr bwMode="auto">
            <a:xfrm>
              <a:off x="4606" y="1013"/>
              <a:ext cx="288" cy="274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</p:grpSp>
      <p:grpSp>
        <p:nvGrpSpPr>
          <p:cNvPr id="230416" name="Group 379"/>
          <p:cNvGrpSpPr>
            <a:grpSpLocks/>
          </p:cNvGrpSpPr>
          <p:nvPr/>
        </p:nvGrpSpPr>
        <p:grpSpPr bwMode="auto">
          <a:xfrm>
            <a:off x="1452563" y="2617788"/>
            <a:ext cx="6613525" cy="1963737"/>
            <a:chOff x="915" y="1649"/>
            <a:chExt cx="4166" cy="1237"/>
          </a:xfrm>
        </p:grpSpPr>
        <p:grpSp>
          <p:nvGrpSpPr>
            <p:cNvPr id="230417" name="Group 380"/>
            <p:cNvGrpSpPr>
              <a:grpSpLocks/>
            </p:cNvGrpSpPr>
            <p:nvPr/>
          </p:nvGrpSpPr>
          <p:grpSpPr bwMode="auto">
            <a:xfrm>
              <a:off x="915" y="2633"/>
              <a:ext cx="3945" cy="253"/>
              <a:chOff x="915" y="2633"/>
              <a:chExt cx="3945" cy="253"/>
            </a:xfrm>
          </p:grpSpPr>
          <p:grpSp>
            <p:nvGrpSpPr>
              <p:cNvPr id="230418" name="Group 381"/>
              <p:cNvGrpSpPr>
                <a:grpSpLocks/>
              </p:cNvGrpSpPr>
              <p:nvPr/>
            </p:nvGrpSpPr>
            <p:grpSpPr bwMode="auto">
              <a:xfrm>
                <a:off x="915" y="2696"/>
                <a:ext cx="3858" cy="190"/>
                <a:chOff x="915" y="2696"/>
                <a:chExt cx="3858" cy="190"/>
              </a:xfrm>
            </p:grpSpPr>
            <p:sp>
              <p:nvSpPr>
                <p:cNvPr id="147514" name="Freeform 382"/>
                <p:cNvSpPr>
                  <a:spLocks/>
                </p:cNvSpPr>
                <p:nvPr/>
              </p:nvSpPr>
              <p:spPr bwMode="auto">
                <a:xfrm>
                  <a:off x="1304" y="2707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15" name="Freeform 383"/>
                <p:cNvSpPr>
                  <a:spLocks/>
                </p:cNvSpPr>
                <p:nvPr/>
              </p:nvSpPr>
              <p:spPr bwMode="auto">
                <a:xfrm>
                  <a:off x="2457" y="2710"/>
                  <a:ext cx="1" cy="166"/>
                </a:xfrm>
                <a:custGeom>
                  <a:avLst/>
                  <a:gdLst>
                    <a:gd name="T0" fmla="*/ 0 w 1"/>
                    <a:gd name="T1" fmla="*/ 0 h 166"/>
                    <a:gd name="T2" fmla="*/ 1 w 1"/>
                    <a:gd name="T3" fmla="*/ 166 h 166"/>
                    <a:gd name="T4" fmla="*/ 0 60000 65536"/>
                    <a:gd name="T5" fmla="*/ 0 60000 65536"/>
                    <a:gd name="T6" fmla="*/ 0 w 1"/>
                    <a:gd name="T7" fmla="*/ 0 h 166"/>
                    <a:gd name="T8" fmla="*/ 1 w 1"/>
                    <a:gd name="T9" fmla="*/ 166 h 1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6">
                      <a:moveTo>
                        <a:pt x="0" y="0"/>
                      </a:moveTo>
                      <a:lnTo>
                        <a:pt x="1" y="16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16" name="Freeform 384"/>
                <p:cNvSpPr>
                  <a:spLocks/>
                </p:cNvSpPr>
                <p:nvPr/>
              </p:nvSpPr>
              <p:spPr bwMode="auto">
                <a:xfrm>
                  <a:off x="3609" y="2710"/>
                  <a:ext cx="1" cy="176"/>
                </a:xfrm>
                <a:custGeom>
                  <a:avLst/>
                  <a:gdLst>
                    <a:gd name="T0" fmla="*/ 0 w 1"/>
                    <a:gd name="T1" fmla="*/ 0 h 176"/>
                    <a:gd name="T2" fmla="*/ 0 w 1"/>
                    <a:gd name="T3" fmla="*/ 176 h 176"/>
                    <a:gd name="T4" fmla="*/ 0 60000 65536"/>
                    <a:gd name="T5" fmla="*/ 0 60000 65536"/>
                    <a:gd name="T6" fmla="*/ 0 w 1"/>
                    <a:gd name="T7" fmla="*/ 0 h 176"/>
                    <a:gd name="T8" fmla="*/ 1 w 1"/>
                    <a:gd name="T9" fmla="*/ 176 h 1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6">
                      <a:moveTo>
                        <a:pt x="0" y="0"/>
                      </a:moveTo>
                      <a:lnTo>
                        <a:pt x="0" y="1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17" name="Freeform 385"/>
                <p:cNvSpPr>
                  <a:spLocks/>
                </p:cNvSpPr>
                <p:nvPr/>
              </p:nvSpPr>
              <p:spPr bwMode="auto">
                <a:xfrm>
                  <a:off x="4761" y="2696"/>
                  <a:ext cx="1" cy="178"/>
                </a:xfrm>
                <a:custGeom>
                  <a:avLst/>
                  <a:gdLst>
                    <a:gd name="T0" fmla="*/ 0 w 1"/>
                    <a:gd name="T1" fmla="*/ 0 h 178"/>
                    <a:gd name="T2" fmla="*/ 0 w 1"/>
                    <a:gd name="T3" fmla="*/ 178 h 178"/>
                    <a:gd name="T4" fmla="*/ 0 60000 65536"/>
                    <a:gd name="T5" fmla="*/ 0 60000 65536"/>
                    <a:gd name="T6" fmla="*/ 0 w 1"/>
                    <a:gd name="T7" fmla="*/ 0 h 178"/>
                    <a:gd name="T8" fmla="*/ 1 w 1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78">
                      <a:moveTo>
                        <a:pt x="0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518" name="Freeform 386"/>
                <p:cNvSpPr>
                  <a:spLocks/>
                </p:cNvSpPr>
                <p:nvPr/>
              </p:nvSpPr>
              <p:spPr bwMode="auto">
                <a:xfrm>
                  <a:off x="915" y="2865"/>
                  <a:ext cx="3858" cy="2"/>
                </a:xfrm>
                <a:custGeom>
                  <a:avLst/>
                  <a:gdLst>
                    <a:gd name="T0" fmla="*/ 0 w 3858"/>
                    <a:gd name="T1" fmla="*/ 2 h 2"/>
                    <a:gd name="T2" fmla="*/ 3858 w 3858"/>
                    <a:gd name="T3" fmla="*/ 0 h 2"/>
                    <a:gd name="T4" fmla="*/ 0 60000 65536"/>
                    <a:gd name="T5" fmla="*/ 0 60000 65536"/>
                    <a:gd name="T6" fmla="*/ 0 w 3858"/>
                    <a:gd name="T7" fmla="*/ 0 h 2"/>
                    <a:gd name="T8" fmla="*/ 3858 w 3858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58" h="2">
                      <a:moveTo>
                        <a:pt x="0" y="2"/>
                      </a:moveTo>
                      <a:lnTo>
                        <a:pt x="385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419" name="Group 387"/>
              <p:cNvGrpSpPr>
                <a:grpSpLocks/>
              </p:cNvGrpSpPr>
              <p:nvPr/>
            </p:nvGrpSpPr>
            <p:grpSpPr bwMode="auto">
              <a:xfrm>
                <a:off x="1213" y="2633"/>
                <a:ext cx="192" cy="158"/>
                <a:chOff x="1440" y="2928"/>
                <a:chExt cx="192" cy="158"/>
              </a:xfrm>
            </p:grpSpPr>
            <p:grpSp>
              <p:nvGrpSpPr>
                <p:cNvPr id="230421" name="Group 388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512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3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08" name="Freeform 391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30422" name="Group 392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510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1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0423" name="Group 395"/>
              <p:cNvGrpSpPr>
                <a:grpSpLocks/>
              </p:cNvGrpSpPr>
              <p:nvPr/>
            </p:nvGrpSpPr>
            <p:grpSpPr bwMode="auto">
              <a:xfrm>
                <a:off x="2365" y="2635"/>
                <a:ext cx="192" cy="158"/>
                <a:chOff x="1440" y="2928"/>
                <a:chExt cx="192" cy="158"/>
              </a:xfrm>
            </p:grpSpPr>
            <p:grpSp>
              <p:nvGrpSpPr>
                <p:cNvPr id="230424" name="Group 396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505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06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01" name="Freeform 399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30425" name="Group 400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503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04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0426" name="Group 403"/>
              <p:cNvGrpSpPr>
                <a:grpSpLocks/>
              </p:cNvGrpSpPr>
              <p:nvPr/>
            </p:nvGrpSpPr>
            <p:grpSpPr bwMode="auto">
              <a:xfrm>
                <a:off x="3517" y="2635"/>
                <a:ext cx="192" cy="158"/>
                <a:chOff x="1440" y="2928"/>
                <a:chExt cx="192" cy="158"/>
              </a:xfrm>
            </p:grpSpPr>
            <p:grpSp>
              <p:nvGrpSpPr>
                <p:cNvPr id="230427" name="Group 404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498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99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494" name="Freeform 407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30428" name="Group 408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496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97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0429" name="Group 411"/>
              <p:cNvGrpSpPr>
                <a:grpSpLocks/>
              </p:cNvGrpSpPr>
              <p:nvPr/>
            </p:nvGrpSpPr>
            <p:grpSpPr bwMode="auto">
              <a:xfrm>
                <a:off x="4668" y="2635"/>
                <a:ext cx="192" cy="158"/>
                <a:chOff x="1440" y="2928"/>
                <a:chExt cx="192" cy="158"/>
              </a:xfrm>
            </p:grpSpPr>
            <p:grpSp>
              <p:nvGrpSpPr>
                <p:cNvPr id="230430" name="Group 412"/>
                <p:cNvGrpSpPr>
                  <a:grpSpLocks/>
                </p:cNvGrpSpPr>
                <p:nvPr/>
              </p:nvGrpSpPr>
              <p:grpSpPr bwMode="auto">
                <a:xfrm rot="5400000">
                  <a:off x="1529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491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92" name="Line 41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487" name="Freeform 415"/>
                <p:cNvSpPr>
                  <a:spLocks/>
                </p:cNvSpPr>
                <p:nvPr/>
              </p:nvSpPr>
              <p:spPr bwMode="auto">
                <a:xfrm>
                  <a:off x="1487" y="3003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30431" name="Group 416"/>
                <p:cNvGrpSpPr>
                  <a:grpSpLocks/>
                </p:cNvGrpSpPr>
                <p:nvPr/>
              </p:nvGrpSpPr>
              <p:grpSpPr bwMode="auto">
                <a:xfrm rot="-5400000">
                  <a:off x="1385" y="2983"/>
                  <a:ext cx="158" cy="48"/>
                  <a:chOff x="3459" y="1296"/>
                  <a:chExt cx="243" cy="48"/>
                </a:xfrm>
              </p:grpSpPr>
              <p:sp>
                <p:nvSpPr>
                  <p:cNvPr id="147489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3459" y="1296"/>
                    <a:ext cx="2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90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4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7473" name="Rectangle 419"/>
            <p:cNvSpPr>
              <a:spLocks noChangeArrowheads="1"/>
            </p:cNvSpPr>
            <p:nvPr/>
          </p:nvSpPr>
          <p:spPr bwMode="auto">
            <a:xfrm>
              <a:off x="1152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7474" name="Text Box 420"/>
            <p:cNvSpPr txBox="1">
              <a:spLocks noChangeArrowheads="1"/>
            </p:cNvSpPr>
            <p:nvPr/>
          </p:nvSpPr>
          <p:spPr bwMode="auto">
            <a:xfrm>
              <a:off x="1152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7475" name="Rectangle 421"/>
            <p:cNvSpPr>
              <a:spLocks noChangeArrowheads="1"/>
            </p:cNvSpPr>
            <p:nvPr/>
          </p:nvSpPr>
          <p:spPr bwMode="auto">
            <a:xfrm>
              <a:off x="2293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7476" name="Rectangle 422"/>
            <p:cNvSpPr>
              <a:spLocks noChangeArrowheads="1"/>
            </p:cNvSpPr>
            <p:nvPr/>
          </p:nvSpPr>
          <p:spPr bwMode="auto">
            <a:xfrm>
              <a:off x="4604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47477" name="Rectangle 423"/>
            <p:cNvSpPr>
              <a:spLocks noChangeArrowheads="1"/>
            </p:cNvSpPr>
            <p:nvPr/>
          </p:nvSpPr>
          <p:spPr bwMode="auto">
            <a:xfrm>
              <a:off x="3466" y="2217"/>
              <a:ext cx="288" cy="27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47478" name="Text Box 424"/>
            <p:cNvSpPr txBox="1">
              <a:spLocks noChangeArrowheads="1"/>
            </p:cNvSpPr>
            <p:nvPr/>
          </p:nvSpPr>
          <p:spPr bwMode="auto">
            <a:xfrm>
              <a:off x="2316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7479" name="Text Box 425"/>
            <p:cNvSpPr txBox="1">
              <a:spLocks noChangeArrowheads="1"/>
            </p:cNvSpPr>
            <p:nvPr/>
          </p:nvSpPr>
          <p:spPr bwMode="auto">
            <a:xfrm>
              <a:off x="3464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7480" name="Text Box 426"/>
            <p:cNvSpPr txBox="1">
              <a:spLocks noChangeArrowheads="1"/>
            </p:cNvSpPr>
            <p:nvPr/>
          </p:nvSpPr>
          <p:spPr bwMode="auto">
            <a:xfrm>
              <a:off x="4619" y="1649"/>
              <a:ext cx="46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28" name="日期占位符 4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FB925D-4CED-4EB9-9F61-40378269807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29" name="灯片编号占位符 4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9F7BF-089B-496E-9FC5-3920D6FD920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30" name="页脚占位符 4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76200" y="1133475"/>
            <a:ext cx="8462963" cy="5029200"/>
            <a:chOff x="48" y="714"/>
            <a:chExt cx="5331" cy="3168"/>
          </a:xfrm>
        </p:grpSpPr>
        <p:grpSp>
          <p:nvGrpSpPr>
            <p:cNvPr id="3" name="Group 118"/>
            <p:cNvGrpSpPr>
              <a:grpSpLocks/>
            </p:cNvGrpSpPr>
            <p:nvPr/>
          </p:nvGrpSpPr>
          <p:grpSpPr bwMode="auto">
            <a:xfrm>
              <a:off x="48" y="714"/>
              <a:ext cx="5331" cy="3168"/>
              <a:chOff x="48" y="714"/>
              <a:chExt cx="5331" cy="3168"/>
            </a:xfrm>
          </p:grpSpPr>
          <p:sp>
            <p:nvSpPr>
              <p:cNvPr id="148552" name="Line 4"/>
              <p:cNvSpPr>
                <a:spLocks noChangeShapeType="1"/>
              </p:cNvSpPr>
              <p:nvPr/>
            </p:nvSpPr>
            <p:spPr bwMode="auto">
              <a:xfrm>
                <a:off x="4752" y="2634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117"/>
              <p:cNvGrpSpPr>
                <a:grpSpLocks/>
              </p:cNvGrpSpPr>
              <p:nvPr/>
            </p:nvGrpSpPr>
            <p:grpSpPr bwMode="auto">
              <a:xfrm>
                <a:off x="48" y="714"/>
                <a:ext cx="5331" cy="3168"/>
                <a:chOff x="48" y="714"/>
                <a:chExt cx="5331" cy="3168"/>
              </a:xfrm>
            </p:grpSpPr>
            <p:grpSp>
              <p:nvGrpSpPr>
                <p:cNvPr id="5" name="Group 116"/>
                <p:cNvGrpSpPr>
                  <a:grpSpLocks/>
                </p:cNvGrpSpPr>
                <p:nvPr/>
              </p:nvGrpSpPr>
              <p:grpSpPr bwMode="auto">
                <a:xfrm>
                  <a:off x="48" y="1338"/>
                  <a:ext cx="5331" cy="1704"/>
                  <a:chOff x="48" y="1338"/>
                  <a:chExt cx="5331" cy="1704"/>
                </a:xfrm>
              </p:grpSpPr>
              <p:grpSp>
                <p:nvGrpSpPr>
                  <p:cNvPr id="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22" y="1338"/>
                    <a:ext cx="4757" cy="345"/>
                    <a:chOff x="522" y="1338"/>
                    <a:chExt cx="4757" cy="345"/>
                  </a:xfrm>
                </p:grpSpPr>
                <p:sp>
                  <p:nvSpPr>
                    <p:cNvPr id="148591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68" y="1339"/>
                      <a:ext cx="2771" cy="336"/>
                    </a:xfrm>
                    <a:custGeom>
                      <a:avLst/>
                      <a:gdLst>
                        <a:gd name="T0" fmla="*/ 168 w 2771"/>
                        <a:gd name="T1" fmla="*/ 0 h 336"/>
                        <a:gd name="T2" fmla="*/ 0 w 2771"/>
                        <a:gd name="T3" fmla="*/ 170 h 336"/>
                        <a:gd name="T4" fmla="*/ 168 w 2771"/>
                        <a:gd name="T5" fmla="*/ 336 h 336"/>
                        <a:gd name="T6" fmla="*/ 2603 w 2771"/>
                        <a:gd name="T7" fmla="*/ 336 h 336"/>
                        <a:gd name="T8" fmla="*/ 2771 w 2771"/>
                        <a:gd name="T9" fmla="*/ 170 h 336"/>
                        <a:gd name="T10" fmla="*/ 2603 w 2771"/>
                        <a:gd name="T11" fmla="*/ 0 h 336"/>
                        <a:gd name="T12" fmla="*/ 168 w 2771"/>
                        <a:gd name="T13" fmla="*/ 0 h 3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771"/>
                        <a:gd name="T22" fmla="*/ 0 h 336"/>
                        <a:gd name="T23" fmla="*/ 2771 w 2771"/>
                        <a:gd name="T24" fmla="*/ 336 h 3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771" h="336">
                          <a:moveTo>
                            <a:pt x="168" y="0"/>
                          </a:moveTo>
                          <a:lnTo>
                            <a:pt x="0" y="170"/>
                          </a:lnTo>
                          <a:lnTo>
                            <a:pt x="168" y="336"/>
                          </a:lnTo>
                          <a:lnTo>
                            <a:pt x="2603" y="336"/>
                          </a:lnTo>
                          <a:lnTo>
                            <a:pt x="2771" y="170"/>
                          </a:lnTo>
                          <a:lnTo>
                            <a:pt x="2603" y="0"/>
                          </a:lnTo>
                          <a:lnTo>
                            <a:pt x="168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9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1" y="1338"/>
                      <a:ext cx="848" cy="175"/>
                    </a:xfrm>
                    <a:custGeom>
                      <a:avLst/>
                      <a:gdLst>
                        <a:gd name="T0" fmla="*/ 848 w 848"/>
                        <a:gd name="T1" fmla="*/ 162 h 175"/>
                        <a:gd name="T2" fmla="*/ 840 w 848"/>
                        <a:gd name="T3" fmla="*/ 175 h 175"/>
                        <a:gd name="T4" fmla="*/ 665 w 848"/>
                        <a:gd name="T5" fmla="*/ 0 h 175"/>
                        <a:gd name="T6" fmla="*/ 0 w 848"/>
                        <a:gd name="T7" fmla="*/ 0 h 17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848"/>
                        <a:gd name="T13" fmla="*/ 0 h 175"/>
                        <a:gd name="T14" fmla="*/ 848 w 848"/>
                        <a:gd name="T15" fmla="*/ 175 h 17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848" h="175">
                          <a:moveTo>
                            <a:pt x="848" y="162"/>
                          </a:moveTo>
                          <a:lnTo>
                            <a:pt x="840" y="175"/>
                          </a:lnTo>
                          <a:lnTo>
                            <a:pt x="665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9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22" y="1504"/>
                      <a:ext cx="846" cy="179"/>
                    </a:xfrm>
                    <a:custGeom>
                      <a:avLst/>
                      <a:gdLst>
                        <a:gd name="T0" fmla="*/ 846 w 846"/>
                        <a:gd name="T1" fmla="*/ 0 h 179"/>
                        <a:gd name="T2" fmla="*/ 669 w 846"/>
                        <a:gd name="T3" fmla="*/ 179 h 179"/>
                        <a:gd name="T4" fmla="*/ 0 w 846"/>
                        <a:gd name="T5" fmla="*/ 179 h 179"/>
                        <a:gd name="T6" fmla="*/ 0 60000 65536"/>
                        <a:gd name="T7" fmla="*/ 0 60000 65536"/>
                        <a:gd name="T8" fmla="*/ 0 60000 65536"/>
                        <a:gd name="T9" fmla="*/ 0 w 846"/>
                        <a:gd name="T10" fmla="*/ 0 h 179"/>
                        <a:gd name="T11" fmla="*/ 846 w 846"/>
                        <a:gd name="T12" fmla="*/ 179 h 1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46" h="179">
                          <a:moveTo>
                            <a:pt x="846" y="0"/>
                          </a:moveTo>
                          <a:lnTo>
                            <a:pt x="669" y="179"/>
                          </a:lnTo>
                          <a:lnTo>
                            <a:pt x="0" y="17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9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136" y="1338"/>
                      <a:ext cx="1140" cy="171"/>
                    </a:xfrm>
                    <a:custGeom>
                      <a:avLst/>
                      <a:gdLst>
                        <a:gd name="T0" fmla="*/ 0 w 1140"/>
                        <a:gd name="T1" fmla="*/ 171 h 171"/>
                        <a:gd name="T2" fmla="*/ 171 w 1140"/>
                        <a:gd name="T3" fmla="*/ 1 h 171"/>
                        <a:gd name="T4" fmla="*/ 268 w 1140"/>
                        <a:gd name="T5" fmla="*/ 1 h 171"/>
                        <a:gd name="T6" fmla="*/ 1140 w 1140"/>
                        <a:gd name="T7" fmla="*/ 0 h 17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40"/>
                        <a:gd name="T13" fmla="*/ 0 h 171"/>
                        <a:gd name="T14" fmla="*/ 1140 w 1140"/>
                        <a:gd name="T15" fmla="*/ 171 h 17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40" h="171">
                          <a:moveTo>
                            <a:pt x="0" y="171"/>
                          </a:moveTo>
                          <a:lnTo>
                            <a:pt x="171" y="1"/>
                          </a:lnTo>
                          <a:lnTo>
                            <a:pt x="268" y="1"/>
                          </a:lnTo>
                          <a:lnTo>
                            <a:pt x="114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9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4133" y="1504"/>
                      <a:ext cx="1146" cy="176"/>
                    </a:xfrm>
                    <a:custGeom>
                      <a:avLst/>
                      <a:gdLst>
                        <a:gd name="T0" fmla="*/ 0 w 1146"/>
                        <a:gd name="T1" fmla="*/ 0 h 176"/>
                        <a:gd name="T2" fmla="*/ 174 w 1146"/>
                        <a:gd name="T3" fmla="*/ 176 h 176"/>
                        <a:gd name="T4" fmla="*/ 1146 w 1146"/>
                        <a:gd name="T5" fmla="*/ 176 h 176"/>
                        <a:gd name="T6" fmla="*/ 0 60000 65536"/>
                        <a:gd name="T7" fmla="*/ 0 60000 65536"/>
                        <a:gd name="T8" fmla="*/ 0 60000 65536"/>
                        <a:gd name="T9" fmla="*/ 0 w 1146"/>
                        <a:gd name="T10" fmla="*/ 0 h 176"/>
                        <a:gd name="T11" fmla="*/ 1146 w 1146"/>
                        <a:gd name="T12" fmla="*/ 176 h 17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46" h="176">
                          <a:moveTo>
                            <a:pt x="0" y="0"/>
                          </a:moveTo>
                          <a:lnTo>
                            <a:pt x="174" y="176"/>
                          </a:lnTo>
                          <a:lnTo>
                            <a:pt x="1146" y="1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528" y="2007"/>
                    <a:ext cx="4848" cy="249"/>
                    <a:chOff x="528" y="2007"/>
                    <a:chExt cx="4848" cy="249"/>
                  </a:xfrm>
                </p:grpSpPr>
                <p:sp>
                  <p:nvSpPr>
                    <p:cNvPr id="14858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28" y="2007"/>
                      <a:ext cx="4844" cy="242"/>
                    </a:xfrm>
                    <a:custGeom>
                      <a:avLst/>
                      <a:gdLst>
                        <a:gd name="T0" fmla="*/ 0 w 4844"/>
                        <a:gd name="T1" fmla="*/ 0 h 242"/>
                        <a:gd name="T2" fmla="*/ 1301 w 4844"/>
                        <a:gd name="T3" fmla="*/ 5 h 242"/>
                        <a:gd name="T4" fmla="*/ 1539 w 4844"/>
                        <a:gd name="T5" fmla="*/ 242 h 242"/>
                        <a:gd name="T6" fmla="*/ 2210 w 4844"/>
                        <a:gd name="T7" fmla="*/ 242 h 242"/>
                        <a:gd name="T8" fmla="*/ 2448 w 4844"/>
                        <a:gd name="T9" fmla="*/ 3 h 242"/>
                        <a:gd name="T10" fmla="*/ 4844 w 4844"/>
                        <a:gd name="T11" fmla="*/ 5 h 24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4844"/>
                        <a:gd name="T19" fmla="*/ 0 h 242"/>
                        <a:gd name="T20" fmla="*/ 4844 w 4844"/>
                        <a:gd name="T21" fmla="*/ 242 h 24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4844" h="242">
                          <a:moveTo>
                            <a:pt x="0" y="0"/>
                          </a:moveTo>
                          <a:lnTo>
                            <a:pt x="1301" y="5"/>
                          </a:lnTo>
                          <a:lnTo>
                            <a:pt x="1539" y="242"/>
                          </a:lnTo>
                          <a:lnTo>
                            <a:pt x="2210" y="242"/>
                          </a:lnTo>
                          <a:lnTo>
                            <a:pt x="2448" y="3"/>
                          </a:lnTo>
                          <a:lnTo>
                            <a:pt x="4844" y="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89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28" y="2016"/>
                      <a:ext cx="1536" cy="240"/>
                    </a:xfrm>
                    <a:custGeom>
                      <a:avLst/>
                      <a:gdLst>
                        <a:gd name="T0" fmla="*/ 0 w 1536"/>
                        <a:gd name="T1" fmla="*/ 0 h 240"/>
                        <a:gd name="T2" fmla="*/ 1296 w 1536"/>
                        <a:gd name="T3" fmla="*/ 0 h 240"/>
                        <a:gd name="T4" fmla="*/ 1536 w 1536"/>
                        <a:gd name="T5" fmla="*/ 240 h 240"/>
                        <a:gd name="T6" fmla="*/ 0 w 1536"/>
                        <a:gd name="T7" fmla="*/ 240 h 24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36"/>
                        <a:gd name="T13" fmla="*/ 0 h 240"/>
                        <a:gd name="T14" fmla="*/ 1536 w 1536"/>
                        <a:gd name="T15" fmla="*/ 240 h 24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36" h="240">
                          <a:moveTo>
                            <a:pt x="0" y="0"/>
                          </a:moveTo>
                          <a:lnTo>
                            <a:pt x="1296" y="0"/>
                          </a:lnTo>
                          <a:lnTo>
                            <a:pt x="1536" y="240"/>
                          </a:lnTo>
                          <a:lnTo>
                            <a:pt x="0" y="240"/>
                          </a:lnTo>
                        </a:path>
                      </a:pathLst>
                    </a:custGeom>
                    <a:solidFill>
                      <a:schemeClr val="tx1">
                        <a:alpha val="50195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90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736" y="2010"/>
                      <a:ext cx="2640" cy="240"/>
                    </a:xfrm>
                    <a:custGeom>
                      <a:avLst/>
                      <a:gdLst>
                        <a:gd name="T0" fmla="*/ 2640 w 2640"/>
                        <a:gd name="T1" fmla="*/ 0 h 240"/>
                        <a:gd name="T2" fmla="*/ 240 w 2640"/>
                        <a:gd name="T3" fmla="*/ 0 h 240"/>
                        <a:gd name="T4" fmla="*/ 0 w 2640"/>
                        <a:gd name="T5" fmla="*/ 240 h 240"/>
                        <a:gd name="T6" fmla="*/ 2640 w 2640"/>
                        <a:gd name="T7" fmla="*/ 240 h 24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640"/>
                        <a:gd name="T13" fmla="*/ 0 h 240"/>
                        <a:gd name="T14" fmla="*/ 2640 w 2640"/>
                        <a:gd name="T15" fmla="*/ 240 h 24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640" h="240">
                          <a:moveTo>
                            <a:pt x="2640" y="0"/>
                          </a:moveTo>
                          <a:lnTo>
                            <a:pt x="240" y="0"/>
                          </a:lnTo>
                          <a:lnTo>
                            <a:pt x="0" y="240"/>
                          </a:lnTo>
                          <a:lnTo>
                            <a:pt x="2640" y="240"/>
                          </a:lnTo>
                        </a:path>
                      </a:pathLst>
                    </a:custGeom>
                    <a:solidFill>
                      <a:schemeClr val="tx1">
                        <a:alpha val="50195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525" y="2685"/>
                    <a:ext cx="4854" cy="357"/>
                    <a:chOff x="525" y="2685"/>
                    <a:chExt cx="4854" cy="357"/>
                  </a:xfrm>
                </p:grpSpPr>
                <p:sp>
                  <p:nvSpPr>
                    <p:cNvPr id="14858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4752" y="2865"/>
                      <a:ext cx="624" cy="1"/>
                    </a:xfrm>
                    <a:custGeom>
                      <a:avLst/>
                      <a:gdLst>
                        <a:gd name="T0" fmla="*/ 0 w 624"/>
                        <a:gd name="T1" fmla="*/ 0 h 1"/>
                        <a:gd name="T2" fmla="*/ 624 w 624"/>
                        <a:gd name="T3" fmla="*/ 0 h 1"/>
                        <a:gd name="T4" fmla="*/ 0 60000 65536"/>
                        <a:gd name="T5" fmla="*/ 0 60000 65536"/>
                        <a:gd name="T6" fmla="*/ 0 w 624"/>
                        <a:gd name="T7" fmla="*/ 0 h 1"/>
                        <a:gd name="T8" fmla="*/ 624 w 624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24" h="1">
                          <a:moveTo>
                            <a:pt x="0" y="0"/>
                          </a:moveTo>
                          <a:lnTo>
                            <a:pt x="624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" y="2685"/>
                      <a:ext cx="4854" cy="357"/>
                      <a:chOff x="525" y="2685"/>
                      <a:chExt cx="4854" cy="357"/>
                    </a:xfrm>
                  </p:grpSpPr>
                  <p:sp>
                    <p:nvSpPr>
                      <p:cNvPr id="148583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7" y="2864"/>
                        <a:ext cx="2067" cy="1"/>
                      </a:xfrm>
                      <a:custGeom>
                        <a:avLst/>
                        <a:gdLst>
                          <a:gd name="T0" fmla="*/ 0 w 2067"/>
                          <a:gd name="T1" fmla="*/ 0 h 1"/>
                          <a:gd name="T2" fmla="*/ 2067 w 2067"/>
                          <a:gd name="T3" fmla="*/ 0 h 1"/>
                          <a:gd name="T4" fmla="*/ 0 60000 65536"/>
                          <a:gd name="T5" fmla="*/ 0 60000 65536"/>
                          <a:gd name="T6" fmla="*/ 0 w 2067"/>
                          <a:gd name="T7" fmla="*/ 0 h 1"/>
                          <a:gd name="T8" fmla="*/ 2067 w 2067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067" h="1">
                            <a:moveTo>
                              <a:pt x="0" y="0"/>
                            </a:moveTo>
                            <a:lnTo>
                              <a:pt x="2067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5" y="2685"/>
                        <a:ext cx="4854" cy="357"/>
                        <a:chOff x="525" y="2685"/>
                        <a:chExt cx="4854" cy="357"/>
                      </a:xfrm>
                    </p:grpSpPr>
                    <p:sp>
                      <p:nvSpPr>
                        <p:cNvPr id="148585" name="Freeform 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89" y="2691"/>
                          <a:ext cx="2160" cy="342"/>
                        </a:xfrm>
                        <a:custGeom>
                          <a:avLst/>
                          <a:gdLst>
                            <a:gd name="T0" fmla="*/ 170 w 2160"/>
                            <a:gd name="T1" fmla="*/ 0 h 342"/>
                            <a:gd name="T2" fmla="*/ 0 w 2160"/>
                            <a:gd name="T3" fmla="*/ 171 h 342"/>
                            <a:gd name="T4" fmla="*/ 170 w 2160"/>
                            <a:gd name="T5" fmla="*/ 342 h 342"/>
                            <a:gd name="T6" fmla="*/ 1991 w 2160"/>
                            <a:gd name="T7" fmla="*/ 342 h 342"/>
                            <a:gd name="T8" fmla="*/ 2160 w 2160"/>
                            <a:gd name="T9" fmla="*/ 171 h 342"/>
                            <a:gd name="T10" fmla="*/ 1991 w 2160"/>
                            <a:gd name="T11" fmla="*/ 0 h 342"/>
                            <a:gd name="T12" fmla="*/ 170 w 2160"/>
                            <a:gd name="T13" fmla="*/ 0 h 34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160"/>
                            <a:gd name="T22" fmla="*/ 0 h 342"/>
                            <a:gd name="T23" fmla="*/ 2160 w 2160"/>
                            <a:gd name="T24" fmla="*/ 342 h 34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160" h="342">
                              <a:moveTo>
                                <a:pt x="170" y="0"/>
                              </a:moveTo>
                              <a:lnTo>
                                <a:pt x="0" y="171"/>
                              </a:lnTo>
                              <a:lnTo>
                                <a:pt x="170" y="342"/>
                              </a:lnTo>
                              <a:lnTo>
                                <a:pt x="1991" y="342"/>
                              </a:lnTo>
                              <a:lnTo>
                                <a:pt x="2160" y="171"/>
                              </a:lnTo>
                              <a:lnTo>
                                <a:pt x="1991" y="0"/>
                              </a:lnTo>
                              <a:lnTo>
                                <a:pt x="170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8586" name="Freeform 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5" y="2685"/>
                          <a:ext cx="2244" cy="357"/>
                        </a:xfrm>
                        <a:custGeom>
                          <a:avLst/>
                          <a:gdLst>
                            <a:gd name="T0" fmla="*/ 2067 w 2244"/>
                            <a:gd name="T1" fmla="*/ 177 h 357"/>
                            <a:gd name="T2" fmla="*/ 2244 w 2244"/>
                            <a:gd name="T3" fmla="*/ 0 h 357"/>
                            <a:gd name="T4" fmla="*/ 3 w 2244"/>
                            <a:gd name="T5" fmla="*/ 0 h 357"/>
                            <a:gd name="T6" fmla="*/ 0 w 2244"/>
                            <a:gd name="T7" fmla="*/ 357 h 357"/>
                            <a:gd name="T8" fmla="*/ 2241 w 2244"/>
                            <a:gd name="T9" fmla="*/ 357 h 3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244"/>
                            <a:gd name="T16" fmla="*/ 0 h 357"/>
                            <a:gd name="T17" fmla="*/ 2244 w 2244"/>
                            <a:gd name="T18" fmla="*/ 357 h 35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244" h="357">
                              <a:moveTo>
                                <a:pt x="2067" y="177"/>
                              </a:moveTo>
                              <a:lnTo>
                                <a:pt x="2244" y="0"/>
                              </a:lnTo>
                              <a:lnTo>
                                <a:pt x="3" y="0"/>
                              </a:lnTo>
                              <a:lnTo>
                                <a:pt x="0" y="357"/>
                              </a:lnTo>
                              <a:lnTo>
                                <a:pt x="2241" y="357"/>
                              </a:lnTo>
                            </a:path>
                          </a:pathLst>
                        </a:custGeom>
                        <a:solidFill>
                          <a:schemeClr val="tx1">
                            <a:alpha val="50195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8587" name="Freeform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63" y="2685"/>
                          <a:ext cx="816" cy="357"/>
                        </a:xfrm>
                        <a:custGeom>
                          <a:avLst/>
                          <a:gdLst>
                            <a:gd name="T0" fmla="*/ 0 w 816"/>
                            <a:gd name="T1" fmla="*/ 0 h 357"/>
                            <a:gd name="T2" fmla="*/ 815 w 816"/>
                            <a:gd name="T3" fmla="*/ 0 h 357"/>
                            <a:gd name="T4" fmla="*/ 816 w 816"/>
                            <a:gd name="T5" fmla="*/ 357 h 357"/>
                            <a:gd name="T6" fmla="*/ 9 w 816"/>
                            <a:gd name="T7" fmla="*/ 357 h 357"/>
                            <a:gd name="T8" fmla="*/ 186 w 816"/>
                            <a:gd name="T9" fmla="*/ 180 h 3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16"/>
                            <a:gd name="T16" fmla="*/ 0 h 357"/>
                            <a:gd name="T17" fmla="*/ 816 w 816"/>
                            <a:gd name="T18" fmla="*/ 357 h 35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16" h="357">
                              <a:moveTo>
                                <a:pt x="0" y="0"/>
                              </a:moveTo>
                              <a:lnTo>
                                <a:pt x="815" y="0"/>
                              </a:lnTo>
                              <a:lnTo>
                                <a:pt x="816" y="357"/>
                              </a:lnTo>
                              <a:lnTo>
                                <a:pt x="9" y="357"/>
                              </a:lnTo>
                              <a:lnTo>
                                <a:pt x="186" y="180"/>
                              </a:lnTo>
                            </a:path>
                          </a:pathLst>
                        </a:custGeom>
                        <a:solidFill>
                          <a:schemeClr val="tx1">
                            <a:alpha val="50195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48" y="1400"/>
                    <a:ext cx="494" cy="1634"/>
                    <a:chOff x="48" y="1400"/>
                    <a:chExt cx="494" cy="1634"/>
                  </a:xfrm>
                </p:grpSpPr>
                <p:sp>
                  <p:nvSpPr>
                    <p:cNvPr id="148577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" y="1400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latin typeface="Times New Roman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4857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" y="2043"/>
                      <a:ext cx="362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latin typeface="Times New Roman" pitchFamily="18" charset="0"/>
                        </a:rPr>
                        <a:t>CS</a:t>
                      </a:r>
                    </a:p>
                  </p:txBody>
                </p:sp>
                <p:sp>
                  <p:nvSpPr>
                    <p:cNvPr id="14857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" y="2708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14858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" y="2842"/>
                      <a:ext cx="359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OUT</a:t>
                      </a:r>
                    </a:p>
                  </p:txBody>
                </p:sp>
              </p:grpSp>
            </p:grpSp>
            <p:grpSp>
              <p:nvGrpSpPr>
                <p:cNvPr id="12" name="Group 115"/>
                <p:cNvGrpSpPr>
                  <a:grpSpLocks/>
                </p:cNvGrpSpPr>
                <p:nvPr/>
              </p:nvGrpSpPr>
              <p:grpSpPr bwMode="auto">
                <a:xfrm>
                  <a:off x="632" y="714"/>
                  <a:ext cx="4740" cy="3168"/>
                  <a:chOff x="632" y="714"/>
                  <a:chExt cx="4740" cy="3168"/>
                </a:xfrm>
              </p:grpSpPr>
              <p:sp>
                <p:nvSpPr>
                  <p:cNvPr id="148556" name="Line 31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880" y="359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5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366" y="810"/>
                    <a:ext cx="0" cy="2832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5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810"/>
                    <a:ext cx="0" cy="1920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5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714"/>
                    <a:ext cx="7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地址有效</a:t>
                    </a:r>
                  </a:p>
                </p:txBody>
              </p:sp>
              <p:sp>
                <p:nvSpPr>
                  <p:cNvPr id="14856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4" y="747"/>
                    <a:ext cx="7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地址失效</a:t>
                    </a:r>
                  </a:p>
                </p:txBody>
              </p:sp>
              <p:grpSp>
                <p:nvGrpSpPr>
                  <p:cNvPr id="13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2976" y="1712"/>
                    <a:ext cx="1048" cy="250"/>
                    <a:chOff x="2976" y="1712"/>
                    <a:chExt cx="1048" cy="250"/>
                  </a:xfrm>
                </p:grpSpPr>
                <p:sp>
                  <p:nvSpPr>
                    <p:cNvPr id="148571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856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7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1712"/>
                      <a:ext cx="760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片选失效</a:t>
                      </a:r>
                    </a:p>
                  </p:txBody>
                </p:sp>
              </p:grpSp>
              <p:sp>
                <p:nvSpPr>
                  <p:cNvPr id="14856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242"/>
                    <a:ext cx="0" cy="2352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6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682"/>
                    <a:ext cx="0" cy="1056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1352" y="3440"/>
                    <a:ext cx="1240" cy="250"/>
                    <a:chOff x="1352" y="3440"/>
                    <a:chExt cx="1240" cy="250"/>
                  </a:xfrm>
                </p:grpSpPr>
                <p:sp>
                  <p:nvSpPr>
                    <p:cNvPr id="148569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2" y="3594"/>
                      <a:ext cx="4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570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52" y="3440"/>
                      <a:ext cx="760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数据有效</a:t>
                      </a:r>
                    </a:p>
                  </p:txBody>
                </p:sp>
              </p:grpSp>
              <p:sp>
                <p:nvSpPr>
                  <p:cNvPr id="14856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02"/>
                    <a:ext cx="0" cy="2880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6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8" y="3450"/>
                    <a:ext cx="7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数据稳定</a:t>
                    </a:r>
                    <a:endParaRPr lang="en-US" altLang="zh-CN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856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4" y="3237"/>
                    <a:ext cx="43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高阻</a:t>
                    </a:r>
                  </a:p>
                </p:txBody>
              </p:sp>
              <p:sp>
                <p:nvSpPr>
                  <p:cNvPr id="14856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874"/>
                    <a:ext cx="336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8551" name="Line 48"/>
            <p:cNvSpPr>
              <a:spLocks noChangeShapeType="1"/>
            </p:cNvSpPr>
            <p:nvPr/>
          </p:nvSpPr>
          <p:spPr bwMode="auto">
            <a:xfrm>
              <a:off x="96" y="20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483" name="Text Box 49"/>
          <p:cNvSpPr txBox="1">
            <a:spLocks noChangeArrowheads="1"/>
          </p:cNvSpPr>
          <p:nvPr/>
        </p:nvSpPr>
        <p:spPr bwMode="auto">
          <a:xfrm>
            <a:off x="533400" y="2286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(3) 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时序  </a:t>
            </a:r>
          </a:p>
        </p:txBody>
      </p: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2209800" y="1457325"/>
            <a:ext cx="2362200" cy="631825"/>
            <a:chOff x="1392" y="918"/>
            <a:chExt cx="1488" cy="39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1968" y="918"/>
              <a:ext cx="290" cy="398"/>
              <a:chOff x="4455" y="588"/>
              <a:chExt cx="290" cy="398"/>
            </a:xfrm>
          </p:grpSpPr>
          <p:sp>
            <p:nvSpPr>
              <p:cNvPr id="148548" name="Text Box 52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8549" name="Text Box 53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148546" name="Line 54"/>
            <p:cNvSpPr>
              <a:spLocks noChangeShapeType="1"/>
            </p:cNvSpPr>
            <p:nvPr/>
          </p:nvSpPr>
          <p:spPr bwMode="auto">
            <a:xfrm>
              <a:off x="2400" y="114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47" name="Line 55"/>
            <p:cNvSpPr>
              <a:spLocks noChangeShapeType="1"/>
            </p:cNvSpPr>
            <p:nvPr/>
          </p:nvSpPr>
          <p:spPr bwMode="auto">
            <a:xfrm rot="10800000">
              <a:off x="1392" y="114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1480" name="Line 56"/>
          <p:cNvSpPr>
            <a:spLocks noChangeShapeType="1"/>
          </p:cNvSpPr>
          <p:nvPr/>
        </p:nvSpPr>
        <p:spPr bwMode="auto">
          <a:xfrm>
            <a:off x="3048000" y="2895600"/>
            <a:ext cx="0" cy="2595563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3048000" y="3590925"/>
            <a:ext cx="1524000" cy="631825"/>
            <a:chOff x="1920" y="2262"/>
            <a:chExt cx="960" cy="398"/>
          </a:xfrm>
        </p:grpSpPr>
        <p:grpSp>
          <p:nvGrpSpPr>
            <p:cNvPr id="18" name="Group 58"/>
            <p:cNvGrpSpPr>
              <a:grpSpLocks/>
            </p:cNvGrpSpPr>
            <p:nvPr/>
          </p:nvGrpSpPr>
          <p:grpSpPr bwMode="auto">
            <a:xfrm>
              <a:off x="2208" y="2262"/>
              <a:ext cx="365" cy="398"/>
              <a:chOff x="4455" y="588"/>
              <a:chExt cx="365" cy="398"/>
            </a:xfrm>
          </p:grpSpPr>
          <p:sp>
            <p:nvSpPr>
              <p:cNvPr id="148543" name="Text Box 59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8544" name="Text Box 60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CO</a:t>
                </a:r>
              </a:p>
            </p:txBody>
          </p:sp>
        </p:grpSp>
        <p:sp>
          <p:nvSpPr>
            <p:cNvPr id="148541" name="Line 61"/>
            <p:cNvSpPr>
              <a:spLocks noChangeShapeType="1"/>
            </p:cNvSpPr>
            <p:nvPr/>
          </p:nvSpPr>
          <p:spPr bwMode="auto">
            <a:xfrm>
              <a:off x="2592" y="2440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42" name="Line 62"/>
            <p:cNvSpPr>
              <a:spLocks noChangeShapeType="1"/>
            </p:cNvSpPr>
            <p:nvPr/>
          </p:nvSpPr>
          <p:spPr bwMode="auto">
            <a:xfrm rot="10800000">
              <a:off x="1920" y="2440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1487" name="Line 63"/>
          <p:cNvSpPr>
            <a:spLocks noChangeShapeType="1"/>
          </p:cNvSpPr>
          <p:nvPr/>
        </p:nvSpPr>
        <p:spPr bwMode="auto">
          <a:xfrm>
            <a:off x="7315200" y="3738563"/>
            <a:ext cx="0" cy="762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6248400" y="3594100"/>
            <a:ext cx="1371600" cy="631825"/>
            <a:chOff x="3936" y="2264"/>
            <a:chExt cx="864" cy="398"/>
          </a:xfrm>
        </p:grpSpPr>
        <p:grpSp>
          <p:nvGrpSpPr>
            <p:cNvPr id="20" name="Group 65"/>
            <p:cNvGrpSpPr>
              <a:grpSpLocks/>
            </p:cNvGrpSpPr>
            <p:nvPr/>
          </p:nvGrpSpPr>
          <p:grpSpPr bwMode="auto">
            <a:xfrm>
              <a:off x="4168" y="2264"/>
              <a:ext cx="440" cy="398"/>
              <a:chOff x="4455" y="588"/>
              <a:chExt cx="440" cy="398"/>
            </a:xfrm>
          </p:grpSpPr>
          <p:sp>
            <p:nvSpPr>
              <p:cNvPr id="148538" name="Text Box 66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8539" name="Text Box 67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33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OHA</a:t>
                </a:r>
              </a:p>
            </p:txBody>
          </p:sp>
        </p:grpSp>
        <p:sp>
          <p:nvSpPr>
            <p:cNvPr id="148536" name="Line 68"/>
            <p:cNvSpPr>
              <a:spLocks noChangeShapeType="1"/>
            </p:cNvSpPr>
            <p:nvPr/>
          </p:nvSpPr>
          <p:spPr bwMode="auto">
            <a:xfrm flipH="1">
              <a:off x="4608" y="2440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37" name="Line 69"/>
            <p:cNvSpPr>
              <a:spLocks noChangeShapeType="1"/>
            </p:cNvSpPr>
            <p:nvPr/>
          </p:nvSpPr>
          <p:spPr bwMode="auto">
            <a:xfrm rot="10800000" flipH="1">
              <a:off x="3936" y="2440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4724400" y="4889500"/>
            <a:ext cx="2819400" cy="631825"/>
            <a:chOff x="2976" y="3080"/>
            <a:chExt cx="1776" cy="398"/>
          </a:xfrm>
        </p:grpSpPr>
        <p:sp>
          <p:nvSpPr>
            <p:cNvPr id="148530" name="Line 71"/>
            <p:cNvSpPr>
              <a:spLocks noChangeShapeType="1"/>
            </p:cNvSpPr>
            <p:nvPr/>
          </p:nvSpPr>
          <p:spPr bwMode="auto">
            <a:xfrm>
              <a:off x="4128" y="321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31" name="Line 72"/>
            <p:cNvSpPr>
              <a:spLocks noChangeShapeType="1"/>
            </p:cNvSpPr>
            <p:nvPr/>
          </p:nvSpPr>
          <p:spPr bwMode="auto">
            <a:xfrm rot="10800000">
              <a:off x="2976" y="321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3651" y="3080"/>
              <a:ext cx="429" cy="398"/>
              <a:chOff x="4455" y="588"/>
              <a:chExt cx="429" cy="398"/>
            </a:xfrm>
          </p:grpSpPr>
          <p:sp>
            <p:nvSpPr>
              <p:cNvPr id="148533" name="Text Box 74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8534" name="Text Box 75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3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OTD</a:t>
                </a:r>
              </a:p>
            </p:txBody>
          </p:sp>
        </p:grpSp>
      </p:grp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2171700" y="1027113"/>
            <a:ext cx="4343400" cy="631825"/>
            <a:chOff x="1368" y="647"/>
            <a:chExt cx="2736" cy="398"/>
          </a:xfrm>
        </p:grpSpPr>
        <p:sp>
          <p:nvSpPr>
            <p:cNvPr id="148525" name="Line 77"/>
            <p:cNvSpPr>
              <a:spLocks noChangeShapeType="1"/>
            </p:cNvSpPr>
            <p:nvPr/>
          </p:nvSpPr>
          <p:spPr bwMode="auto">
            <a:xfrm>
              <a:off x="3048" y="875"/>
              <a:ext cx="10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" name="Group 78"/>
            <p:cNvGrpSpPr>
              <a:grpSpLocks/>
            </p:cNvGrpSpPr>
            <p:nvPr/>
          </p:nvGrpSpPr>
          <p:grpSpPr bwMode="auto">
            <a:xfrm>
              <a:off x="2501" y="647"/>
              <a:ext cx="359" cy="398"/>
              <a:chOff x="4455" y="588"/>
              <a:chExt cx="359" cy="398"/>
            </a:xfrm>
          </p:grpSpPr>
          <p:sp>
            <p:nvSpPr>
              <p:cNvPr id="148528" name="Text Box 79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8529" name="Text Box 80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RC</a:t>
                </a:r>
              </a:p>
            </p:txBody>
          </p:sp>
        </p:grpSp>
        <p:sp>
          <p:nvSpPr>
            <p:cNvPr id="148527" name="Line 81"/>
            <p:cNvSpPr>
              <a:spLocks noChangeShapeType="1"/>
            </p:cNvSpPr>
            <p:nvPr/>
          </p:nvSpPr>
          <p:spPr bwMode="auto">
            <a:xfrm rot="10800000">
              <a:off x="1368" y="875"/>
              <a:ext cx="10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82"/>
          <p:cNvGrpSpPr>
            <a:grpSpLocks/>
          </p:cNvGrpSpPr>
          <p:nvPr/>
        </p:nvGrpSpPr>
        <p:grpSpPr bwMode="auto">
          <a:xfrm>
            <a:off x="1314450" y="2720975"/>
            <a:ext cx="1714500" cy="396875"/>
            <a:chOff x="828" y="1714"/>
            <a:chExt cx="1080" cy="250"/>
          </a:xfrm>
        </p:grpSpPr>
        <p:sp>
          <p:nvSpPr>
            <p:cNvPr id="148523" name="Text Box 83"/>
            <p:cNvSpPr txBox="1">
              <a:spLocks noChangeArrowheads="1"/>
            </p:cNvSpPr>
            <p:nvPr/>
          </p:nvSpPr>
          <p:spPr bwMode="auto">
            <a:xfrm>
              <a:off x="828" y="171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片选有效</a:t>
              </a:r>
            </a:p>
          </p:txBody>
        </p:sp>
        <p:sp>
          <p:nvSpPr>
            <p:cNvPr id="148524" name="Line 84"/>
            <p:cNvSpPr>
              <a:spLocks noChangeShapeType="1"/>
            </p:cNvSpPr>
            <p:nvPr/>
          </p:nvSpPr>
          <p:spPr bwMode="auto">
            <a:xfrm>
              <a:off x="1572" y="1848"/>
              <a:ext cx="33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1509" name="Rectangle 8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6" name="Group 86"/>
          <p:cNvGrpSpPr>
            <a:grpSpLocks/>
          </p:cNvGrpSpPr>
          <p:nvPr/>
        </p:nvGrpSpPr>
        <p:grpSpPr bwMode="auto">
          <a:xfrm>
            <a:off x="990600" y="6040438"/>
            <a:ext cx="6948488" cy="588962"/>
            <a:chOff x="624" y="3805"/>
            <a:chExt cx="4377" cy="371"/>
          </a:xfrm>
        </p:grpSpPr>
        <p:sp>
          <p:nvSpPr>
            <p:cNvPr id="148521" name="Rectangle 87"/>
            <p:cNvSpPr>
              <a:spLocks noChangeArrowheads="1"/>
            </p:cNvSpPr>
            <p:nvPr/>
          </p:nvSpPr>
          <p:spPr bwMode="auto">
            <a:xfrm>
              <a:off x="624" y="3805"/>
              <a:ext cx="4377" cy="37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</a:rPr>
                <a:t>读周期</a:t>
              </a:r>
              <a:r>
                <a:rPr lang="zh-CN" altLang="en-US" sz="2800"/>
                <a:t> </a:t>
              </a:r>
              <a:r>
                <a:rPr lang="en-US" altLang="zh-CN" sz="2800" i="1">
                  <a:solidFill>
                    <a:schemeClr val="folHlink"/>
                  </a:solidFill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</a:rPr>
                <a:t>RC</a:t>
              </a:r>
              <a:r>
                <a:rPr lang="en-US" altLang="zh-CN" sz="2800" baseline="-25000"/>
                <a:t>  </a:t>
              </a:r>
              <a:r>
                <a:rPr lang="zh-CN" altLang="en-US" sz="2800"/>
                <a:t>地址有效    下一次地址有效</a:t>
              </a:r>
            </a:p>
          </p:txBody>
        </p:sp>
        <p:sp>
          <p:nvSpPr>
            <p:cNvPr id="148522" name="Line 88"/>
            <p:cNvSpPr>
              <a:spLocks noChangeShapeType="1"/>
            </p:cNvSpPr>
            <p:nvPr/>
          </p:nvSpPr>
          <p:spPr bwMode="auto">
            <a:xfrm>
              <a:off x="2985" y="40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89"/>
          <p:cNvGrpSpPr>
            <a:grpSpLocks/>
          </p:cNvGrpSpPr>
          <p:nvPr/>
        </p:nvGrpSpPr>
        <p:grpSpPr bwMode="auto">
          <a:xfrm>
            <a:off x="990600" y="6040438"/>
            <a:ext cx="7467600" cy="595312"/>
            <a:chOff x="624" y="3805"/>
            <a:chExt cx="4704" cy="375"/>
          </a:xfrm>
        </p:grpSpPr>
        <p:sp>
          <p:nvSpPr>
            <p:cNvPr id="148516" name="Rectangle 90"/>
            <p:cNvSpPr>
              <a:spLocks noChangeArrowheads="1"/>
            </p:cNvSpPr>
            <p:nvPr/>
          </p:nvSpPr>
          <p:spPr bwMode="auto">
            <a:xfrm>
              <a:off x="624" y="3844"/>
              <a:ext cx="436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853" y="3805"/>
              <a:ext cx="4475" cy="365"/>
              <a:chOff x="853" y="3805"/>
              <a:chExt cx="4475" cy="365"/>
            </a:xfrm>
          </p:grpSpPr>
          <p:sp>
            <p:nvSpPr>
              <p:cNvPr id="148518" name="Rectangle 92"/>
              <p:cNvSpPr>
                <a:spLocks noChangeArrowheads="1"/>
              </p:cNvSpPr>
              <p:nvPr/>
            </p:nvSpPr>
            <p:spPr bwMode="auto">
              <a:xfrm>
                <a:off x="853" y="3805"/>
                <a:ext cx="289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</a:rPr>
                  <a:t>读时间</a:t>
                </a:r>
                <a:r>
                  <a:rPr lang="zh-CN" altLang="en-US" sz="2800">
                    <a:solidFill>
                      <a:schemeClr val="folHlink"/>
                    </a:solidFill>
                  </a:rPr>
                  <a:t>  </a:t>
                </a:r>
                <a:r>
                  <a:rPr lang="en-US" altLang="zh-CN" sz="28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 baseline="-25000">
                    <a:solidFill>
                      <a:schemeClr val="folHlink"/>
                    </a:solidFill>
                  </a:rPr>
                  <a:t>A</a:t>
                </a:r>
                <a:r>
                  <a:rPr lang="en-US" altLang="zh-CN" sz="2800" baseline="-25000"/>
                  <a:t>   </a:t>
                </a:r>
                <a:r>
                  <a:rPr lang="zh-CN" altLang="en-US" sz="2800"/>
                  <a:t>地址有效</a:t>
                </a:r>
              </a:p>
            </p:txBody>
          </p:sp>
          <p:sp>
            <p:nvSpPr>
              <p:cNvPr id="148519" name="Line 93"/>
              <p:cNvSpPr>
                <a:spLocks noChangeShapeType="1"/>
              </p:cNvSpPr>
              <p:nvPr/>
            </p:nvSpPr>
            <p:spPr bwMode="auto">
              <a:xfrm>
                <a:off x="3312" y="40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520" name="Rectangle 94"/>
              <p:cNvSpPr>
                <a:spLocks noChangeArrowheads="1"/>
              </p:cNvSpPr>
              <p:nvPr/>
            </p:nvSpPr>
            <p:spPr bwMode="auto">
              <a:xfrm>
                <a:off x="3744" y="3835"/>
                <a:ext cx="15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数据稳定 </a:t>
                </a:r>
                <a:endParaRPr lang="en-US" altLang="zh-CN" sz="2800"/>
              </a:p>
            </p:txBody>
          </p:sp>
        </p:grpSp>
      </p:grpSp>
      <p:grpSp>
        <p:nvGrpSpPr>
          <p:cNvPr id="29" name="Group 95"/>
          <p:cNvGrpSpPr>
            <a:grpSpLocks/>
          </p:cNvGrpSpPr>
          <p:nvPr/>
        </p:nvGrpSpPr>
        <p:grpSpPr bwMode="auto">
          <a:xfrm>
            <a:off x="990600" y="6040438"/>
            <a:ext cx="6934200" cy="533400"/>
            <a:chOff x="624" y="3805"/>
            <a:chExt cx="4368" cy="336"/>
          </a:xfrm>
        </p:grpSpPr>
        <p:sp>
          <p:nvSpPr>
            <p:cNvPr id="148511" name="Rectangle 96"/>
            <p:cNvSpPr>
              <a:spLocks noChangeArrowheads="1"/>
            </p:cNvSpPr>
            <p:nvPr/>
          </p:nvSpPr>
          <p:spPr bwMode="auto">
            <a:xfrm>
              <a:off x="624" y="3805"/>
              <a:ext cx="436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" name="Group 97"/>
            <p:cNvGrpSpPr>
              <a:grpSpLocks/>
            </p:cNvGrpSpPr>
            <p:nvPr/>
          </p:nvGrpSpPr>
          <p:grpSpPr bwMode="auto">
            <a:xfrm>
              <a:off x="1573" y="3805"/>
              <a:ext cx="2784" cy="327"/>
              <a:chOff x="1573" y="3805"/>
              <a:chExt cx="2784" cy="327"/>
            </a:xfrm>
          </p:grpSpPr>
          <p:sp>
            <p:nvSpPr>
              <p:cNvPr id="148513" name="Rectangle 98"/>
              <p:cNvSpPr>
                <a:spLocks noChangeArrowheads="1"/>
              </p:cNvSpPr>
              <p:nvPr/>
            </p:nvSpPr>
            <p:spPr bwMode="auto">
              <a:xfrm>
                <a:off x="1573" y="3805"/>
                <a:ext cx="14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CO</a:t>
                </a:r>
                <a:r>
                  <a:rPr lang="en-US" altLang="zh-CN" sz="2800" baseline="-25000"/>
                  <a:t>  </a:t>
                </a:r>
                <a:r>
                  <a:rPr lang="zh-CN" altLang="en-US" sz="2800"/>
                  <a:t>片选有效</a:t>
                </a:r>
              </a:p>
            </p:txBody>
          </p:sp>
          <p:sp>
            <p:nvSpPr>
              <p:cNvPr id="148514" name="Line 99"/>
              <p:cNvSpPr>
                <a:spLocks noChangeShapeType="1"/>
              </p:cNvSpPr>
              <p:nvPr/>
            </p:nvSpPr>
            <p:spPr bwMode="auto">
              <a:xfrm>
                <a:off x="3002" y="398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515" name="Rectangle 100"/>
              <p:cNvSpPr>
                <a:spLocks noChangeArrowheads="1"/>
              </p:cNvSpPr>
              <p:nvPr/>
            </p:nvSpPr>
            <p:spPr bwMode="auto">
              <a:xfrm>
                <a:off x="3341" y="3805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数据稳定</a:t>
                </a:r>
              </a:p>
            </p:txBody>
          </p:sp>
        </p:grpSp>
      </p:grpSp>
      <p:grpSp>
        <p:nvGrpSpPr>
          <p:cNvPr id="31" name="Group 101"/>
          <p:cNvGrpSpPr>
            <a:grpSpLocks/>
          </p:cNvGrpSpPr>
          <p:nvPr/>
        </p:nvGrpSpPr>
        <p:grpSpPr bwMode="auto">
          <a:xfrm>
            <a:off x="990600" y="6040438"/>
            <a:ext cx="7010400" cy="533400"/>
            <a:chOff x="624" y="3805"/>
            <a:chExt cx="4416" cy="336"/>
          </a:xfrm>
        </p:grpSpPr>
        <p:sp>
          <p:nvSpPr>
            <p:cNvPr id="148506" name="Rectangle 102"/>
            <p:cNvSpPr>
              <a:spLocks noChangeArrowheads="1"/>
            </p:cNvSpPr>
            <p:nvPr/>
          </p:nvSpPr>
          <p:spPr bwMode="auto">
            <a:xfrm>
              <a:off x="624" y="3805"/>
              <a:ext cx="436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8512" name="Group 103"/>
            <p:cNvGrpSpPr>
              <a:grpSpLocks/>
            </p:cNvGrpSpPr>
            <p:nvPr/>
          </p:nvGrpSpPr>
          <p:grpSpPr bwMode="auto">
            <a:xfrm>
              <a:off x="1536" y="3805"/>
              <a:ext cx="3504" cy="327"/>
              <a:chOff x="1536" y="3805"/>
              <a:chExt cx="3504" cy="327"/>
            </a:xfrm>
          </p:grpSpPr>
          <p:sp>
            <p:nvSpPr>
              <p:cNvPr id="148508" name="Rectangle 104"/>
              <p:cNvSpPr>
                <a:spLocks noChangeArrowheads="1"/>
              </p:cNvSpPr>
              <p:nvPr/>
            </p:nvSpPr>
            <p:spPr bwMode="auto">
              <a:xfrm>
                <a:off x="1536" y="3805"/>
                <a:ext cx="14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OTD</a:t>
                </a:r>
                <a:r>
                  <a:rPr lang="zh-CN" altLang="en-US" sz="2800" baseline="-25000"/>
                  <a:t> </a:t>
                </a:r>
                <a:r>
                  <a:rPr lang="zh-CN" altLang="en-US" sz="2800"/>
                  <a:t>片选失效</a:t>
                </a:r>
              </a:p>
            </p:txBody>
          </p:sp>
          <p:sp>
            <p:nvSpPr>
              <p:cNvPr id="148509" name="Line 105"/>
              <p:cNvSpPr>
                <a:spLocks noChangeShapeType="1"/>
              </p:cNvSpPr>
              <p:nvPr/>
            </p:nvSpPr>
            <p:spPr bwMode="auto">
              <a:xfrm>
                <a:off x="2965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510" name="Rectangle 106"/>
              <p:cNvSpPr>
                <a:spLocks noChangeArrowheads="1"/>
              </p:cNvSpPr>
              <p:nvPr/>
            </p:nvSpPr>
            <p:spPr bwMode="auto">
              <a:xfrm>
                <a:off x="3304" y="3805"/>
                <a:ext cx="17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输出高阻</a:t>
                </a:r>
              </a:p>
            </p:txBody>
          </p:sp>
        </p:grpSp>
      </p:grpSp>
      <p:grpSp>
        <p:nvGrpSpPr>
          <p:cNvPr id="148517" name="Group 107"/>
          <p:cNvGrpSpPr>
            <a:grpSpLocks/>
          </p:cNvGrpSpPr>
          <p:nvPr/>
        </p:nvGrpSpPr>
        <p:grpSpPr bwMode="auto">
          <a:xfrm>
            <a:off x="990600" y="6040438"/>
            <a:ext cx="6934200" cy="542925"/>
            <a:chOff x="624" y="3805"/>
            <a:chExt cx="4368" cy="342"/>
          </a:xfrm>
        </p:grpSpPr>
        <p:sp>
          <p:nvSpPr>
            <p:cNvPr id="148502" name="Rectangle 108"/>
            <p:cNvSpPr>
              <a:spLocks noChangeArrowheads="1"/>
            </p:cNvSpPr>
            <p:nvPr/>
          </p:nvSpPr>
          <p:spPr bwMode="auto">
            <a:xfrm>
              <a:off x="624" y="3811"/>
              <a:ext cx="436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8526" name="Group 109"/>
            <p:cNvGrpSpPr>
              <a:grpSpLocks/>
            </p:cNvGrpSpPr>
            <p:nvPr/>
          </p:nvGrpSpPr>
          <p:grpSpPr bwMode="auto">
            <a:xfrm>
              <a:off x="1573" y="3805"/>
              <a:ext cx="3234" cy="327"/>
              <a:chOff x="1573" y="3805"/>
              <a:chExt cx="3234" cy="327"/>
            </a:xfrm>
          </p:grpSpPr>
          <p:sp>
            <p:nvSpPr>
              <p:cNvPr id="148504" name="Rectangle 110"/>
              <p:cNvSpPr>
                <a:spLocks noChangeArrowheads="1"/>
              </p:cNvSpPr>
              <p:nvPr/>
            </p:nvSpPr>
            <p:spPr bwMode="auto">
              <a:xfrm>
                <a:off x="1573" y="3805"/>
                <a:ext cx="18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OHA</a:t>
                </a:r>
                <a:r>
                  <a:rPr lang="zh-CN" altLang="en-US" sz="2800" baseline="-25000"/>
                  <a:t> </a:t>
                </a:r>
                <a:r>
                  <a:rPr lang="zh-CN" altLang="en-US" sz="2800"/>
                  <a:t>地址失效后的</a:t>
                </a:r>
              </a:p>
            </p:txBody>
          </p:sp>
          <p:sp>
            <p:nvSpPr>
              <p:cNvPr id="148505" name="Rectangle 111"/>
              <p:cNvSpPr>
                <a:spLocks noChangeArrowheads="1"/>
              </p:cNvSpPr>
              <p:nvPr/>
            </p:nvSpPr>
            <p:spPr bwMode="auto">
              <a:xfrm>
                <a:off x="3341" y="3805"/>
                <a:ext cx="14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数据维持时间</a:t>
                </a:r>
              </a:p>
            </p:txBody>
          </p:sp>
        </p:grpSp>
      </p:grpSp>
      <p:sp>
        <p:nvSpPr>
          <p:cNvPr id="113" name="日期占位符 1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C139D2-3DF7-45D5-825C-3D6098E7683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E3476-2FA8-4BF7-A3AE-E965E29B1EE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15" name="页脚占位符 1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80" grpId="0" animBg="1"/>
      <p:bldP spid="2314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371600"/>
            <a:ext cx="8847138" cy="4554538"/>
            <a:chOff x="96" y="864"/>
            <a:chExt cx="5573" cy="286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6" y="864"/>
              <a:ext cx="5573" cy="2869"/>
              <a:chOff x="96" y="864"/>
              <a:chExt cx="5573" cy="286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525" y="1627"/>
                <a:ext cx="5139" cy="254"/>
                <a:chOff x="525" y="1627"/>
                <a:chExt cx="5139" cy="254"/>
              </a:xfrm>
            </p:grpSpPr>
            <p:sp>
              <p:nvSpPr>
                <p:cNvPr id="149626" name="Freeform 5"/>
                <p:cNvSpPr>
                  <a:spLocks/>
                </p:cNvSpPr>
                <p:nvPr/>
              </p:nvSpPr>
              <p:spPr bwMode="auto">
                <a:xfrm>
                  <a:off x="528" y="1627"/>
                  <a:ext cx="5121" cy="243"/>
                </a:xfrm>
                <a:custGeom>
                  <a:avLst/>
                  <a:gdLst>
                    <a:gd name="T0" fmla="*/ 0 w 5121"/>
                    <a:gd name="T1" fmla="*/ 3 h 243"/>
                    <a:gd name="T2" fmla="*/ 1104 w 5121"/>
                    <a:gd name="T3" fmla="*/ 0 h 243"/>
                    <a:gd name="T4" fmla="*/ 1346 w 5121"/>
                    <a:gd name="T5" fmla="*/ 243 h 243"/>
                    <a:gd name="T6" fmla="*/ 3273 w 5121"/>
                    <a:gd name="T7" fmla="*/ 242 h 243"/>
                    <a:gd name="T8" fmla="*/ 3509 w 5121"/>
                    <a:gd name="T9" fmla="*/ 6 h 243"/>
                    <a:gd name="T10" fmla="*/ 5121 w 5121"/>
                    <a:gd name="T11" fmla="*/ 5 h 2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121"/>
                    <a:gd name="T19" fmla="*/ 0 h 243"/>
                    <a:gd name="T20" fmla="*/ 5121 w 5121"/>
                    <a:gd name="T21" fmla="*/ 243 h 2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121" h="243">
                      <a:moveTo>
                        <a:pt x="0" y="3"/>
                      </a:moveTo>
                      <a:lnTo>
                        <a:pt x="1104" y="0"/>
                      </a:lnTo>
                      <a:lnTo>
                        <a:pt x="1346" y="243"/>
                      </a:lnTo>
                      <a:lnTo>
                        <a:pt x="3273" y="242"/>
                      </a:lnTo>
                      <a:lnTo>
                        <a:pt x="3509" y="6"/>
                      </a:lnTo>
                      <a:lnTo>
                        <a:pt x="5121" y="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7" name="Freeform 6"/>
                <p:cNvSpPr>
                  <a:spLocks/>
                </p:cNvSpPr>
                <p:nvPr/>
              </p:nvSpPr>
              <p:spPr bwMode="auto">
                <a:xfrm>
                  <a:off x="525" y="1627"/>
                  <a:ext cx="1349" cy="254"/>
                </a:xfrm>
                <a:custGeom>
                  <a:avLst/>
                  <a:gdLst>
                    <a:gd name="T0" fmla="*/ 3 w 1349"/>
                    <a:gd name="T1" fmla="*/ 0 h 254"/>
                    <a:gd name="T2" fmla="*/ 1097 w 1349"/>
                    <a:gd name="T3" fmla="*/ 0 h 254"/>
                    <a:gd name="T4" fmla="*/ 1349 w 1349"/>
                    <a:gd name="T5" fmla="*/ 254 h 254"/>
                    <a:gd name="T6" fmla="*/ 0 w 1349"/>
                    <a:gd name="T7" fmla="*/ 254 h 25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49"/>
                    <a:gd name="T13" fmla="*/ 0 h 254"/>
                    <a:gd name="T14" fmla="*/ 1349 w 1349"/>
                    <a:gd name="T15" fmla="*/ 254 h 25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49" h="254">
                      <a:moveTo>
                        <a:pt x="3" y="0"/>
                      </a:moveTo>
                      <a:lnTo>
                        <a:pt x="1097" y="0"/>
                      </a:lnTo>
                      <a:lnTo>
                        <a:pt x="1349" y="254"/>
                      </a:lnTo>
                      <a:lnTo>
                        <a:pt x="0" y="254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8" name="Freeform 7"/>
                <p:cNvSpPr>
                  <a:spLocks/>
                </p:cNvSpPr>
                <p:nvPr/>
              </p:nvSpPr>
              <p:spPr bwMode="auto">
                <a:xfrm>
                  <a:off x="3791" y="1627"/>
                  <a:ext cx="1873" cy="254"/>
                </a:xfrm>
                <a:custGeom>
                  <a:avLst/>
                  <a:gdLst>
                    <a:gd name="T0" fmla="*/ 1873 w 1873"/>
                    <a:gd name="T1" fmla="*/ 0 h 254"/>
                    <a:gd name="T2" fmla="*/ 258 w 1873"/>
                    <a:gd name="T3" fmla="*/ 0 h 254"/>
                    <a:gd name="T4" fmla="*/ 0 w 1873"/>
                    <a:gd name="T5" fmla="*/ 254 h 254"/>
                    <a:gd name="T6" fmla="*/ 1870 w 1873"/>
                    <a:gd name="T7" fmla="*/ 254 h 25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73"/>
                    <a:gd name="T13" fmla="*/ 0 h 254"/>
                    <a:gd name="T14" fmla="*/ 1873 w 1873"/>
                    <a:gd name="T15" fmla="*/ 254 h 25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73" h="254">
                      <a:moveTo>
                        <a:pt x="1873" y="0"/>
                      </a:moveTo>
                      <a:lnTo>
                        <a:pt x="258" y="0"/>
                      </a:lnTo>
                      <a:lnTo>
                        <a:pt x="0" y="254"/>
                      </a:lnTo>
                      <a:lnTo>
                        <a:pt x="1870" y="254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558" y="864"/>
                <a:ext cx="5055" cy="342"/>
                <a:chOff x="558" y="864"/>
                <a:chExt cx="5055" cy="342"/>
              </a:xfrm>
            </p:grpSpPr>
            <p:sp>
              <p:nvSpPr>
                <p:cNvPr id="149621" name="Freeform 9"/>
                <p:cNvSpPr>
                  <a:spLocks/>
                </p:cNvSpPr>
                <p:nvPr/>
              </p:nvSpPr>
              <p:spPr bwMode="auto">
                <a:xfrm>
                  <a:off x="723" y="864"/>
                  <a:ext cx="4329" cy="333"/>
                </a:xfrm>
                <a:custGeom>
                  <a:avLst/>
                  <a:gdLst>
                    <a:gd name="T0" fmla="*/ 168 w 4329"/>
                    <a:gd name="T1" fmla="*/ 1 h 333"/>
                    <a:gd name="T2" fmla="*/ 0 w 4329"/>
                    <a:gd name="T3" fmla="*/ 167 h 333"/>
                    <a:gd name="T4" fmla="*/ 167 w 4329"/>
                    <a:gd name="T5" fmla="*/ 332 h 333"/>
                    <a:gd name="T6" fmla="*/ 4167 w 4329"/>
                    <a:gd name="T7" fmla="*/ 333 h 333"/>
                    <a:gd name="T8" fmla="*/ 4329 w 4329"/>
                    <a:gd name="T9" fmla="*/ 174 h 333"/>
                    <a:gd name="T10" fmla="*/ 4152 w 4329"/>
                    <a:gd name="T11" fmla="*/ 0 h 333"/>
                    <a:gd name="T12" fmla="*/ 168 w 4329"/>
                    <a:gd name="T13" fmla="*/ 1 h 3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29"/>
                    <a:gd name="T22" fmla="*/ 0 h 333"/>
                    <a:gd name="T23" fmla="*/ 4329 w 4329"/>
                    <a:gd name="T24" fmla="*/ 333 h 3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29" h="333">
                      <a:moveTo>
                        <a:pt x="168" y="1"/>
                      </a:moveTo>
                      <a:lnTo>
                        <a:pt x="0" y="167"/>
                      </a:lnTo>
                      <a:lnTo>
                        <a:pt x="167" y="332"/>
                      </a:lnTo>
                      <a:lnTo>
                        <a:pt x="4167" y="333"/>
                      </a:lnTo>
                      <a:lnTo>
                        <a:pt x="4329" y="174"/>
                      </a:lnTo>
                      <a:lnTo>
                        <a:pt x="4152" y="0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22" name="Freeform 10"/>
                <p:cNvSpPr>
                  <a:spLocks/>
                </p:cNvSpPr>
                <p:nvPr/>
              </p:nvSpPr>
              <p:spPr bwMode="auto">
                <a:xfrm>
                  <a:off x="5040" y="866"/>
                  <a:ext cx="561" cy="170"/>
                </a:xfrm>
                <a:custGeom>
                  <a:avLst/>
                  <a:gdLst>
                    <a:gd name="T0" fmla="*/ 0 w 561"/>
                    <a:gd name="T1" fmla="*/ 170 h 170"/>
                    <a:gd name="T2" fmla="*/ 171 w 561"/>
                    <a:gd name="T3" fmla="*/ 0 h 170"/>
                    <a:gd name="T4" fmla="*/ 268 w 561"/>
                    <a:gd name="T5" fmla="*/ 0 h 170"/>
                    <a:gd name="T6" fmla="*/ 561 w 561"/>
                    <a:gd name="T7" fmla="*/ 1 h 1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61"/>
                    <a:gd name="T13" fmla="*/ 0 h 170"/>
                    <a:gd name="T14" fmla="*/ 561 w 561"/>
                    <a:gd name="T15" fmla="*/ 170 h 1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61" h="170">
                      <a:moveTo>
                        <a:pt x="0" y="170"/>
                      </a:moveTo>
                      <a:lnTo>
                        <a:pt x="171" y="0"/>
                      </a:lnTo>
                      <a:lnTo>
                        <a:pt x="268" y="0"/>
                      </a:lnTo>
                      <a:lnTo>
                        <a:pt x="561" y="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3" name="Freeform 11"/>
                <p:cNvSpPr>
                  <a:spLocks/>
                </p:cNvSpPr>
                <p:nvPr/>
              </p:nvSpPr>
              <p:spPr bwMode="auto">
                <a:xfrm>
                  <a:off x="5040" y="1031"/>
                  <a:ext cx="573" cy="175"/>
                </a:xfrm>
                <a:custGeom>
                  <a:avLst/>
                  <a:gdLst>
                    <a:gd name="T0" fmla="*/ 0 w 573"/>
                    <a:gd name="T1" fmla="*/ 0 h 175"/>
                    <a:gd name="T2" fmla="*/ 177 w 573"/>
                    <a:gd name="T3" fmla="*/ 175 h 175"/>
                    <a:gd name="T4" fmla="*/ 573 w 573"/>
                    <a:gd name="T5" fmla="*/ 175 h 175"/>
                    <a:gd name="T6" fmla="*/ 0 60000 65536"/>
                    <a:gd name="T7" fmla="*/ 0 60000 65536"/>
                    <a:gd name="T8" fmla="*/ 0 60000 65536"/>
                    <a:gd name="T9" fmla="*/ 0 w 573"/>
                    <a:gd name="T10" fmla="*/ 0 h 175"/>
                    <a:gd name="T11" fmla="*/ 573 w 573"/>
                    <a:gd name="T12" fmla="*/ 175 h 17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3" h="175">
                      <a:moveTo>
                        <a:pt x="0" y="0"/>
                      </a:moveTo>
                      <a:lnTo>
                        <a:pt x="177" y="175"/>
                      </a:lnTo>
                      <a:lnTo>
                        <a:pt x="573" y="1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4" name="Freeform 12"/>
                <p:cNvSpPr>
                  <a:spLocks/>
                </p:cNvSpPr>
                <p:nvPr/>
              </p:nvSpPr>
              <p:spPr bwMode="auto">
                <a:xfrm>
                  <a:off x="558" y="864"/>
                  <a:ext cx="170" cy="170"/>
                </a:xfrm>
                <a:custGeom>
                  <a:avLst/>
                  <a:gdLst>
                    <a:gd name="T0" fmla="*/ 170 w 170"/>
                    <a:gd name="T1" fmla="*/ 170 h 170"/>
                    <a:gd name="T2" fmla="*/ 0 w 170"/>
                    <a:gd name="T3" fmla="*/ 0 h 170"/>
                    <a:gd name="T4" fmla="*/ 0 60000 65536"/>
                    <a:gd name="T5" fmla="*/ 0 60000 65536"/>
                    <a:gd name="T6" fmla="*/ 0 w 170"/>
                    <a:gd name="T7" fmla="*/ 0 h 170"/>
                    <a:gd name="T8" fmla="*/ 170 w 170"/>
                    <a:gd name="T9" fmla="*/ 170 h 1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70" h="170">
                      <a:moveTo>
                        <a:pt x="170" y="17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5" name="Freeform 13"/>
                <p:cNvSpPr>
                  <a:spLocks/>
                </p:cNvSpPr>
                <p:nvPr/>
              </p:nvSpPr>
              <p:spPr bwMode="auto">
                <a:xfrm>
                  <a:off x="560" y="1038"/>
                  <a:ext cx="162" cy="163"/>
                </a:xfrm>
                <a:custGeom>
                  <a:avLst/>
                  <a:gdLst>
                    <a:gd name="T0" fmla="*/ 0 w 162"/>
                    <a:gd name="T1" fmla="*/ 163 h 163"/>
                    <a:gd name="T2" fmla="*/ 162 w 162"/>
                    <a:gd name="T3" fmla="*/ 0 h 163"/>
                    <a:gd name="T4" fmla="*/ 0 60000 65536"/>
                    <a:gd name="T5" fmla="*/ 0 60000 65536"/>
                    <a:gd name="T6" fmla="*/ 0 w 162"/>
                    <a:gd name="T7" fmla="*/ 0 h 163"/>
                    <a:gd name="T8" fmla="*/ 162 w 162"/>
                    <a:gd name="T9" fmla="*/ 163 h 16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2" h="163">
                      <a:moveTo>
                        <a:pt x="0" y="163"/>
                      </a:moveTo>
                      <a:lnTo>
                        <a:pt x="162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527" y="3312"/>
                <a:ext cx="5142" cy="363"/>
                <a:chOff x="527" y="3312"/>
                <a:chExt cx="5142" cy="363"/>
              </a:xfrm>
            </p:grpSpPr>
            <p:sp>
              <p:nvSpPr>
                <p:cNvPr id="149617" name="Freeform 15"/>
                <p:cNvSpPr>
                  <a:spLocks/>
                </p:cNvSpPr>
                <p:nvPr/>
              </p:nvSpPr>
              <p:spPr bwMode="auto">
                <a:xfrm>
                  <a:off x="3030" y="3317"/>
                  <a:ext cx="2634" cy="176"/>
                </a:xfrm>
                <a:custGeom>
                  <a:avLst/>
                  <a:gdLst>
                    <a:gd name="T0" fmla="*/ 0 w 2634"/>
                    <a:gd name="T1" fmla="*/ 176 h 176"/>
                    <a:gd name="T2" fmla="*/ 176 w 2634"/>
                    <a:gd name="T3" fmla="*/ 3 h 176"/>
                    <a:gd name="T4" fmla="*/ 272 w 2634"/>
                    <a:gd name="T5" fmla="*/ 3 h 176"/>
                    <a:gd name="T6" fmla="*/ 2634 w 2634"/>
                    <a:gd name="T7" fmla="*/ 0 h 1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34"/>
                    <a:gd name="T13" fmla="*/ 0 h 176"/>
                    <a:gd name="T14" fmla="*/ 2634 w 2634"/>
                    <a:gd name="T15" fmla="*/ 176 h 1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34" h="176">
                      <a:moveTo>
                        <a:pt x="0" y="176"/>
                      </a:moveTo>
                      <a:lnTo>
                        <a:pt x="176" y="3"/>
                      </a:lnTo>
                      <a:lnTo>
                        <a:pt x="272" y="3"/>
                      </a:lnTo>
                      <a:lnTo>
                        <a:pt x="263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18" name="Freeform 16"/>
                <p:cNvSpPr>
                  <a:spLocks/>
                </p:cNvSpPr>
                <p:nvPr/>
              </p:nvSpPr>
              <p:spPr bwMode="auto">
                <a:xfrm>
                  <a:off x="3027" y="3488"/>
                  <a:ext cx="2642" cy="178"/>
                </a:xfrm>
                <a:custGeom>
                  <a:avLst/>
                  <a:gdLst>
                    <a:gd name="T0" fmla="*/ 0 w 2642"/>
                    <a:gd name="T1" fmla="*/ 0 h 178"/>
                    <a:gd name="T2" fmla="*/ 174 w 2642"/>
                    <a:gd name="T3" fmla="*/ 176 h 178"/>
                    <a:gd name="T4" fmla="*/ 2642 w 2642"/>
                    <a:gd name="T5" fmla="*/ 178 h 178"/>
                    <a:gd name="T6" fmla="*/ 0 60000 65536"/>
                    <a:gd name="T7" fmla="*/ 0 60000 65536"/>
                    <a:gd name="T8" fmla="*/ 0 60000 65536"/>
                    <a:gd name="T9" fmla="*/ 0 w 2642"/>
                    <a:gd name="T10" fmla="*/ 0 h 178"/>
                    <a:gd name="T11" fmla="*/ 2642 w 2642"/>
                    <a:gd name="T12" fmla="*/ 178 h 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42" h="178">
                      <a:moveTo>
                        <a:pt x="0" y="0"/>
                      </a:moveTo>
                      <a:lnTo>
                        <a:pt x="174" y="176"/>
                      </a:lnTo>
                      <a:lnTo>
                        <a:pt x="2642" y="17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19" name="Freeform 17"/>
                <p:cNvSpPr>
                  <a:spLocks/>
                </p:cNvSpPr>
                <p:nvPr/>
              </p:nvSpPr>
              <p:spPr bwMode="auto">
                <a:xfrm>
                  <a:off x="527" y="3486"/>
                  <a:ext cx="2513" cy="2"/>
                </a:xfrm>
                <a:custGeom>
                  <a:avLst/>
                  <a:gdLst>
                    <a:gd name="T0" fmla="*/ 2513 w 2513"/>
                    <a:gd name="T1" fmla="*/ 2 h 2"/>
                    <a:gd name="T2" fmla="*/ 0 w 2513"/>
                    <a:gd name="T3" fmla="*/ 0 h 2"/>
                    <a:gd name="T4" fmla="*/ 0 60000 65536"/>
                    <a:gd name="T5" fmla="*/ 0 60000 65536"/>
                    <a:gd name="T6" fmla="*/ 0 w 2513"/>
                    <a:gd name="T7" fmla="*/ 0 h 2"/>
                    <a:gd name="T8" fmla="*/ 2513 w 2513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513" h="2">
                      <a:moveTo>
                        <a:pt x="2513" y="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20" name="Freeform 18"/>
                <p:cNvSpPr>
                  <a:spLocks/>
                </p:cNvSpPr>
                <p:nvPr/>
              </p:nvSpPr>
              <p:spPr bwMode="auto">
                <a:xfrm>
                  <a:off x="528" y="3312"/>
                  <a:ext cx="2685" cy="363"/>
                </a:xfrm>
                <a:custGeom>
                  <a:avLst/>
                  <a:gdLst>
                    <a:gd name="T0" fmla="*/ 2514 w 2685"/>
                    <a:gd name="T1" fmla="*/ 180 h 363"/>
                    <a:gd name="T2" fmla="*/ 2685 w 2685"/>
                    <a:gd name="T3" fmla="*/ 0 h 363"/>
                    <a:gd name="T4" fmla="*/ 0 w 2685"/>
                    <a:gd name="T5" fmla="*/ 0 h 363"/>
                    <a:gd name="T6" fmla="*/ 0 w 2685"/>
                    <a:gd name="T7" fmla="*/ 362 h 363"/>
                    <a:gd name="T8" fmla="*/ 2682 w 2685"/>
                    <a:gd name="T9" fmla="*/ 363 h 3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5"/>
                    <a:gd name="T16" fmla="*/ 0 h 363"/>
                    <a:gd name="T17" fmla="*/ 2685 w 2685"/>
                    <a:gd name="T18" fmla="*/ 363 h 3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5" h="363">
                      <a:moveTo>
                        <a:pt x="2514" y="180"/>
                      </a:moveTo>
                      <a:lnTo>
                        <a:pt x="2685" y="0"/>
                      </a:lnTo>
                      <a:lnTo>
                        <a:pt x="0" y="0"/>
                      </a:lnTo>
                      <a:lnTo>
                        <a:pt x="0" y="362"/>
                      </a:lnTo>
                      <a:lnTo>
                        <a:pt x="2682" y="363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516" y="2496"/>
                <a:ext cx="5151" cy="354"/>
                <a:chOff x="516" y="2496"/>
                <a:chExt cx="5151" cy="354"/>
              </a:xfrm>
            </p:grpSpPr>
            <p:sp>
              <p:nvSpPr>
                <p:cNvPr id="149613" name="Freeform 20"/>
                <p:cNvSpPr>
                  <a:spLocks/>
                </p:cNvSpPr>
                <p:nvPr/>
              </p:nvSpPr>
              <p:spPr bwMode="auto">
                <a:xfrm>
                  <a:off x="525" y="2674"/>
                  <a:ext cx="1966" cy="170"/>
                </a:xfrm>
                <a:custGeom>
                  <a:avLst/>
                  <a:gdLst>
                    <a:gd name="T0" fmla="*/ 1966 w 1966"/>
                    <a:gd name="T1" fmla="*/ 0 h 170"/>
                    <a:gd name="T2" fmla="*/ 1795 w 1966"/>
                    <a:gd name="T3" fmla="*/ 170 h 170"/>
                    <a:gd name="T4" fmla="*/ 1698 w 1966"/>
                    <a:gd name="T5" fmla="*/ 170 h 170"/>
                    <a:gd name="T6" fmla="*/ 0 w 1966"/>
                    <a:gd name="T7" fmla="*/ 167 h 1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66"/>
                    <a:gd name="T13" fmla="*/ 0 h 170"/>
                    <a:gd name="T14" fmla="*/ 1966 w 1966"/>
                    <a:gd name="T15" fmla="*/ 170 h 1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66" h="170">
                      <a:moveTo>
                        <a:pt x="1966" y="0"/>
                      </a:moveTo>
                      <a:lnTo>
                        <a:pt x="1795" y="170"/>
                      </a:lnTo>
                      <a:lnTo>
                        <a:pt x="1698" y="170"/>
                      </a:lnTo>
                      <a:lnTo>
                        <a:pt x="0" y="16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14" name="Freeform 21"/>
                <p:cNvSpPr>
                  <a:spLocks/>
                </p:cNvSpPr>
                <p:nvPr/>
              </p:nvSpPr>
              <p:spPr bwMode="auto">
                <a:xfrm>
                  <a:off x="516" y="2503"/>
                  <a:ext cx="1978" cy="176"/>
                </a:xfrm>
                <a:custGeom>
                  <a:avLst/>
                  <a:gdLst>
                    <a:gd name="T0" fmla="*/ 1978 w 1978"/>
                    <a:gd name="T1" fmla="*/ 176 h 176"/>
                    <a:gd name="T2" fmla="*/ 1804 w 1978"/>
                    <a:gd name="T3" fmla="*/ 0 h 176"/>
                    <a:gd name="T4" fmla="*/ 0 w 1978"/>
                    <a:gd name="T5" fmla="*/ 2 h 176"/>
                    <a:gd name="T6" fmla="*/ 0 60000 65536"/>
                    <a:gd name="T7" fmla="*/ 0 60000 65536"/>
                    <a:gd name="T8" fmla="*/ 0 60000 65536"/>
                    <a:gd name="T9" fmla="*/ 0 w 1978"/>
                    <a:gd name="T10" fmla="*/ 0 h 176"/>
                    <a:gd name="T11" fmla="*/ 1978 w 1978"/>
                    <a:gd name="T12" fmla="*/ 176 h 1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8" h="176">
                      <a:moveTo>
                        <a:pt x="1978" y="176"/>
                      </a:moveTo>
                      <a:lnTo>
                        <a:pt x="1804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15" name="Freeform 22"/>
                <p:cNvSpPr>
                  <a:spLocks/>
                </p:cNvSpPr>
                <p:nvPr/>
              </p:nvSpPr>
              <p:spPr bwMode="auto">
                <a:xfrm>
                  <a:off x="2481" y="2675"/>
                  <a:ext cx="3186" cy="4"/>
                </a:xfrm>
                <a:custGeom>
                  <a:avLst/>
                  <a:gdLst>
                    <a:gd name="T0" fmla="*/ 0 w 3186"/>
                    <a:gd name="T1" fmla="*/ 4 h 4"/>
                    <a:gd name="T2" fmla="*/ 3186 w 3186"/>
                    <a:gd name="T3" fmla="*/ 0 h 4"/>
                    <a:gd name="T4" fmla="*/ 0 60000 65536"/>
                    <a:gd name="T5" fmla="*/ 0 60000 65536"/>
                    <a:gd name="T6" fmla="*/ 0 w 3186"/>
                    <a:gd name="T7" fmla="*/ 0 h 4"/>
                    <a:gd name="T8" fmla="*/ 3186 w 3186"/>
                    <a:gd name="T9" fmla="*/ 4 h 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86" h="4">
                      <a:moveTo>
                        <a:pt x="0" y="4"/>
                      </a:moveTo>
                      <a:lnTo>
                        <a:pt x="318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616" name="Freeform 23"/>
                <p:cNvSpPr>
                  <a:spLocks/>
                </p:cNvSpPr>
                <p:nvPr/>
              </p:nvSpPr>
              <p:spPr bwMode="auto">
                <a:xfrm>
                  <a:off x="2304" y="2496"/>
                  <a:ext cx="3360" cy="354"/>
                </a:xfrm>
                <a:custGeom>
                  <a:avLst/>
                  <a:gdLst>
                    <a:gd name="T0" fmla="*/ 6 w 3360"/>
                    <a:gd name="T1" fmla="*/ 0 h 354"/>
                    <a:gd name="T2" fmla="*/ 3360 w 3360"/>
                    <a:gd name="T3" fmla="*/ 3 h 354"/>
                    <a:gd name="T4" fmla="*/ 3360 w 3360"/>
                    <a:gd name="T5" fmla="*/ 354 h 354"/>
                    <a:gd name="T6" fmla="*/ 15 w 3360"/>
                    <a:gd name="T7" fmla="*/ 354 h 354"/>
                    <a:gd name="T8" fmla="*/ 0 w 3360"/>
                    <a:gd name="T9" fmla="*/ 351 h 354"/>
                    <a:gd name="T10" fmla="*/ 183 w 3360"/>
                    <a:gd name="T11" fmla="*/ 177 h 3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0"/>
                    <a:gd name="T19" fmla="*/ 0 h 354"/>
                    <a:gd name="T20" fmla="*/ 3360 w 3360"/>
                    <a:gd name="T21" fmla="*/ 354 h 35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0" h="354">
                      <a:moveTo>
                        <a:pt x="6" y="0"/>
                      </a:moveTo>
                      <a:lnTo>
                        <a:pt x="3360" y="3"/>
                      </a:lnTo>
                      <a:lnTo>
                        <a:pt x="3360" y="354"/>
                      </a:lnTo>
                      <a:lnTo>
                        <a:pt x="15" y="354"/>
                      </a:lnTo>
                      <a:lnTo>
                        <a:pt x="0" y="351"/>
                      </a:lnTo>
                      <a:lnTo>
                        <a:pt x="183" y="177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96" y="896"/>
                <a:ext cx="507" cy="2837"/>
                <a:chOff x="96" y="896"/>
                <a:chExt cx="507" cy="2837"/>
              </a:xfrm>
            </p:grpSpPr>
            <p:sp>
              <p:nvSpPr>
                <p:cNvPr id="14960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" y="8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grpSp>
              <p:nvGrpSpPr>
                <p:cNvPr id="9" name="Group 26"/>
                <p:cNvGrpSpPr>
                  <a:grpSpLocks/>
                </p:cNvGrpSpPr>
                <p:nvPr/>
              </p:nvGrpSpPr>
              <p:grpSpPr bwMode="auto">
                <a:xfrm>
                  <a:off x="138" y="1664"/>
                  <a:ext cx="362" cy="288"/>
                  <a:chOff x="138" y="1664"/>
                  <a:chExt cx="362" cy="288"/>
                </a:xfrm>
              </p:grpSpPr>
              <p:sp>
                <p:nvSpPr>
                  <p:cNvPr id="14961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" y="1664"/>
                    <a:ext cx="36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CS</a:t>
                    </a:r>
                  </a:p>
                </p:txBody>
              </p:sp>
              <p:sp>
                <p:nvSpPr>
                  <p:cNvPr id="14961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6" y="168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96" y="2016"/>
                  <a:ext cx="436" cy="288"/>
                  <a:chOff x="138" y="2138"/>
                  <a:chExt cx="436" cy="288"/>
                </a:xfrm>
              </p:grpSpPr>
              <p:sp>
                <p:nvSpPr>
                  <p:cNvPr id="14960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" y="2138"/>
                    <a:ext cx="4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WE</a:t>
                    </a:r>
                  </a:p>
                </p:txBody>
              </p:sp>
              <p:sp>
                <p:nvSpPr>
                  <p:cNvPr id="14961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6" y="216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>
                  <a:off x="138" y="2640"/>
                  <a:ext cx="465" cy="398"/>
                  <a:chOff x="138" y="2714"/>
                  <a:chExt cx="465" cy="398"/>
                </a:xfrm>
              </p:grpSpPr>
              <p:sp>
                <p:nvSpPr>
                  <p:cNvPr id="1496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" y="271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1496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" y="2920"/>
                    <a:ext cx="359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400">
                        <a:latin typeface="Times New Roman" pitchFamily="18" charset="0"/>
                      </a:rPr>
                      <a:t>OUT</a:t>
                    </a:r>
                  </a:p>
                </p:txBody>
              </p:sp>
            </p:grpSp>
            <p:grpSp>
              <p:nvGrpSpPr>
                <p:cNvPr id="12" name="Group 35"/>
                <p:cNvGrpSpPr>
                  <a:grpSpLocks/>
                </p:cNvGrpSpPr>
                <p:nvPr/>
              </p:nvGrpSpPr>
              <p:grpSpPr bwMode="auto">
                <a:xfrm>
                  <a:off x="138" y="3344"/>
                  <a:ext cx="395" cy="389"/>
                  <a:chOff x="138" y="3344"/>
                  <a:chExt cx="395" cy="389"/>
                </a:xfrm>
              </p:grpSpPr>
              <p:sp>
                <p:nvSpPr>
                  <p:cNvPr id="14960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" y="334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149606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3541"/>
                    <a:ext cx="24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400">
                        <a:latin typeface="Times New Roman" pitchFamily="18" charset="0"/>
                      </a:rPr>
                      <a:t>IN</a:t>
                    </a:r>
                  </a:p>
                </p:txBody>
              </p:sp>
            </p:grp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527" y="2013"/>
                <a:ext cx="5140" cy="255"/>
                <a:chOff x="527" y="2013"/>
                <a:chExt cx="5140" cy="255"/>
              </a:xfrm>
            </p:grpSpPr>
            <p:sp>
              <p:nvSpPr>
                <p:cNvPr id="149597" name="Freeform 39"/>
                <p:cNvSpPr>
                  <a:spLocks/>
                </p:cNvSpPr>
                <p:nvPr/>
              </p:nvSpPr>
              <p:spPr bwMode="auto">
                <a:xfrm>
                  <a:off x="528" y="2016"/>
                  <a:ext cx="5139" cy="243"/>
                </a:xfrm>
                <a:custGeom>
                  <a:avLst/>
                  <a:gdLst>
                    <a:gd name="T0" fmla="*/ 0 w 5139"/>
                    <a:gd name="T1" fmla="*/ 3 h 243"/>
                    <a:gd name="T2" fmla="*/ 1104 w 5139"/>
                    <a:gd name="T3" fmla="*/ 0 h 243"/>
                    <a:gd name="T4" fmla="*/ 1346 w 5139"/>
                    <a:gd name="T5" fmla="*/ 243 h 243"/>
                    <a:gd name="T6" fmla="*/ 3273 w 5139"/>
                    <a:gd name="T7" fmla="*/ 242 h 243"/>
                    <a:gd name="T8" fmla="*/ 3509 w 5139"/>
                    <a:gd name="T9" fmla="*/ 6 h 243"/>
                    <a:gd name="T10" fmla="*/ 5139 w 5139"/>
                    <a:gd name="T11" fmla="*/ 6 h 2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139"/>
                    <a:gd name="T19" fmla="*/ 0 h 243"/>
                    <a:gd name="T20" fmla="*/ 5139 w 5139"/>
                    <a:gd name="T21" fmla="*/ 243 h 2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139" h="243">
                      <a:moveTo>
                        <a:pt x="0" y="3"/>
                      </a:moveTo>
                      <a:lnTo>
                        <a:pt x="1104" y="0"/>
                      </a:lnTo>
                      <a:lnTo>
                        <a:pt x="1346" y="243"/>
                      </a:lnTo>
                      <a:lnTo>
                        <a:pt x="3273" y="242"/>
                      </a:lnTo>
                      <a:lnTo>
                        <a:pt x="3509" y="6"/>
                      </a:lnTo>
                      <a:lnTo>
                        <a:pt x="5139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598" name="Freeform 40"/>
                <p:cNvSpPr>
                  <a:spLocks/>
                </p:cNvSpPr>
                <p:nvPr/>
              </p:nvSpPr>
              <p:spPr bwMode="auto">
                <a:xfrm>
                  <a:off x="527" y="2016"/>
                  <a:ext cx="1350" cy="252"/>
                </a:xfrm>
                <a:custGeom>
                  <a:avLst/>
                  <a:gdLst>
                    <a:gd name="T0" fmla="*/ 1 w 1350"/>
                    <a:gd name="T1" fmla="*/ 0 h 252"/>
                    <a:gd name="T2" fmla="*/ 1095 w 1350"/>
                    <a:gd name="T3" fmla="*/ 0 h 252"/>
                    <a:gd name="T4" fmla="*/ 1350 w 1350"/>
                    <a:gd name="T5" fmla="*/ 252 h 252"/>
                    <a:gd name="T6" fmla="*/ 0 w 1350"/>
                    <a:gd name="T7" fmla="*/ 252 h 2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50"/>
                    <a:gd name="T13" fmla="*/ 0 h 252"/>
                    <a:gd name="T14" fmla="*/ 1350 w 1350"/>
                    <a:gd name="T15" fmla="*/ 252 h 2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50" h="252">
                      <a:moveTo>
                        <a:pt x="1" y="0"/>
                      </a:moveTo>
                      <a:lnTo>
                        <a:pt x="1095" y="0"/>
                      </a:lnTo>
                      <a:lnTo>
                        <a:pt x="1350" y="252"/>
                      </a:lnTo>
                      <a:lnTo>
                        <a:pt x="0" y="252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599" name="Freeform 41"/>
                <p:cNvSpPr>
                  <a:spLocks/>
                </p:cNvSpPr>
                <p:nvPr/>
              </p:nvSpPr>
              <p:spPr bwMode="auto">
                <a:xfrm>
                  <a:off x="3794" y="2013"/>
                  <a:ext cx="1867" cy="255"/>
                </a:xfrm>
                <a:custGeom>
                  <a:avLst/>
                  <a:gdLst>
                    <a:gd name="T0" fmla="*/ 1867 w 1867"/>
                    <a:gd name="T1" fmla="*/ 12 h 255"/>
                    <a:gd name="T2" fmla="*/ 262 w 1867"/>
                    <a:gd name="T3" fmla="*/ 0 h 255"/>
                    <a:gd name="T4" fmla="*/ 0 w 1867"/>
                    <a:gd name="T5" fmla="*/ 255 h 255"/>
                    <a:gd name="T6" fmla="*/ 1867 w 1867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67"/>
                    <a:gd name="T13" fmla="*/ 0 h 255"/>
                    <a:gd name="T14" fmla="*/ 1867 w 1867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67" h="255">
                      <a:moveTo>
                        <a:pt x="1867" y="12"/>
                      </a:moveTo>
                      <a:lnTo>
                        <a:pt x="262" y="0"/>
                      </a:lnTo>
                      <a:lnTo>
                        <a:pt x="0" y="255"/>
                      </a:lnTo>
                      <a:lnTo>
                        <a:pt x="1867" y="255"/>
                      </a:lnTo>
                    </a:path>
                  </a:pathLst>
                </a:cu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9590" name="Rectangle 42"/>
            <p:cNvSpPr>
              <a:spLocks noChangeArrowheads="1"/>
            </p:cNvSpPr>
            <p:nvPr/>
          </p:nvSpPr>
          <p:spPr bwMode="auto">
            <a:xfrm>
              <a:off x="4830" y="3312"/>
              <a:ext cx="834" cy="363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07" name="Text Box 43"/>
          <p:cNvSpPr txBox="1">
            <a:spLocks noChangeArrowheads="1"/>
          </p:cNvSpPr>
          <p:nvPr/>
        </p:nvSpPr>
        <p:spPr bwMode="auto">
          <a:xfrm>
            <a:off x="533400" y="22860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(4) 静态 </a:t>
            </a:r>
            <a:r>
              <a:rPr lang="en-US" altLang="zh-CN" sz="3200">
                <a:latin typeface="Times New Roman" pitchFamily="18" charset="0"/>
              </a:rPr>
              <a:t>RAM (2114)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时序  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1143000" y="784225"/>
            <a:ext cx="6858000" cy="631825"/>
            <a:chOff x="720" y="494"/>
            <a:chExt cx="4320" cy="398"/>
          </a:xfrm>
        </p:grpSpPr>
        <p:sp>
          <p:nvSpPr>
            <p:cNvPr id="149584" name="Line 45"/>
            <p:cNvSpPr>
              <a:spLocks noChangeShapeType="1"/>
            </p:cNvSpPr>
            <p:nvPr/>
          </p:nvSpPr>
          <p:spPr bwMode="auto">
            <a:xfrm flipV="1">
              <a:off x="3600" y="720"/>
              <a:ext cx="1440" cy="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2808" y="494"/>
              <a:ext cx="386" cy="398"/>
              <a:chOff x="4455" y="588"/>
              <a:chExt cx="386" cy="398"/>
            </a:xfrm>
          </p:grpSpPr>
          <p:sp>
            <p:nvSpPr>
              <p:cNvPr id="149587" name="Text Box 47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9588" name="Text Box 48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8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WC</a:t>
                </a:r>
              </a:p>
            </p:txBody>
          </p:sp>
        </p:grpSp>
        <p:sp>
          <p:nvSpPr>
            <p:cNvPr id="149586" name="Line 49"/>
            <p:cNvSpPr>
              <a:spLocks noChangeShapeType="1"/>
            </p:cNvSpPr>
            <p:nvPr/>
          </p:nvSpPr>
          <p:spPr bwMode="auto">
            <a:xfrm rot="10800000">
              <a:off x="720" y="720"/>
              <a:ext cx="1728" cy="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2965450" y="2003425"/>
            <a:ext cx="3278188" cy="631825"/>
            <a:chOff x="1868" y="1262"/>
            <a:chExt cx="2065" cy="398"/>
          </a:xfrm>
        </p:grpSpPr>
        <p:sp>
          <p:nvSpPr>
            <p:cNvPr id="149579" name="Freeform 51"/>
            <p:cNvSpPr>
              <a:spLocks/>
            </p:cNvSpPr>
            <p:nvPr/>
          </p:nvSpPr>
          <p:spPr bwMode="auto">
            <a:xfrm>
              <a:off x="3072" y="1394"/>
              <a:ext cx="861" cy="4"/>
            </a:xfrm>
            <a:custGeom>
              <a:avLst/>
              <a:gdLst>
                <a:gd name="T0" fmla="*/ 0 w 861"/>
                <a:gd name="T1" fmla="*/ 0 h 4"/>
                <a:gd name="T2" fmla="*/ 861 w 861"/>
                <a:gd name="T3" fmla="*/ 4 h 4"/>
                <a:gd name="T4" fmla="*/ 0 60000 65536"/>
                <a:gd name="T5" fmla="*/ 0 60000 65536"/>
                <a:gd name="T6" fmla="*/ 0 w 861"/>
                <a:gd name="T7" fmla="*/ 0 h 4"/>
                <a:gd name="T8" fmla="*/ 861 w 861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1" h="4">
                  <a:moveTo>
                    <a:pt x="0" y="0"/>
                  </a:moveTo>
                  <a:lnTo>
                    <a:pt x="861" y="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2707" y="1262"/>
              <a:ext cx="317" cy="398"/>
              <a:chOff x="4455" y="588"/>
              <a:chExt cx="317" cy="398"/>
            </a:xfrm>
          </p:grpSpPr>
          <p:sp>
            <p:nvSpPr>
              <p:cNvPr id="149582" name="Text Box 53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9583" name="Text Box 54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</p:grpSp>
        <p:sp>
          <p:nvSpPr>
            <p:cNvPr id="149581" name="Freeform 55"/>
            <p:cNvSpPr>
              <a:spLocks/>
            </p:cNvSpPr>
            <p:nvPr/>
          </p:nvSpPr>
          <p:spPr bwMode="auto">
            <a:xfrm>
              <a:off x="1868" y="1391"/>
              <a:ext cx="724" cy="1"/>
            </a:xfrm>
            <a:custGeom>
              <a:avLst/>
              <a:gdLst>
                <a:gd name="T0" fmla="*/ 724 w 724"/>
                <a:gd name="T1" fmla="*/ 1 h 1"/>
                <a:gd name="T2" fmla="*/ 0 w 724"/>
                <a:gd name="T3" fmla="*/ 0 h 1"/>
                <a:gd name="T4" fmla="*/ 0 60000 65536"/>
                <a:gd name="T5" fmla="*/ 0 60000 65536"/>
                <a:gd name="T6" fmla="*/ 0 w 724"/>
                <a:gd name="T7" fmla="*/ 0 h 1"/>
                <a:gd name="T8" fmla="*/ 724 w 7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1">
                  <a:moveTo>
                    <a:pt x="724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1143000" y="2003425"/>
            <a:ext cx="1828800" cy="631825"/>
            <a:chOff x="720" y="1262"/>
            <a:chExt cx="1152" cy="398"/>
          </a:xfrm>
        </p:grpSpPr>
        <p:grpSp>
          <p:nvGrpSpPr>
            <p:cNvPr id="19" name="Group 57"/>
            <p:cNvGrpSpPr>
              <a:grpSpLocks/>
            </p:cNvGrpSpPr>
            <p:nvPr/>
          </p:nvGrpSpPr>
          <p:grpSpPr bwMode="auto">
            <a:xfrm>
              <a:off x="1115" y="1262"/>
              <a:ext cx="386" cy="398"/>
              <a:chOff x="4455" y="588"/>
              <a:chExt cx="386" cy="398"/>
            </a:xfrm>
          </p:grpSpPr>
          <p:sp>
            <p:nvSpPr>
              <p:cNvPr id="149577" name="Text Box 58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9578" name="Text Box 59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8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AW</a:t>
                </a:r>
              </a:p>
            </p:txBody>
          </p:sp>
        </p:grpSp>
        <p:sp>
          <p:nvSpPr>
            <p:cNvPr id="149575" name="Line 60"/>
            <p:cNvSpPr>
              <a:spLocks noChangeShapeType="1"/>
            </p:cNvSpPr>
            <p:nvPr/>
          </p:nvSpPr>
          <p:spPr bwMode="auto">
            <a:xfrm>
              <a:off x="1584" y="1392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76" name="Line 61"/>
            <p:cNvSpPr>
              <a:spLocks noChangeShapeType="1"/>
            </p:cNvSpPr>
            <p:nvPr/>
          </p:nvSpPr>
          <p:spPr bwMode="auto">
            <a:xfrm rot="10800000">
              <a:off x="720" y="1392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5086350" y="4678363"/>
            <a:ext cx="1162050" cy="631825"/>
            <a:chOff x="3204" y="2947"/>
            <a:chExt cx="732" cy="398"/>
          </a:xfrm>
        </p:grpSpPr>
        <p:sp>
          <p:nvSpPr>
            <p:cNvPr id="149571" name="Text Box 63"/>
            <p:cNvSpPr txBox="1">
              <a:spLocks noChangeArrowheads="1"/>
            </p:cNvSpPr>
            <p:nvPr/>
          </p:nvSpPr>
          <p:spPr bwMode="auto">
            <a:xfrm>
              <a:off x="3391" y="2947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49572" name="Text Box 64"/>
            <p:cNvSpPr txBox="1">
              <a:spLocks noChangeArrowheads="1"/>
            </p:cNvSpPr>
            <p:nvPr/>
          </p:nvSpPr>
          <p:spPr bwMode="auto">
            <a:xfrm>
              <a:off x="3496" y="3172"/>
              <a:ext cx="2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folHlink"/>
                  </a:solidFill>
                  <a:latin typeface="Times New Roman" pitchFamily="18" charset="0"/>
                </a:rPr>
                <a:t>DW</a:t>
              </a:r>
            </a:p>
          </p:txBody>
        </p:sp>
        <p:sp>
          <p:nvSpPr>
            <p:cNvPr id="149573" name="Freeform 65"/>
            <p:cNvSpPr>
              <a:spLocks/>
            </p:cNvSpPr>
            <p:nvPr/>
          </p:nvSpPr>
          <p:spPr bwMode="auto">
            <a:xfrm>
              <a:off x="3204" y="2976"/>
              <a:ext cx="732" cy="5"/>
            </a:xfrm>
            <a:custGeom>
              <a:avLst/>
              <a:gdLst>
                <a:gd name="T0" fmla="*/ 0 w 732"/>
                <a:gd name="T1" fmla="*/ 0 h 5"/>
                <a:gd name="T2" fmla="*/ 723 w 732"/>
                <a:gd name="T3" fmla="*/ 0 h 5"/>
                <a:gd name="T4" fmla="*/ 732 w 732"/>
                <a:gd name="T5" fmla="*/ 5 h 5"/>
                <a:gd name="T6" fmla="*/ 0 60000 65536"/>
                <a:gd name="T7" fmla="*/ 0 60000 65536"/>
                <a:gd name="T8" fmla="*/ 0 60000 65536"/>
                <a:gd name="T9" fmla="*/ 0 w 732"/>
                <a:gd name="T10" fmla="*/ 0 h 5"/>
                <a:gd name="T11" fmla="*/ 732 w 7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5">
                  <a:moveTo>
                    <a:pt x="0" y="0"/>
                  </a:moveTo>
                  <a:lnTo>
                    <a:pt x="723" y="0"/>
                  </a:lnTo>
                  <a:lnTo>
                    <a:pt x="732" y="5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248400" y="4670425"/>
            <a:ext cx="1403350" cy="631825"/>
            <a:chOff x="3936" y="2942"/>
            <a:chExt cx="1002" cy="398"/>
          </a:xfrm>
        </p:grpSpPr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4243" y="2942"/>
              <a:ext cx="400" cy="398"/>
              <a:chOff x="4455" y="588"/>
              <a:chExt cx="400" cy="398"/>
            </a:xfrm>
          </p:grpSpPr>
          <p:sp>
            <p:nvSpPr>
              <p:cNvPr id="149569" name="Text Box 68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21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9570" name="Text Box 69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9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DH</a:t>
                </a:r>
              </a:p>
            </p:txBody>
          </p:sp>
        </p:grpSp>
        <p:sp>
          <p:nvSpPr>
            <p:cNvPr id="149568" name="Freeform 70"/>
            <p:cNvSpPr>
              <a:spLocks/>
            </p:cNvSpPr>
            <p:nvPr/>
          </p:nvSpPr>
          <p:spPr bwMode="auto">
            <a:xfrm>
              <a:off x="3936" y="2970"/>
              <a:ext cx="1002" cy="1"/>
            </a:xfrm>
            <a:custGeom>
              <a:avLst/>
              <a:gdLst>
                <a:gd name="T0" fmla="*/ 0 w 1002"/>
                <a:gd name="T1" fmla="*/ 0 h 1"/>
                <a:gd name="T2" fmla="*/ 1002 w 1002"/>
                <a:gd name="T3" fmla="*/ 0 h 1"/>
                <a:gd name="T4" fmla="*/ 0 60000 65536"/>
                <a:gd name="T5" fmla="*/ 0 60000 65536"/>
                <a:gd name="T6" fmla="*/ 0 w 1002"/>
                <a:gd name="T7" fmla="*/ 0 h 1"/>
                <a:gd name="T8" fmla="*/ 1002 w 10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2" h="1">
                  <a:moveTo>
                    <a:pt x="0" y="0"/>
                  </a:moveTo>
                  <a:lnTo>
                    <a:pt x="100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71"/>
          <p:cNvGrpSpPr>
            <a:grpSpLocks/>
          </p:cNvGrpSpPr>
          <p:nvPr/>
        </p:nvGrpSpPr>
        <p:grpSpPr bwMode="auto">
          <a:xfrm>
            <a:off x="6248400" y="2003425"/>
            <a:ext cx="1752600" cy="631825"/>
            <a:chOff x="3936" y="1262"/>
            <a:chExt cx="1104" cy="398"/>
          </a:xfrm>
        </p:grpSpPr>
        <p:grpSp>
          <p:nvGrpSpPr>
            <p:cNvPr id="24" name="Group 72"/>
            <p:cNvGrpSpPr>
              <a:grpSpLocks/>
            </p:cNvGrpSpPr>
            <p:nvPr/>
          </p:nvGrpSpPr>
          <p:grpSpPr bwMode="auto">
            <a:xfrm>
              <a:off x="4291" y="1262"/>
              <a:ext cx="386" cy="398"/>
              <a:chOff x="4455" y="588"/>
              <a:chExt cx="386" cy="398"/>
            </a:xfrm>
          </p:grpSpPr>
          <p:sp>
            <p:nvSpPr>
              <p:cNvPr id="149565" name="Text Box 73"/>
              <p:cNvSpPr txBox="1">
                <a:spLocks noChangeArrowheads="1"/>
              </p:cNvSpPr>
              <p:nvPr/>
            </p:nvSpPr>
            <p:spPr bwMode="auto">
              <a:xfrm>
                <a:off x="4455" y="588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49566" name="Text Box 74"/>
              <p:cNvSpPr txBox="1">
                <a:spLocks noChangeArrowheads="1"/>
              </p:cNvSpPr>
              <p:nvPr/>
            </p:nvSpPr>
            <p:spPr bwMode="auto">
              <a:xfrm>
                <a:off x="4560" y="813"/>
                <a:ext cx="28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solidFill>
                      <a:schemeClr val="folHlink"/>
                    </a:solidFill>
                    <a:latin typeface="Times New Roman" pitchFamily="18" charset="0"/>
                  </a:rPr>
                  <a:t>WR</a:t>
                </a:r>
              </a:p>
            </p:txBody>
          </p:sp>
        </p:grpSp>
        <p:sp>
          <p:nvSpPr>
            <p:cNvPr id="149563" name="Line 75"/>
            <p:cNvSpPr>
              <a:spLocks noChangeShapeType="1"/>
            </p:cNvSpPr>
            <p:nvPr/>
          </p:nvSpPr>
          <p:spPr bwMode="auto">
            <a:xfrm>
              <a:off x="4752" y="1392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4" name="Line 76"/>
            <p:cNvSpPr>
              <a:spLocks noChangeShapeType="1"/>
            </p:cNvSpPr>
            <p:nvPr/>
          </p:nvSpPr>
          <p:spPr bwMode="auto">
            <a:xfrm rot="10800000">
              <a:off x="3936" y="1392"/>
              <a:ext cx="2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1143000" y="1066800"/>
            <a:ext cx="6858000" cy="2133600"/>
            <a:chOff x="720" y="672"/>
            <a:chExt cx="4320" cy="1344"/>
          </a:xfrm>
        </p:grpSpPr>
        <p:sp>
          <p:nvSpPr>
            <p:cNvPr id="149560" name="Line 78"/>
            <p:cNvSpPr>
              <a:spLocks noChangeShapeType="1"/>
            </p:cNvSpPr>
            <p:nvPr/>
          </p:nvSpPr>
          <p:spPr bwMode="auto">
            <a:xfrm>
              <a:off x="720" y="672"/>
              <a:ext cx="0" cy="134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1" name="Line 79"/>
            <p:cNvSpPr>
              <a:spLocks noChangeShapeType="1"/>
            </p:cNvSpPr>
            <p:nvPr/>
          </p:nvSpPr>
          <p:spPr bwMode="auto">
            <a:xfrm>
              <a:off x="5040" y="672"/>
              <a:ext cx="0" cy="9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80"/>
          <p:cNvGrpSpPr>
            <a:grpSpLocks/>
          </p:cNvGrpSpPr>
          <p:nvPr/>
        </p:nvGrpSpPr>
        <p:grpSpPr bwMode="auto">
          <a:xfrm>
            <a:off x="2971800" y="2057400"/>
            <a:ext cx="3276600" cy="3124200"/>
            <a:chOff x="1872" y="1296"/>
            <a:chExt cx="2064" cy="1968"/>
          </a:xfrm>
        </p:grpSpPr>
        <p:sp>
          <p:nvSpPr>
            <p:cNvPr id="149558" name="Line 81"/>
            <p:cNvSpPr>
              <a:spLocks noChangeShapeType="1"/>
            </p:cNvSpPr>
            <p:nvPr/>
          </p:nvSpPr>
          <p:spPr bwMode="auto">
            <a:xfrm>
              <a:off x="1872" y="1296"/>
              <a:ext cx="0" cy="12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9" name="Line 82"/>
            <p:cNvSpPr>
              <a:spLocks noChangeShapeType="1"/>
            </p:cNvSpPr>
            <p:nvPr/>
          </p:nvSpPr>
          <p:spPr bwMode="auto">
            <a:xfrm>
              <a:off x="3936" y="1344"/>
              <a:ext cx="0" cy="192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531" name="Line 83"/>
          <p:cNvSpPr>
            <a:spLocks noChangeShapeType="1"/>
          </p:cNvSpPr>
          <p:nvPr/>
        </p:nvSpPr>
        <p:spPr bwMode="auto">
          <a:xfrm>
            <a:off x="5105400" y="3886200"/>
            <a:ext cx="0" cy="1981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2532" name="Line 84"/>
          <p:cNvSpPr>
            <a:spLocks noChangeShapeType="1"/>
          </p:cNvSpPr>
          <p:nvPr/>
        </p:nvSpPr>
        <p:spPr bwMode="auto">
          <a:xfrm>
            <a:off x="7667625" y="3886200"/>
            <a:ext cx="0" cy="1295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" name="Group 85"/>
          <p:cNvGrpSpPr>
            <a:grpSpLocks/>
          </p:cNvGrpSpPr>
          <p:nvPr/>
        </p:nvGrpSpPr>
        <p:grpSpPr bwMode="auto">
          <a:xfrm>
            <a:off x="990600" y="6048375"/>
            <a:ext cx="7391400" cy="581025"/>
            <a:chOff x="624" y="3810"/>
            <a:chExt cx="4656" cy="366"/>
          </a:xfrm>
        </p:grpSpPr>
        <p:sp>
          <p:nvSpPr>
            <p:cNvPr id="149553" name="Rectangle 86"/>
            <p:cNvSpPr>
              <a:spLocks noChangeArrowheads="1"/>
            </p:cNvSpPr>
            <p:nvPr/>
          </p:nvSpPr>
          <p:spPr bwMode="auto">
            <a:xfrm>
              <a:off x="624" y="3834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" name="Group 87"/>
            <p:cNvGrpSpPr>
              <a:grpSpLocks/>
            </p:cNvGrpSpPr>
            <p:nvPr/>
          </p:nvGrpSpPr>
          <p:grpSpPr bwMode="auto">
            <a:xfrm>
              <a:off x="672" y="3810"/>
              <a:ext cx="4523" cy="365"/>
              <a:chOff x="672" y="3810"/>
              <a:chExt cx="4523" cy="365"/>
            </a:xfrm>
          </p:grpSpPr>
          <p:sp>
            <p:nvSpPr>
              <p:cNvPr id="149555" name="Rectangle 88"/>
              <p:cNvSpPr>
                <a:spLocks noChangeArrowheads="1"/>
              </p:cNvSpPr>
              <p:nvPr/>
            </p:nvSpPr>
            <p:spPr bwMode="auto">
              <a:xfrm>
                <a:off x="672" y="3810"/>
                <a:ext cx="24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</a:rPr>
                  <a:t>写周期</a:t>
                </a:r>
                <a:r>
                  <a:rPr lang="zh-CN" altLang="en-US" sz="2800"/>
                  <a:t>  </a:t>
                </a:r>
                <a:r>
                  <a:rPr lang="en-US" altLang="zh-CN" sz="28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 baseline="-25000">
                    <a:solidFill>
                      <a:schemeClr val="folHlink"/>
                    </a:solidFill>
                  </a:rPr>
                  <a:t>WC</a:t>
                </a:r>
                <a:r>
                  <a:rPr lang="en-US" altLang="zh-CN" sz="2800" baseline="-25000"/>
                  <a:t>   </a:t>
                </a:r>
                <a:r>
                  <a:rPr lang="zh-CN" altLang="en-US" sz="2800"/>
                  <a:t>地址有效</a:t>
                </a:r>
              </a:p>
            </p:txBody>
          </p:sp>
          <p:sp>
            <p:nvSpPr>
              <p:cNvPr id="149556" name="Line 89"/>
              <p:cNvSpPr>
                <a:spLocks noChangeShapeType="1"/>
              </p:cNvSpPr>
              <p:nvPr/>
            </p:nvSpPr>
            <p:spPr bwMode="auto">
              <a:xfrm>
                <a:off x="3168" y="4023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57" name="Rectangle 90"/>
              <p:cNvSpPr>
                <a:spLocks noChangeArrowheads="1"/>
              </p:cNvSpPr>
              <p:nvPr/>
            </p:nvSpPr>
            <p:spPr bwMode="auto">
              <a:xfrm>
                <a:off x="3504" y="3843"/>
                <a:ext cx="16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下一次地址有效</a:t>
                </a:r>
              </a:p>
            </p:txBody>
          </p:sp>
        </p:grpSp>
      </p:grpSp>
      <p:sp>
        <p:nvSpPr>
          <p:cNvPr id="232539" name="Rectangle 9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9" name="Group 92"/>
          <p:cNvGrpSpPr>
            <a:grpSpLocks/>
          </p:cNvGrpSpPr>
          <p:nvPr/>
        </p:nvGrpSpPr>
        <p:grpSpPr bwMode="auto">
          <a:xfrm>
            <a:off x="990600" y="6048375"/>
            <a:ext cx="7391400" cy="592138"/>
            <a:chOff x="672" y="4187"/>
            <a:chExt cx="4656" cy="373"/>
          </a:xfrm>
        </p:grpSpPr>
        <p:sp>
          <p:nvSpPr>
            <p:cNvPr id="149549" name="Rectangle 93"/>
            <p:cNvSpPr>
              <a:spLocks noChangeArrowheads="1"/>
            </p:cNvSpPr>
            <p:nvPr/>
          </p:nvSpPr>
          <p:spPr bwMode="auto">
            <a:xfrm>
              <a:off x="672" y="4187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" name="Group 94"/>
            <p:cNvGrpSpPr>
              <a:grpSpLocks/>
            </p:cNvGrpSpPr>
            <p:nvPr/>
          </p:nvGrpSpPr>
          <p:grpSpPr bwMode="auto">
            <a:xfrm>
              <a:off x="912" y="4195"/>
              <a:ext cx="4080" cy="365"/>
              <a:chOff x="912" y="4195"/>
              <a:chExt cx="4080" cy="365"/>
            </a:xfrm>
          </p:grpSpPr>
          <p:sp>
            <p:nvSpPr>
              <p:cNvPr id="149551" name="Rectangle 95"/>
              <p:cNvSpPr>
                <a:spLocks noChangeArrowheads="1"/>
              </p:cNvSpPr>
              <p:nvPr/>
            </p:nvSpPr>
            <p:spPr bwMode="auto">
              <a:xfrm>
                <a:off x="912" y="4195"/>
                <a:ext cx="40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</a:rPr>
                  <a:t>写时间</a:t>
                </a:r>
                <a:r>
                  <a:rPr lang="zh-CN" altLang="en-US" sz="2800"/>
                  <a:t>  </a:t>
                </a:r>
                <a:r>
                  <a:rPr lang="en-US" altLang="zh-CN" sz="28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 baseline="-25000">
                    <a:solidFill>
                      <a:schemeClr val="folHlink"/>
                    </a:solidFill>
                  </a:rPr>
                  <a:t>W</a:t>
                </a:r>
                <a:r>
                  <a:rPr lang="zh-CN" altLang="en-US" sz="2800"/>
                  <a:t> </a:t>
                </a:r>
                <a:r>
                  <a:rPr lang="en-US" altLang="zh-CN" sz="2800" baseline="-25000"/>
                  <a:t>  </a:t>
                </a:r>
                <a:r>
                  <a:rPr lang="zh-CN" altLang="en-US" sz="2800"/>
                  <a:t>写命令 </a:t>
                </a:r>
                <a:r>
                  <a:rPr lang="en-US" altLang="zh-CN" sz="2200"/>
                  <a:t>WE</a:t>
                </a:r>
                <a:r>
                  <a:rPr lang="en-US" altLang="zh-CN" sz="2000"/>
                  <a:t> </a:t>
                </a:r>
                <a:r>
                  <a:rPr lang="zh-CN" altLang="en-US" sz="2800"/>
                  <a:t>的有效时间</a:t>
                </a:r>
              </a:p>
            </p:txBody>
          </p:sp>
          <p:sp>
            <p:nvSpPr>
              <p:cNvPr id="149552" name="Line 96"/>
              <p:cNvSpPr>
                <a:spLocks noChangeShapeType="1"/>
              </p:cNvSpPr>
              <p:nvPr/>
            </p:nvSpPr>
            <p:spPr bwMode="auto">
              <a:xfrm>
                <a:off x="3168" y="428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97"/>
          <p:cNvGrpSpPr>
            <a:grpSpLocks/>
          </p:cNvGrpSpPr>
          <p:nvPr/>
        </p:nvGrpSpPr>
        <p:grpSpPr bwMode="auto">
          <a:xfrm>
            <a:off x="990600" y="6048375"/>
            <a:ext cx="7391400" cy="542925"/>
            <a:chOff x="624" y="3840"/>
            <a:chExt cx="4656" cy="342"/>
          </a:xfrm>
        </p:grpSpPr>
        <p:sp>
          <p:nvSpPr>
            <p:cNvPr id="149544" name="Rectangle 98"/>
            <p:cNvSpPr>
              <a:spLocks noChangeArrowheads="1"/>
            </p:cNvSpPr>
            <p:nvPr/>
          </p:nvSpPr>
          <p:spPr bwMode="auto">
            <a:xfrm>
              <a:off x="624" y="3840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2512" name="Group 99"/>
            <p:cNvGrpSpPr>
              <a:grpSpLocks/>
            </p:cNvGrpSpPr>
            <p:nvPr/>
          </p:nvGrpSpPr>
          <p:grpSpPr bwMode="auto">
            <a:xfrm>
              <a:off x="1008" y="3840"/>
              <a:ext cx="4032" cy="327"/>
              <a:chOff x="1008" y="3840"/>
              <a:chExt cx="4032" cy="327"/>
            </a:xfrm>
          </p:grpSpPr>
          <p:sp>
            <p:nvSpPr>
              <p:cNvPr id="149546" name="Rectangle 100"/>
              <p:cNvSpPr>
                <a:spLocks noChangeArrowheads="1"/>
              </p:cNvSpPr>
              <p:nvPr/>
            </p:nvSpPr>
            <p:spPr bwMode="auto">
              <a:xfrm>
                <a:off x="1008" y="3840"/>
                <a:ext cx="2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AW</a:t>
                </a:r>
                <a:r>
                  <a:rPr lang="zh-CN" altLang="en-US" sz="2800"/>
                  <a:t>  地址有效</a:t>
                </a:r>
              </a:p>
            </p:txBody>
          </p:sp>
          <p:sp>
            <p:nvSpPr>
              <p:cNvPr id="149547" name="Line 101"/>
              <p:cNvSpPr>
                <a:spLocks noChangeShapeType="1"/>
              </p:cNvSpPr>
              <p:nvPr/>
            </p:nvSpPr>
            <p:spPr bwMode="auto">
              <a:xfrm>
                <a:off x="2544" y="40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48" name="Rectangle 102"/>
              <p:cNvSpPr>
                <a:spLocks noChangeArrowheads="1"/>
              </p:cNvSpPr>
              <p:nvPr/>
            </p:nvSpPr>
            <p:spPr bwMode="auto">
              <a:xfrm>
                <a:off x="2899" y="3840"/>
                <a:ext cx="21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片选有效的滞后时间</a:t>
                </a:r>
              </a:p>
            </p:txBody>
          </p:sp>
        </p:grpSp>
      </p:grpSp>
      <p:grpSp>
        <p:nvGrpSpPr>
          <p:cNvPr id="232513" name="Group 103"/>
          <p:cNvGrpSpPr>
            <a:grpSpLocks/>
          </p:cNvGrpSpPr>
          <p:nvPr/>
        </p:nvGrpSpPr>
        <p:grpSpPr bwMode="auto">
          <a:xfrm>
            <a:off x="990600" y="6086475"/>
            <a:ext cx="7391400" cy="542925"/>
            <a:chOff x="624" y="3840"/>
            <a:chExt cx="4656" cy="342"/>
          </a:xfrm>
        </p:grpSpPr>
        <p:sp>
          <p:nvSpPr>
            <p:cNvPr id="149539" name="Rectangle 104"/>
            <p:cNvSpPr>
              <a:spLocks noChangeArrowheads="1"/>
            </p:cNvSpPr>
            <p:nvPr/>
          </p:nvSpPr>
          <p:spPr bwMode="auto">
            <a:xfrm>
              <a:off x="624" y="3840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2514" name="Group 105"/>
            <p:cNvGrpSpPr>
              <a:grpSpLocks/>
            </p:cNvGrpSpPr>
            <p:nvPr/>
          </p:nvGrpSpPr>
          <p:grpSpPr bwMode="auto">
            <a:xfrm>
              <a:off x="1296" y="3855"/>
              <a:ext cx="3582" cy="327"/>
              <a:chOff x="1296" y="3855"/>
              <a:chExt cx="3582" cy="327"/>
            </a:xfrm>
          </p:grpSpPr>
          <p:sp>
            <p:nvSpPr>
              <p:cNvPr id="149541" name="Rectangle 106"/>
              <p:cNvSpPr>
                <a:spLocks noChangeArrowheads="1"/>
              </p:cNvSpPr>
              <p:nvPr/>
            </p:nvSpPr>
            <p:spPr bwMode="auto">
              <a:xfrm>
                <a:off x="1296" y="3855"/>
                <a:ext cx="2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WR</a:t>
                </a:r>
                <a:r>
                  <a:rPr lang="zh-CN" altLang="en-US" sz="2800"/>
                  <a:t>  片选失效</a:t>
                </a:r>
              </a:p>
            </p:txBody>
          </p:sp>
          <p:sp>
            <p:nvSpPr>
              <p:cNvPr id="149542" name="Line 107"/>
              <p:cNvSpPr>
                <a:spLocks noChangeShapeType="1"/>
              </p:cNvSpPr>
              <p:nvPr/>
            </p:nvSpPr>
            <p:spPr bwMode="auto">
              <a:xfrm>
                <a:off x="2832" y="4047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43" name="Rectangle 108"/>
              <p:cNvSpPr>
                <a:spLocks noChangeArrowheads="1"/>
              </p:cNvSpPr>
              <p:nvPr/>
            </p:nvSpPr>
            <p:spPr bwMode="auto">
              <a:xfrm>
                <a:off x="3187" y="3855"/>
                <a:ext cx="16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下一次地址有效</a:t>
                </a:r>
              </a:p>
            </p:txBody>
          </p:sp>
        </p:grpSp>
      </p:grpSp>
      <p:grpSp>
        <p:nvGrpSpPr>
          <p:cNvPr id="232515" name="Group 109"/>
          <p:cNvGrpSpPr>
            <a:grpSpLocks/>
          </p:cNvGrpSpPr>
          <p:nvPr/>
        </p:nvGrpSpPr>
        <p:grpSpPr bwMode="auto">
          <a:xfrm>
            <a:off x="990600" y="6096000"/>
            <a:ext cx="7391400" cy="542925"/>
            <a:chOff x="624" y="3840"/>
            <a:chExt cx="4656" cy="342"/>
          </a:xfrm>
        </p:grpSpPr>
        <p:sp>
          <p:nvSpPr>
            <p:cNvPr id="149533" name="Rectangle 110"/>
            <p:cNvSpPr>
              <a:spLocks noChangeArrowheads="1"/>
            </p:cNvSpPr>
            <p:nvPr/>
          </p:nvSpPr>
          <p:spPr bwMode="auto">
            <a:xfrm>
              <a:off x="624" y="3840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2516" name="Group 111"/>
            <p:cNvGrpSpPr>
              <a:grpSpLocks/>
            </p:cNvGrpSpPr>
            <p:nvPr/>
          </p:nvGrpSpPr>
          <p:grpSpPr bwMode="auto">
            <a:xfrm>
              <a:off x="1392" y="3855"/>
              <a:ext cx="2914" cy="327"/>
              <a:chOff x="1392" y="3855"/>
              <a:chExt cx="2914" cy="327"/>
            </a:xfrm>
          </p:grpSpPr>
          <p:sp>
            <p:nvSpPr>
              <p:cNvPr id="149535" name="Rectangle 112"/>
              <p:cNvSpPr>
                <a:spLocks noChangeArrowheads="1"/>
              </p:cNvSpPr>
              <p:nvPr/>
            </p:nvSpPr>
            <p:spPr bwMode="auto">
              <a:xfrm>
                <a:off x="1392" y="3855"/>
                <a:ext cx="19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DW   </a:t>
                </a:r>
                <a:r>
                  <a:rPr lang="zh-CN" altLang="en-US" sz="2800"/>
                  <a:t>数据稳定</a:t>
                </a:r>
              </a:p>
            </p:txBody>
          </p:sp>
          <p:sp>
            <p:nvSpPr>
              <p:cNvPr id="149536" name="Line 113"/>
              <p:cNvSpPr>
                <a:spLocks noChangeShapeType="1"/>
              </p:cNvSpPr>
              <p:nvPr/>
            </p:nvSpPr>
            <p:spPr bwMode="auto">
              <a:xfrm>
                <a:off x="2976" y="4047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37" name="Rectangle 114"/>
              <p:cNvSpPr>
                <a:spLocks noChangeArrowheads="1"/>
              </p:cNvSpPr>
              <p:nvPr/>
            </p:nvSpPr>
            <p:spPr bwMode="auto">
              <a:xfrm>
                <a:off x="3360" y="3855"/>
                <a:ext cx="9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en-US" altLang="zh-CN" sz="2200"/>
                  <a:t>WE </a:t>
                </a:r>
                <a:r>
                  <a:rPr lang="zh-CN" altLang="en-US" sz="2800"/>
                  <a:t>失效</a:t>
                </a:r>
                <a:endParaRPr lang="en-US" altLang="zh-CN" sz="2800"/>
              </a:p>
            </p:txBody>
          </p:sp>
          <p:sp>
            <p:nvSpPr>
              <p:cNvPr id="149538" name="Line 115"/>
              <p:cNvSpPr>
                <a:spLocks noChangeShapeType="1"/>
              </p:cNvSpPr>
              <p:nvPr/>
            </p:nvSpPr>
            <p:spPr bwMode="auto">
              <a:xfrm>
                <a:off x="3504" y="3975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2517" name="Group 116"/>
          <p:cNvGrpSpPr>
            <a:grpSpLocks/>
          </p:cNvGrpSpPr>
          <p:nvPr/>
        </p:nvGrpSpPr>
        <p:grpSpPr bwMode="auto">
          <a:xfrm>
            <a:off x="990600" y="6086475"/>
            <a:ext cx="7391400" cy="542925"/>
            <a:chOff x="624" y="3978"/>
            <a:chExt cx="4656" cy="342"/>
          </a:xfrm>
        </p:grpSpPr>
        <p:sp>
          <p:nvSpPr>
            <p:cNvPr id="149529" name="Rectangle 117"/>
            <p:cNvSpPr>
              <a:spLocks noChangeArrowheads="1"/>
            </p:cNvSpPr>
            <p:nvPr/>
          </p:nvSpPr>
          <p:spPr bwMode="auto">
            <a:xfrm>
              <a:off x="624" y="3978"/>
              <a:ext cx="4656" cy="3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2518" name="Group 118"/>
            <p:cNvGrpSpPr>
              <a:grpSpLocks/>
            </p:cNvGrpSpPr>
            <p:nvPr/>
          </p:nvGrpSpPr>
          <p:grpSpPr bwMode="auto">
            <a:xfrm>
              <a:off x="1392" y="3993"/>
              <a:ext cx="3408" cy="327"/>
              <a:chOff x="1392" y="3849"/>
              <a:chExt cx="3408" cy="327"/>
            </a:xfrm>
          </p:grpSpPr>
          <p:sp>
            <p:nvSpPr>
              <p:cNvPr id="149531" name="Rectangle 119"/>
              <p:cNvSpPr>
                <a:spLocks noChangeArrowheads="1"/>
              </p:cNvSpPr>
              <p:nvPr/>
            </p:nvSpPr>
            <p:spPr bwMode="auto">
              <a:xfrm>
                <a:off x="1392" y="3849"/>
                <a:ext cx="3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/>
                  <a:t>t</a:t>
                </a:r>
                <a:r>
                  <a:rPr lang="en-US" altLang="zh-CN" sz="2400" baseline="-25000"/>
                  <a:t>DH</a:t>
                </a:r>
                <a:r>
                  <a:rPr lang="en-US" altLang="zh-CN" sz="2200"/>
                  <a:t>  </a:t>
                </a:r>
                <a:r>
                  <a:rPr lang="en-US" altLang="zh-CN" sz="1000"/>
                  <a:t> </a:t>
                </a:r>
                <a:r>
                  <a:rPr lang="en-US" altLang="zh-CN" sz="2200"/>
                  <a:t>WE </a:t>
                </a:r>
                <a:r>
                  <a:rPr lang="zh-CN" altLang="en-US" sz="2800"/>
                  <a:t>失效后的数据维持时间</a:t>
                </a:r>
              </a:p>
            </p:txBody>
          </p:sp>
          <p:sp>
            <p:nvSpPr>
              <p:cNvPr id="149532" name="Line 120"/>
              <p:cNvSpPr>
                <a:spLocks noChangeShapeType="1"/>
              </p:cNvSpPr>
              <p:nvPr/>
            </p:nvSpPr>
            <p:spPr bwMode="auto">
              <a:xfrm>
                <a:off x="1872" y="3936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2" name="日期占位符 1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4A3023-AF80-4646-985A-2700DB10564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3" name="灯片编号占位符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E04E4-BE90-4AE3-AE0A-8ECEC0F5C51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24" name="页脚占位符 1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3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31" grpId="0" animBg="1"/>
      <p:bldP spid="2325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700" y="1793875"/>
            <a:ext cx="5657850" cy="3784600"/>
            <a:chOff x="8" y="1130"/>
            <a:chExt cx="3564" cy="2384"/>
          </a:xfrm>
        </p:grpSpPr>
        <p:sp>
          <p:nvSpPr>
            <p:cNvPr id="150635" name="Text Box 3"/>
            <p:cNvSpPr txBox="1">
              <a:spLocks noChangeArrowheads="1"/>
            </p:cNvSpPr>
            <p:nvPr/>
          </p:nvSpPr>
          <p:spPr bwMode="auto">
            <a:xfrm>
              <a:off x="3328" y="1239"/>
              <a:ext cx="24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aseline="-25000">
                  <a:latin typeface="Times New Roman" pitchFamily="18" charset="0"/>
                </a:rPr>
                <a:t>DD</a:t>
              </a:r>
            </a:p>
          </p:txBody>
        </p:sp>
        <p:sp>
          <p:nvSpPr>
            <p:cNvPr id="150636" name="Line 4"/>
            <p:cNvSpPr>
              <a:spLocks noChangeShapeType="1"/>
            </p:cNvSpPr>
            <p:nvPr/>
          </p:nvSpPr>
          <p:spPr bwMode="auto">
            <a:xfrm>
              <a:off x="384" y="144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37" name="Freeform 5"/>
            <p:cNvSpPr>
              <a:spLocks/>
            </p:cNvSpPr>
            <p:nvPr/>
          </p:nvSpPr>
          <p:spPr bwMode="auto">
            <a:xfrm>
              <a:off x="384" y="2922"/>
              <a:ext cx="2502" cy="3"/>
            </a:xfrm>
            <a:custGeom>
              <a:avLst/>
              <a:gdLst>
                <a:gd name="T0" fmla="*/ 0 w 2502"/>
                <a:gd name="T1" fmla="*/ 3 h 3"/>
                <a:gd name="T2" fmla="*/ 2502 w 2502"/>
                <a:gd name="T3" fmla="*/ 0 h 3"/>
                <a:gd name="T4" fmla="*/ 0 60000 65536"/>
                <a:gd name="T5" fmla="*/ 0 60000 65536"/>
                <a:gd name="T6" fmla="*/ 0 w 2502"/>
                <a:gd name="T7" fmla="*/ 0 h 3"/>
                <a:gd name="T8" fmla="*/ 2502 w 250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2" h="3">
                  <a:moveTo>
                    <a:pt x="0" y="3"/>
                  </a:moveTo>
                  <a:lnTo>
                    <a:pt x="250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72" y="1632"/>
              <a:ext cx="49" cy="231"/>
              <a:chOff x="1872" y="1632"/>
              <a:chExt cx="49" cy="231"/>
            </a:xfrm>
          </p:grpSpPr>
          <p:sp>
            <p:nvSpPr>
              <p:cNvPr id="150679" name="Freeform 7"/>
              <p:cNvSpPr>
                <a:spLocks/>
              </p:cNvSpPr>
              <p:nvPr/>
            </p:nvSpPr>
            <p:spPr bwMode="auto">
              <a:xfrm>
                <a:off x="1872" y="169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680" name="Freeform 8"/>
              <p:cNvSpPr>
                <a:spLocks/>
              </p:cNvSpPr>
              <p:nvPr/>
            </p:nvSpPr>
            <p:spPr bwMode="auto">
              <a:xfrm>
                <a:off x="1920" y="1632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639" name="Freeform 9"/>
            <p:cNvSpPr>
              <a:spLocks/>
            </p:cNvSpPr>
            <p:nvPr/>
          </p:nvSpPr>
          <p:spPr bwMode="auto">
            <a:xfrm>
              <a:off x="1584" y="1440"/>
              <a:ext cx="291" cy="308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308 h 212"/>
                <a:gd name="T4" fmla="*/ 291 w 291"/>
                <a:gd name="T5" fmla="*/ 308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0" name="Freeform 10"/>
            <p:cNvSpPr>
              <a:spLocks/>
            </p:cNvSpPr>
            <p:nvPr/>
          </p:nvSpPr>
          <p:spPr bwMode="auto">
            <a:xfrm>
              <a:off x="2447" y="1248"/>
              <a:ext cx="1" cy="2027"/>
            </a:xfrm>
            <a:custGeom>
              <a:avLst/>
              <a:gdLst>
                <a:gd name="T0" fmla="*/ 1 w 1"/>
                <a:gd name="T1" fmla="*/ 0 h 2027"/>
                <a:gd name="T2" fmla="*/ 0 w 1"/>
                <a:gd name="T3" fmla="*/ 2027 h 2027"/>
                <a:gd name="T4" fmla="*/ 0 60000 65536"/>
                <a:gd name="T5" fmla="*/ 0 60000 65536"/>
                <a:gd name="T6" fmla="*/ 0 w 1"/>
                <a:gd name="T7" fmla="*/ 0 h 2027"/>
                <a:gd name="T8" fmla="*/ 1 w 1"/>
                <a:gd name="T9" fmla="*/ 2027 h 20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27">
                  <a:moveTo>
                    <a:pt x="1" y="0"/>
                  </a:moveTo>
                  <a:lnTo>
                    <a:pt x="0" y="202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1" name="Freeform 11"/>
            <p:cNvSpPr>
              <a:spLocks/>
            </p:cNvSpPr>
            <p:nvPr/>
          </p:nvSpPr>
          <p:spPr bwMode="auto">
            <a:xfrm>
              <a:off x="1917" y="1697"/>
              <a:ext cx="536" cy="1"/>
            </a:xfrm>
            <a:custGeom>
              <a:avLst/>
              <a:gdLst>
                <a:gd name="T0" fmla="*/ 0 w 536"/>
                <a:gd name="T1" fmla="*/ 0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0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72" y="2121"/>
              <a:ext cx="49" cy="231"/>
              <a:chOff x="1872" y="2121"/>
              <a:chExt cx="49" cy="231"/>
            </a:xfrm>
          </p:grpSpPr>
          <p:sp>
            <p:nvSpPr>
              <p:cNvPr id="150677" name="Freeform 13"/>
              <p:cNvSpPr>
                <a:spLocks/>
              </p:cNvSpPr>
              <p:nvPr/>
            </p:nvSpPr>
            <p:spPr bwMode="auto">
              <a:xfrm>
                <a:off x="1872" y="217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678" name="Freeform 14"/>
              <p:cNvSpPr>
                <a:spLocks/>
              </p:cNvSpPr>
              <p:nvPr/>
            </p:nvSpPr>
            <p:spPr bwMode="auto">
              <a:xfrm>
                <a:off x="1920" y="212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643" name="Freeform 15"/>
            <p:cNvSpPr>
              <a:spLocks/>
            </p:cNvSpPr>
            <p:nvPr/>
          </p:nvSpPr>
          <p:spPr bwMode="auto">
            <a:xfrm>
              <a:off x="1917" y="1797"/>
              <a:ext cx="288" cy="395"/>
            </a:xfrm>
            <a:custGeom>
              <a:avLst/>
              <a:gdLst>
                <a:gd name="T0" fmla="*/ 0 w 288"/>
                <a:gd name="T1" fmla="*/ 2 h 395"/>
                <a:gd name="T2" fmla="*/ 288 w 288"/>
                <a:gd name="T3" fmla="*/ 0 h 395"/>
                <a:gd name="T4" fmla="*/ 287 w 288"/>
                <a:gd name="T5" fmla="*/ 395 h 395"/>
                <a:gd name="T6" fmla="*/ 6 w 288"/>
                <a:gd name="T7" fmla="*/ 395 h 3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95"/>
                <a:gd name="T14" fmla="*/ 288 w 288"/>
                <a:gd name="T15" fmla="*/ 395 h 3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95">
                  <a:moveTo>
                    <a:pt x="0" y="2"/>
                  </a:moveTo>
                  <a:lnTo>
                    <a:pt x="288" y="0"/>
                  </a:lnTo>
                  <a:lnTo>
                    <a:pt x="287" y="395"/>
                  </a:lnTo>
                  <a:lnTo>
                    <a:pt x="6" y="39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4" name="Freeform 16"/>
            <p:cNvSpPr>
              <a:spLocks/>
            </p:cNvSpPr>
            <p:nvPr/>
          </p:nvSpPr>
          <p:spPr bwMode="auto">
            <a:xfrm>
              <a:off x="1917" y="2291"/>
              <a:ext cx="291" cy="253"/>
            </a:xfrm>
            <a:custGeom>
              <a:avLst/>
              <a:gdLst>
                <a:gd name="T0" fmla="*/ 0 w 291"/>
                <a:gd name="T1" fmla="*/ 0 h 253"/>
                <a:gd name="T2" fmla="*/ 290 w 291"/>
                <a:gd name="T3" fmla="*/ 0 h 253"/>
                <a:gd name="T4" fmla="*/ 291 w 291"/>
                <a:gd name="T5" fmla="*/ 253 h 253"/>
                <a:gd name="T6" fmla="*/ 0 60000 65536"/>
                <a:gd name="T7" fmla="*/ 0 60000 65536"/>
                <a:gd name="T8" fmla="*/ 0 60000 65536"/>
                <a:gd name="T9" fmla="*/ 0 w 291"/>
                <a:gd name="T10" fmla="*/ 0 h 253"/>
                <a:gd name="T11" fmla="*/ 291 w 29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53">
                  <a:moveTo>
                    <a:pt x="0" y="0"/>
                  </a:moveTo>
                  <a:lnTo>
                    <a:pt x="290" y="0"/>
                  </a:lnTo>
                  <a:lnTo>
                    <a:pt x="291" y="25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5" name="Line 17"/>
            <p:cNvSpPr>
              <a:spLocks noChangeShapeType="1"/>
            </p:cNvSpPr>
            <p:nvPr/>
          </p:nvSpPr>
          <p:spPr bwMode="auto">
            <a:xfrm>
              <a:off x="2112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6" name="Freeform 18"/>
            <p:cNvSpPr>
              <a:spLocks/>
            </p:cNvSpPr>
            <p:nvPr/>
          </p:nvSpPr>
          <p:spPr bwMode="auto">
            <a:xfrm>
              <a:off x="768" y="1248"/>
              <a:ext cx="1" cy="2037"/>
            </a:xfrm>
            <a:custGeom>
              <a:avLst/>
              <a:gdLst>
                <a:gd name="T0" fmla="*/ 0 w 1"/>
                <a:gd name="T1" fmla="*/ 0 h 2037"/>
                <a:gd name="T2" fmla="*/ 0 w 1"/>
                <a:gd name="T3" fmla="*/ 2037 h 2037"/>
                <a:gd name="T4" fmla="*/ 0 60000 65536"/>
                <a:gd name="T5" fmla="*/ 0 60000 65536"/>
                <a:gd name="T6" fmla="*/ 0 w 1"/>
                <a:gd name="T7" fmla="*/ 0 h 2037"/>
                <a:gd name="T8" fmla="*/ 1 w 1"/>
                <a:gd name="T9" fmla="*/ 2037 h 20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37">
                  <a:moveTo>
                    <a:pt x="0" y="0"/>
                  </a:moveTo>
                  <a:lnTo>
                    <a:pt x="0" y="20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007" y="2398"/>
              <a:ext cx="231" cy="49"/>
              <a:chOff x="1007" y="2398"/>
              <a:chExt cx="231" cy="49"/>
            </a:xfrm>
          </p:grpSpPr>
          <p:sp>
            <p:nvSpPr>
              <p:cNvPr id="150675" name="Freeform 20"/>
              <p:cNvSpPr>
                <a:spLocks/>
              </p:cNvSpPr>
              <p:nvPr/>
            </p:nvSpPr>
            <p:spPr bwMode="auto">
              <a:xfrm rot="-5400000">
                <a:off x="1124" y="238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676" name="Freeform 21"/>
              <p:cNvSpPr>
                <a:spLocks/>
              </p:cNvSpPr>
              <p:nvPr/>
            </p:nvSpPr>
            <p:spPr bwMode="auto">
              <a:xfrm rot="-5400000">
                <a:off x="1122" y="228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648" name="Freeform 22"/>
            <p:cNvSpPr>
              <a:spLocks/>
            </p:cNvSpPr>
            <p:nvPr/>
          </p:nvSpPr>
          <p:spPr bwMode="auto">
            <a:xfrm>
              <a:off x="1391" y="2495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49" name="Freeform 23"/>
            <p:cNvSpPr>
              <a:spLocks/>
            </p:cNvSpPr>
            <p:nvPr/>
          </p:nvSpPr>
          <p:spPr bwMode="auto">
            <a:xfrm>
              <a:off x="1389" y="2591"/>
              <a:ext cx="284" cy="1"/>
            </a:xfrm>
            <a:custGeom>
              <a:avLst/>
              <a:gdLst>
                <a:gd name="T0" fmla="*/ 0 w 284"/>
                <a:gd name="T1" fmla="*/ 0 h 1"/>
                <a:gd name="T2" fmla="*/ 284 w 284"/>
                <a:gd name="T3" fmla="*/ 0 h 1"/>
                <a:gd name="T4" fmla="*/ 0 60000 65536"/>
                <a:gd name="T5" fmla="*/ 0 60000 65536"/>
                <a:gd name="T6" fmla="*/ 0 w 284"/>
                <a:gd name="T7" fmla="*/ 0 h 1"/>
                <a:gd name="T8" fmla="*/ 284 w 2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4" h="1">
                  <a:moveTo>
                    <a:pt x="0" y="0"/>
                  </a:moveTo>
                  <a:lnTo>
                    <a:pt x="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0" name="Freeform 24"/>
            <p:cNvSpPr>
              <a:spLocks/>
            </p:cNvSpPr>
            <p:nvPr/>
          </p:nvSpPr>
          <p:spPr bwMode="auto">
            <a:xfrm>
              <a:off x="1164" y="2235"/>
              <a:ext cx="707" cy="159"/>
            </a:xfrm>
            <a:custGeom>
              <a:avLst/>
              <a:gdLst>
                <a:gd name="T0" fmla="*/ 707 w 707"/>
                <a:gd name="T1" fmla="*/ 0 h 159"/>
                <a:gd name="T2" fmla="*/ 0 w 707"/>
                <a:gd name="T3" fmla="*/ 3 h 159"/>
                <a:gd name="T4" fmla="*/ 0 w 707"/>
                <a:gd name="T5" fmla="*/ 159 h 159"/>
                <a:gd name="T6" fmla="*/ 0 60000 65536"/>
                <a:gd name="T7" fmla="*/ 0 60000 65536"/>
                <a:gd name="T8" fmla="*/ 0 60000 65536"/>
                <a:gd name="T9" fmla="*/ 0 w 707"/>
                <a:gd name="T10" fmla="*/ 0 h 159"/>
                <a:gd name="T11" fmla="*/ 707 w 707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7" h="159">
                  <a:moveTo>
                    <a:pt x="707" y="0"/>
                  </a:moveTo>
                  <a:lnTo>
                    <a:pt x="0" y="3"/>
                  </a:lnTo>
                  <a:lnTo>
                    <a:pt x="0" y="1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1" name="Freeform 25"/>
            <p:cNvSpPr>
              <a:spLocks/>
            </p:cNvSpPr>
            <p:nvPr/>
          </p:nvSpPr>
          <p:spPr bwMode="auto">
            <a:xfrm>
              <a:off x="1535" y="2237"/>
              <a:ext cx="1" cy="259"/>
            </a:xfrm>
            <a:custGeom>
              <a:avLst/>
              <a:gdLst>
                <a:gd name="T0" fmla="*/ 0 w 1"/>
                <a:gd name="T1" fmla="*/ 0 h 259"/>
                <a:gd name="T2" fmla="*/ 0 w 1"/>
                <a:gd name="T3" fmla="*/ 259 h 259"/>
                <a:gd name="T4" fmla="*/ 0 60000 65536"/>
                <a:gd name="T5" fmla="*/ 0 60000 65536"/>
                <a:gd name="T6" fmla="*/ 0 w 1"/>
                <a:gd name="T7" fmla="*/ 0 h 259"/>
                <a:gd name="T8" fmla="*/ 1 w 1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9">
                  <a:moveTo>
                    <a:pt x="0" y="0"/>
                  </a:moveTo>
                  <a:lnTo>
                    <a:pt x="0" y="2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2" name="Freeform 26"/>
            <p:cNvSpPr>
              <a:spLocks/>
            </p:cNvSpPr>
            <p:nvPr/>
          </p:nvSpPr>
          <p:spPr bwMode="auto">
            <a:xfrm>
              <a:off x="1116" y="2454"/>
              <a:ext cx="3" cy="468"/>
            </a:xfrm>
            <a:custGeom>
              <a:avLst/>
              <a:gdLst>
                <a:gd name="T0" fmla="*/ 3 w 3"/>
                <a:gd name="T1" fmla="*/ 0 h 468"/>
                <a:gd name="T2" fmla="*/ 0 w 3"/>
                <a:gd name="T3" fmla="*/ 468 h 468"/>
                <a:gd name="T4" fmla="*/ 0 60000 65536"/>
                <a:gd name="T5" fmla="*/ 0 60000 65536"/>
                <a:gd name="T6" fmla="*/ 0 w 3"/>
                <a:gd name="T7" fmla="*/ 0 h 468"/>
                <a:gd name="T8" fmla="*/ 3 w 3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68">
                  <a:moveTo>
                    <a:pt x="3" y="0"/>
                  </a:moveTo>
                  <a:lnTo>
                    <a:pt x="0" y="46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3" name="Line 27"/>
            <p:cNvSpPr>
              <a:spLocks noChangeShapeType="1"/>
            </p:cNvSpPr>
            <p:nvPr/>
          </p:nvSpPr>
          <p:spPr bwMode="auto">
            <a:xfrm>
              <a:off x="1536" y="259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4" name="Line 28"/>
            <p:cNvSpPr>
              <a:spLocks noChangeShapeType="1"/>
            </p:cNvSpPr>
            <p:nvPr/>
          </p:nvSpPr>
          <p:spPr bwMode="auto">
            <a:xfrm>
              <a:off x="1440" y="27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5" name="Freeform 29"/>
            <p:cNvSpPr>
              <a:spLocks/>
            </p:cNvSpPr>
            <p:nvPr/>
          </p:nvSpPr>
          <p:spPr bwMode="auto">
            <a:xfrm>
              <a:off x="771" y="2235"/>
              <a:ext cx="306" cy="162"/>
            </a:xfrm>
            <a:custGeom>
              <a:avLst/>
              <a:gdLst>
                <a:gd name="T0" fmla="*/ 306 w 306"/>
                <a:gd name="T1" fmla="*/ 162 h 162"/>
                <a:gd name="T2" fmla="*/ 306 w 306"/>
                <a:gd name="T3" fmla="*/ 0 h 162"/>
                <a:gd name="T4" fmla="*/ 0 w 306"/>
                <a:gd name="T5" fmla="*/ 0 h 162"/>
                <a:gd name="T6" fmla="*/ 0 60000 65536"/>
                <a:gd name="T7" fmla="*/ 0 60000 65536"/>
                <a:gd name="T8" fmla="*/ 0 60000 65536"/>
                <a:gd name="T9" fmla="*/ 0 w 306"/>
                <a:gd name="T10" fmla="*/ 0 h 162"/>
                <a:gd name="T11" fmla="*/ 306 w 306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162">
                  <a:moveTo>
                    <a:pt x="306" y="162"/>
                  </a:moveTo>
                  <a:lnTo>
                    <a:pt x="30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600" y="1871"/>
              <a:ext cx="231" cy="49"/>
              <a:chOff x="2600" y="1871"/>
              <a:chExt cx="231" cy="49"/>
            </a:xfrm>
          </p:grpSpPr>
          <p:sp>
            <p:nvSpPr>
              <p:cNvPr id="150673" name="Freeform 31"/>
              <p:cNvSpPr>
                <a:spLocks/>
              </p:cNvSpPr>
              <p:nvPr/>
            </p:nvSpPr>
            <p:spPr bwMode="auto">
              <a:xfrm rot="-5400000">
                <a:off x="2717" y="186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674" name="Freeform 32"/>
              <p:cNvSpPr>
                <a:spLocks/>
              </p:cNvSpPr>
              <p:nvPr/>
            </p:nvSpPr>
            <p:spPr bwMode="auto">
              <a:xfrm rot="-5400000">
                <a:off x="2715" y="1756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657" name="Freeform 33"/>
            <p:cNvSpPr>
              <a:spLocks/>
            </p:cNvSpPr>
            <p:nvPr/>
          </p:nvSpPr>
          <p:spPr bwMode="auto">
            <a:xfrm>
              <a:off x="2457" y="1692"/>
              <a:ext cx="210" cy="183"/>
            </a:xfrm>
            <a:custGeom>
              <a:avLst/>
              <a:gdLst>
                <a:gd name="T0" fmla="*/ 0 w 210"/>
                <a:gd name="T1" fmla="*/ 0 h 183"/>
                <a:gd name="T2" fmla="*/ 210 w 210"/>
                <a:gd name="T3" fmla="*/ 0 h 183"/>
                <a:gd name="T4" fmla="*/ 210 w 210"/>
                <a:gd name="T5" fmla="*/ 183 h 183"/>
                <a:gd name="T6" fmla="*/ 0 60000 65536"/>
                <a:gd name="T7" fmla="*/ 0 60000 65536"/>
                <a:gd name="T8" fmla="*/ 0 60000 65536"/>
                <a:gd name="T9" fmla="*/ 0 w 210"/>
                <a:gd name="T10" fmla="*/ 0 h 183"/>
                <a:gd name="T11" fmla="*/ 210 w 210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83">
                  <a:moveTo>
                    <a:pt x="0" y="0"/>
                  </a:moveTo>
                  <a:lnTo>
                    <a:pt x="210" y="0"/>
                  </a:lnTo>
                  <a:lnTo>
                    <a:pt x="210" y="1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8" name="Freeform 34"/>
            <p:cNvSpPr>
              <a:spLocks/>
            </p:cNvSpPr>
            <p:nvPr/>
          </p:nvSpPr>
          <p:spPr bwMode="auto">
            <a:xfrm>
              <a:off x="2769" y="1230"/>
              <a:ext cx="414" cy="639"/>
            </a:xfrm>
            <a:custGeom>
              <a:avLst/>
              <a:gdLst>
                <a:gd name="T0" fmla="*/ 0 w 414"/>
                <a:gd name="T1" fmla="*/ 639 h 639"/>
                <a:gd name="T2" fmla="*/ 0 w 414"/>
                <a:gd name="T3" fmla="*/ 465 h 639"/>
                <a:gd name="T4" fmla="*/ 414 w 414"/>
                <a:gd name="T5" fmla="*/ 465 h 639"/>
                <a:gd name="T6" fmla="*/ 414 w 414"/>
                <a:gd name="T7" fmla="*/ 0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639"/>
                <a:gd name="T14" fmla="*/ 414 w 414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639">
                  <a:moveTo>
                    <a:pt x="0" y="639"/>
                  </a:moveTo>
                  <a:lnTo>
                    <a:pt x="0" y="465"/>
                  </a:lnTo>
                  <a:lnTo>
                    <a:pt x="414" y="465"/>
                  </a:lnTo>
                  <a:lnTo>
                    <a:pt x="41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59" name="Freeform 35"/>
            <p:cNvSpPr>
              <a:spLocks/>
            </p:cNvSpPr>
            <p:nvPr/>
          </p:nvSpPr>
          <p:spPr bwMode="auto">
            <a:xfrm>
              <a:off x="2721" y="1923"/>
              <a:ext cx="441" cy="186"/>
            </a:xfrm>
            <a:custGeom>
              <a:avLst/>
              <a:gdLst>
                <a:gd name="T0" fmla="*/ 0 w 441"/>
                <a:gd name="T1" fmla="*/ 0 h 186"/>
                <a:gd name="T2" fmla="*/ 0 w 441"/>
                <a:gd name="T3" fmla="*/ 186 h 186"/>
                <a:gd name="T4" fmla="*/ 441 w 441"/>
                <a:gd name="T5" fmla="*/ 186 h 186"/>
                <a:gd name="T6" fmla="*/ 0 60000 65536"/>
                <a:gd name="T7" fmla="*/ 0 60000 65536"/>
                <a:gd name="T8" fmla="*/ 0 60000 65536"/>
                <a:gd name="T9" fmla="*/ 0 w 441"/>
                <a:gd name="T10" fmla="*/ 0 h 186"/>
                <a:gd name="T11" fmla="*/ 441 w 441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" h="186">
                  <a:moveTo>
                    <a:pt x="0" y="0"/>
                  </a:moveTo>
                  <a:lnTo>
                    <a:pt x="0" y="186"/>
                  </a:lnTo>
                  <a:lnTo>
                    <a:pt x="441" y="18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60" name="Text Box 36"/>
            <p:cNvSpPr txBox="1">
              <a:spLocks noChangeArrowheads="1"/>
            </p:cNvSpPr>
            <p:nvPr/>
          </p:nvSpPr>
          <p:spPr bwMode="auto">
            <a:xfrm>
              <a:off x="2487" y="211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预充电信号</a:t>
              </a:r>
            </a:p>
          </p:txBody>
        </p:sp>
        <p:sp>
          <p:nvSpPr>
            <p:cNvPr id="150661" name="Text Box 37"/>
            <p:cNvSpPr txBox="1">
              <a:spLocks noChangeArrowheads="1"/>
            </p:cNvSpPr>
            <p:nvPr/>
          </p:nvSpPr>
          <p:spPr bwMode="auto">
            <a:xfrm>
              <a:off x="8" y="1440"/>
              <a:ext cx="7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读选择线</a:t>
              </a:r>
            </a:p>
          </p:txBody>
        </p:sp>
        <p:sp>
          <p:nvSpPr>
            <p:cNvPr id="150662" name="Text Box 38"/>
            <p:cNvSpPr txBox="1">
              <a:spLocks noChangeArrowheads="1"/>
            </p:cNvSpPr>
            <p:nvPr/>
          </p:nvSpPr>
          <p:spPr bwMode="auto">
            <a:xfrm>
              <a:off x="432" y="326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写数据线</a:t>
              </a:r>
            </a:p>
          </p:txBody>
        </p:sp>
        <p:sp>
          <p:nvSpPr>
            <p:cNvPr id="150663" name="Text Box 39"/>
            <p:cNvSpPr txBox="1">
              <a:spLocks noChangeArrowheads="1"/>
            </p:cNvSpPr>
            <p:nvPr/>
          </p:nvSpPr>
          <p:spPr bwMode="auto">
            <a:xfrm>
              <a:off x="8" y="2947"/>
              <a:ext cx="7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写选择线</a:t>
              </a:r>
            </a:p>
          </p:txBody>
        </p:sp>
        <p:sp>
          <p:nvSpPr>
            <p:cNvPr id="150664" name="Text Box 40"/>
            <p:cNvSpPr txBox="1">
              <a:spLocks noChangeArrowheads="1"/>
            </p:cNvSpPr>
            <p:nvPr/>
          </p:nvSpPr>
          <p:spPr bwMode="auto">
            <a:xfrm>
              <a:off x="1880" y="326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读数据线</a:t>
              </a:r>
            </a:p>
          </p:txBody>
        </p:sp>
        <p:sp>
          <p:nvSpPr>
            <p:cNvPr id="150665" name="Text Box 41"/>
            <p:cNvSpPr txBox="1">
              <a:spLocks noChangeArrowheads="1"/>
            </p:cNvSpPr>
            <p:nvPr/>
          </p:nvSpPr>
          <p:spPr bwMode="auto">
            <a:xfrm>
              <a:off x="3155" y="113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0666" name="Text Box 42"/>
            <p:cNvSpPr txBox="1">
              <a:spLocks noChangeArrowheads="1"/>
            </p:cNvSpPr>
            <p:nvPr/>
          </p:nvSpPr>
          <p:spPr bwMode="auto">
            <a:xfrm>
              <a:off x="1167" y="244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0667" name="Text Box 43"/>
            <p:cNvSpPr txBox="1">
              <a:spLocks noChangeArrowheads="1"/>
            </p:cNvSpPr>
            <p:nvPr/>
          </p:nvSpPr>
          <p:spPr bwMode="auto">
            <a:xfrm>
              <a:off x="1283" y="25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50668" name="Text Box 44"/>
            <p:cNvSpPr txBox="1">
              <a:spLocks noChangeArrowheads="1"/>
            </p:cNvSpPr>
            <p:nvPr/>
          </p:nvSpPr>
          <p:spPr bwMode="auto">
            <a:xfrm>
              <a:off x="2816" y="1807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0669" name="Text Box 45"/>
            <p:cNvSpPr txBox="1">
              <a:spLocks noChangeArrowheads="1"/>
            </p:cNvSpPr>
            <p:nvPr/>
          </p:nvSpPr>
          <p:spPr bwMode="auto">
            <a:xfrm>
              <a:off x="2990" y="1835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50670" name="Text Box 46"/>
            <p:cNvSpPr txBox="1">
              <a:spLocks noChangeArrowheads="1"/>
            </p:cNvSpPr>
            <p:nvPr/>
          </p:nvSpPr>
          <p:spPr bwMode="auto">
            <a:xfrm>
              <a:off x="829" y="2306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0671" name="Text Box 47"/>
            <p:cNvSpPr txBox="1">
              <a:spLocks noChangeArrowheads="1"/>
            </p:cNvSpPr>
            <p:nvPr/>
          </p:nvSpPr>
          <p:spPr bwMode="auto">
            <a:xfrm>
              <a:off x="1632" y="147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0672" name="Text Box 48"/>
            <p:cNvSpPr txBox="1">
              <a:spLocks noChangeArrowheads="1"/>
            </p:cNvSpPr>
            <p:nvPr/>
          </p:nvSpPr>
          <p:spPr bwMode="auto">
            <a:xfrm>
              <a:off x="1632" y="196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886200" y="2667000"/>
            <a:ext cx="685800" cy="2532063"/>
            <a:chOff x="2448" y="1680"/>
            <a:chExt cx="432" cy="1595"/>
          </a:xfrm>
        </p:grpSpPr>
        <p:sp>
          <p:nvSpPr>
            <p:cNvPr id="150631" name="Freeform 50"/>
            <p:cNvSpPr>
              <a:spLocks/>
            </p:cNvSpPr>
            <p:nvPr/>
          </p:nvSpPr>
          <p:spPr bwMode="auto">
            <a:xfrm>
              <a:off x="2448" y="1680"/>
              <a:ext cx="1" cy="1595"/>
            </a:xfrm>
            <a:custGeom>
              <a:avLst/>
              <a:gdLst>
                <a:gd name="T0" fmla="*/ 0 w 1"/>
                <a:gd name="T1" fmla="*/ 0 h 1595"/>
                <a:gd name="T2" fmla="*/ 0 w 1"/>
                <a:gd name="T3" fmla="*/ 1595 h 1595"/>
                <a:gd name="T4" fmla="*/ 0 60000 65536"/>
                <a:gd name="T5" fmla="*/ 0 60000 65536"/>
                <a:gd name="T6" fmla="*/ 0 w 1"/>
                <a:gd name="T7" fmla="*/ 0 h 1595"/>
                <a:gd name="T8" fmla="*/ 1 w 1"/>
                <a:gd name="T9" fmla="*/ 1595 h 15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95">
                  <a:moveTo>
                    <a:pt x="0" y="0"/>
                  </a:moveTo>
                  <a:lnTo>
                    <a:pt x="0" y="159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544" y="2371"/>
              <a:ext cx="336" cy="365"/>
              <a:chOff x="1680" y="2371"/>
              <a:chExt cx="336" cy="365"/>
            </a:xfrm>
          </p:grpSpPr>
          <p:sp>
            <p:nvSpPr>
              <p:cNvPr id="150633" name="Rectangle 52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336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634" name="Text Box 53"/>
              <p:cNvSpPr txBox="1">
                <a:spLocks noChangeArrowheads="1"/>
              </p:cNvSpPr>
              <p:nvPr/>
            </p:nvSpPr>
            <p:spPr bwMode="auto">
              <a:xfrm>
                <a:off x="1728" y="2371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1066800" y="11430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(1)  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基本单元电路</a:t>
            </a:r>
          </a:p>
        </p:txBody>
      </p:sp>
      <p:sp>
        <p:nvSpPr>
          <p:cNvPr id="150533" name="Text Box 55"/>
          <p:cNvSpPr txBox="1">
            <a:spLocks noChangeArrowheads="1"/>
          </p:cNvSpPr>
          <p:nvPr/>
        </p:nvSpPr>
        <p:spPr bwMode="auto">
          <a:xfrm>
            <a:off x="457200" y="457200"/>
            <a:ext cx="4421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2. 动态 </a:t>
            </a:r>
            <a:r>
              <a:rPr lang="en-US" altLang="zh-CN" sz="3200">
                <a:latin typeface="Times New Roman" pitchFamily="18" charset="0"/>
              </a:rPr>
              <a:t>RAM ( DRAM )</a:t>
            </a: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533400" y="561975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读出与原存信息相反</a:t>
            </a:r>
          </a:p>
        </p:txBody>
      </p:sp>
      <p:sp>
        <p:nvSpPr>
          <p:cNvPr id="233529" name="Text Box 57"/>
          <p:cNvSpPr txBox="1">
            <a:spLocks noChangeArrowheads="1"/>
          </p:cNvSpPr>
          <p:nvPr/>
        </p:nvSpPr>
        <p:spPr bwMode="auto">
          <a:xfrm>
            <a:off x="4267200" y="561975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读出时数据线有电流 为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“1”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445125" y="1978025"/>
            <a:ext cx="3013075" cy="2987675"/>
            <a:chOff x="3430" y="1246"/>
            <a:chExt cx="1898" cy="1882"/>
          </a:xfrm>
        </p:grpSpPr>
        <p:sp>
          <p:nvSpPr>
            <p:cNvPr id="150614" name="Line 59"/>
            <p:cNvSpPr>
              <a:spLocks noChangeShapeType="1"/>
            </p:cNvSpPr>
            <p:nvPr/>
          </p:nvSpPr>
          <p:spPr bwMode="auto">
            <a:xfrm>
              <a:off x="3744" y="1536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15" name="Line 60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16" name="Freeform 61"/>
            <p:cNvSpPr>
              <a:spLocks/>
            </p:cNvSpPr>
            <p:nvPr/>
          </p:nvSpPr>
          <p:spPr bwMode="auto">
            <a:xfrm>
              <a:off x="4449" y="1536"/>
              <a:ext cx="351" cy="540"/>
            </a:xfrm>
            <a:custGeom>
              <a:avLst/>
              <a:gdLst>
                <a:gd name="T0" fmla="*/ 351 w 351"/>
                <a:gd name="T1" fmla="*/ 0 h 540"/>
                <a:gd name="T2" fmla="*/ 351 w 351"/>
                <a:gd name="T3" fmla="*/ 540 h 540"/>
                <a:gd name="T4" fmla="*/ 0 w 351"/>
                <a:gd name="T5" fmla="*/ 540 h 540"/>
                <a:gd name="T6" fmla="*/ 0 60000 65536"/>
                <a:gd name="T7" fmla="*/ 0 60000 65536"/>
                <a:gd name="T8" fmla="*/ 0 60000 65536"/>
                <a:gd name="T9" fmla="*/ 0 w 351"/>
                <a:gd name="T10" fmla="*/ 0 h 540"/>
                <a:gd name="T11" fmla="*/ 351 w 35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540">
                  <a:moveTo>
                    <a:pt x="351" y="0"/>
                  </a:moveTo>
                  <a:lnTo>
                    <a:pt x="351" y="540"/>
                  </a:ln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4397" y="2004"/>
              <a:ext cx="49" cy="231"/>
              <a:chOff x="1586" y="1334"/>
              <a:chExt cx="49" cy="231"/>
            </a:xfrm>
          </p:grpSpPr>
          <p:sp>
            <p:nvSpPr>
              <p:cNvPr id="150629" name="Freeform 63"/>
              <p:cNvSpPr>
                <a:spLocks/>
              </p:cNvSpPr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630" name="Freeform 64"/>
              <p:cNvSpPr>
                <a:spLocks/>
              </p:cNvSpPr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0618" name="Freeform 65"/>
            <p:cNvSpPr>
              <a:spLocks/>
            </p:cNvSpPr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19" name="Freeform 66"/>
            <p:cNvSpPr>
              <a:spLocks/>
            </p:cNvSpPr>
            <p:nvPr/>
          </p:nvSpPr>
          <p:spPr bwMode="auto">
            <a:xfrm>
              <a:off x="4455" y="2163"/>
              <a:ext cx="342" cy="330"/>
            </a:xfrm>
            <a:custGeom>
              <a:avLst/>
              <a:gdLst>
                <a:gd name="T0" fmla="*/ 0 w 342"/>
                <a:gd name="T1" fmla="*/ 0 h 330"/>
                <a:gd name="T2" fmla="*/ 342 w 342"/>
                <a:gd name="T3" fmla="*/ 0 h 330"/>
                <a:gd name="T4" fmla="*/ 342 w 342"/>
                <a:gd name="T5" fmla="*/ 330 h 330"/>
                <a:gd name="T6" fmla="*/ 0 60000 65536"/>
                <a:gd name="T7" fmla="*/ 0 60000 65536"/>
                <a:gd name="T8" fmla="*/ 0 60000 65536"/>
                <a:gd name="T9" fmla="*/ 0 w 342"/>
                <a:gd name="T10" fmla="*/ 0 h 330"/>
                <a:gd name="T11" fmla="*/ 342 w 342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330">
                  <a:moveTo>
                    <a:pt x="0" y="0"/>
                  </a:moveTo>
                  <a:lnTo>
                    <a:pt x="342" y="0"/>
                  </a:lnTo>
                  <a:lnTo>
                    <a:pt x="342" y="33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20" name="Freeform 67"/>
            <p:cNvSpPr>
              <a:spLocks/>
            </p:cNvSpPr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21" name="Freeform 68"/>
            <p:cNvSpPr>
              <a:spLocks/>
            </p:cNvSpPr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22" name="Line 69"/>
            <p:cNvSpPr>
              <a:spLocks noChangeShapeType="1"/>
            </p:cNvSpPr>
            <p:nvPr/>
          </p:nvSpPr>
          <p:spPr bwMode="auto">
            <a:xfrm>
              <a:off x="4800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23" name="Line 70"/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24" name="Text Box 71"/>
            <p:cNvSpPr txBox="1">
              <a:spLocks noChangeArrowheads="1"/>
            </p:cNvSpPr>
            <p:nvPr/>
          </p:nvSpPr>
          <p:spPr bwMode="auto">
            <a:xfrm>
              <a:off x="4596" y="124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50625" name="Text Box 72"/>
            <p:cNvSpPr txBox="1">
              <a:spLocks noChangeArrowheads="1"/>
            </p:cNvSpPr>
            <p:nvPr/>
          </p:nvSpPr>
          <p:spPr bwMode="auto">
            <a:xfrm>
              <a:off x="5007" y="243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0626" name="Text Box 73"/>
            <p:cNvSpPr txBox="1">
              <a:spLocks noChangeArrowheads="1"/>
            </p:cNvSpPr>
            <p:nvPr/>
          </p:nvSpPr>
          <p:spPr bwMode="auto">
            <a:xfrm>
              <a:off x="5124" y="2470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0627" name="Text Box 74"/>
            <p:cNvSpPr txBox="1">
              <a:spLocks noChangeArrowheads="1"/>
            </p:cNvSpPr>
            <p:nvPr/>
          </p:nvSpPr>
          <p:spPr bwMode="auto">
            <a:xfrm>
              <a:off x="4208" y="178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50628" name="Text Box 75"/>
            <p:cNvSpPr txBox="1">
              <a:spLocks noChangeArrowheads="1"/>
            </p:cNvSpPr>
            <p:nvPr/>
          </p:nvSpPr>
          <p:spPr bwMode="auto">
            <a:xfrm>
              <a:off x="3430" y="287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字线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 rot="-5400000">
            <a:off x="4273550" y="2827338"/>
            <a:ext cx="77788" cy="366712"/>
            <a:chOff x="1586" y="1334"/>
            <a:chExt cx="49" cy="231"/>
          </a:xfrm>
        </p:grpSpPr>
        <p:sp>
          <p:nvSpPr>
            <p:cNvPr id="150612" name="Freeform 77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13" name="Freeform 78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51" name="Freeform 79"/>
          <p:cNvSpPr>
            <a:spLocks/>
          </p:cNvSpPr>
          <p:nvPr/>
        </p:nvSpPr>
        <p:spPr bwMode="auto">
          <a:xfrm>
            <a:off x="4319588" y="3052763"/>
            <a:ext cx="700087" cy="295275"/>
          </a:xfrm>
          <a:custGeom>
            <a:avLst/>
            <a:gdLst>
              <a:gd name="T0" fmla="*/ 0 w 441"/>
              <a:gd name="T1" fmla="*/ 0 h 186"/>
              <a:gd name="T2" fmla="*/ 0 w 441"/>
              <a:gd name="T3" fmla="*/ 295275 h 186"/>
              <a:gd name="T4" fmla="*/ 700087 w 441"/>
              <a:gd name="T5" fmla="*/ 295275 h 186"/>
              <a:gd name="T6" fmla="*/ 0 60000 65536"/>
              <a:gd name="T7" fmla="*/ 0 60000 65536"/>
              <a:gd name="T8" fmla="*/ 0 60000 65536"/>
              <a:gd name="T9" fmla="*/ 0 w 441"/>
              <a:gd name="T10" fmla="*/ 0 h 186"/>
              <a:gd name="T11" fmla="*/ 441 w 44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" h="186">
                <a:moveTo>
                  <a:pt x="0" y="0"/>
                </a:moveTo>
                <a:lnTo>
                  <a:pt x="0" y="186"/>
                </a:lnTo>
                <a:lnTo>
                  <a:pt x="441" y="186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4395788" y="1787525"/>
            <a:ext cx="1274762" cy="1173163"/>
            <a:chOff x="2769" y="1133"/>
            <a:chExt cx="803" cy="739"/>
          </a:xfrm>
        </p:grpSpPr>
        <p:sp>
          <p:nvSpPr>
            <p:cNvPr id="150609" name="Text Box 81"/>
            <p:cNvSpPr txBox="1">
              <a:spLocks noChangeArrowheads="1"/>
            </p:cNvSpPr>
            <p:nvPr/>
          </p:nvSpPr>
          <p:spPr bwMode="auto">
            <a:xfrm>
              <a:off x="3328" y="1242"/>
              <a:ext cx="24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aseline="-25000">
                  <a:solidFill>
                    <a:schemeClr val="folHlink"/>
                  </a:solidFill>
                  <a:latin typeface="Times New Roman" pitchFamily="18" charset="0"/>
                </a:rPr>
                <a:t>DD</a:t>
              </a:r>
            </a:p>
          </p:txBody>
        </p:sp>
        <p:sp>
          <p:nvSpPr>
            <p:cNvPr id="150610" name="Freeform 82"/>
            <p:cNvSpPr>
              <a:spLocks/>
            </p:cNvSpPr>
            <p:nvPr/>
          </p:nvSpPr>
          <p:spPr bwMode="auto">
            <a:xfrm>
              <a:off x="2769" y="1224"/>
              <a:ext cx="402" cy="648"/>
            </a:xfrm>
            <a:custGeom>
              <a:avLst/>
              <a:gdLst>
                <a:gd name="T0" fmla="*/ 0 w 402"/>
                <a:gd name="T1" fmla="*/ 648 h 648"/>
                <a:gd name="T2" fmla="*/ 0 w 402"/>
                <a:gd name="T3" fmla="*/ 465 h 648"/>
                <a:gd name="T4" fmla="*/ 402 w 402"/>
                <a:gd name="T5" fmla="*/ 465 h 648"/>
                <a:gd name="T6" fmla="*/ 402 w 402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2"/>
                <a:gd name="T13" fmla="*/ 0 h 648"/>
                <a:gd name="T14" fmla="*/ 402 w 40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2" h="648">
                  <a:moveTo>
                    <a:pt x="0" y="648"/>
                  </a:moveTo>
                  <a:lnTo>
                    <a:pt x="0" y="465"/>
                  </a:lnTo>
                  <a:lnTo>
                    <a:pt x="402" y="465"/>
                  </a:lnTo>
                  <a:lnTo>
                    <a:pt x="40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11" name="Text Box 83"/>
            <p:cNvSpPr txBox="1">
              <a:spLocks noChangeArrowheads="1"/>
            </p:cNvSpPr>
            <p:nvPr/>
          </p:nvSpPr>
          <p:spPr bwMode="auto">
            <a:xfrm>
              <a:off x="3155" y="113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233556" name="Freeform 84"/>
          <p:cNvSpPr>
            <a:spLocks/>
          </p:cNvSpPr>
          <p:nvPr/>
        </p:nvSpPr>
        <p:spPr bwMode="auto">
          <a:xfrm>
            <a:off x="3900488" y="2686050"/>
            <a:ext cx="333375" cy="290513"/>
          </a:xfrm>
          <a:custGeom>
            <a:avLst/>
            <a:gdLst>
              <a:gd name="T0" fmla="*/ 0 w 210"/>
              <a:gd name="T1" fmla="*/ 0 h 183"/>
              <a:gd name="T2" fmla="*/ 333375 w 210"/>
              <a:gd name="T3" fmla="*/ 0 h 183"/>
              <a:gd name="T4" fmla="*/ 333375 w 210"/>
              <a:gd name="T5" fmla="*/ 290513 h 183"/>
              <a:gd name="T6" fmla="*/ 0 60000 65536"/>
              <a:gd name="T7" fmla="*/ 0 60000 65536"/>
              <a:gd name="T8" fmla="*/ 0 60000 65536"/>
              <a:gd name="T9" fmla="*/ 0 w 210"/>
              <a:gd name="T10" fmla="*/ 0 h 183"/>
              <a:gd name="T11" fmla="*/ 210 w 210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83">
                <a:moveTo>
                  <a:pt x="0" y="0"/>
                </a:moveTo>
                <a:lnTo>
                  <a:pt x="210" y="0"/>
                </a:lnTo>
                <a:lnTo>
                  <a:pt x="210" y="18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57" name="Line 85"/>
          <p:cNvSpPr>
            <a:spLocks noChangeShapeType="1"/>
          </p:cNvSpPr>
          <p:nvPr/>
        </p:nvSpPr>
        <p:spPr bwMode="auto">
          <a:xfrm>
            <a:off x="609600" y="2286000"/>
            <a:ext cx="1905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2971800" y="2590800"/>
            <a:ext cx="77788" cy="366713"/>
            <a:chOff x="1586" y="1334"/>
            <a:chExt cx="49" cy="231"/>
          </a:xfrm>
        </p:grpSpPr>
        <p:sp>
          <p:nvSpPr>
            <p:cNvPr id="150607" name="Freeform 87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08" name="Freeform 88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1" name="Freeform 89"/>
          <p:cNvSpPr>
            <a:spLocks/>
          </p:cNvSpPr>
          <p:nvPr/>
        </p:nvSpPr>
        <p:spPr bwMode="auto">
          <a:xfrm>
            <a:off x="3048000" y="2681288"/>
            <a:ext cx="857250" cy="1587"/>
          </a:xfrm>
          <a:custGeom>
            <a:avLst/>
            <a:gdLst>
              <a:gd name="T0" fmla="*/ 0 w 540"/>
              <a:gd name="T1" fmla="*/ 0 h 1"/>
              <a:gd name="T2" fmla="*/ 857250 w 540"/>
              <a:gd name="T3" fmla="*/ 0 h 1"/>
              <a:gd name="T4" fmla="*/ 0 60000 65536"/>
              <a:gd name="T5" fmla="*/ 0 60000 65536"/>
              <a:gd name="T6" fmla="*/ 0 w 540"/>
              <a:gd name="T7" fmla="*/ 0 h 1"/>
              <a:gd name="T8" fmla="*/ 540 w 5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1">
                <a:moveTo>
                  <a:pt x="0" y="0"/>
                </a:moveTo>
                <a:lnTo>
                  <a:pt x="54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oval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2971800" y="3367088"/>
            <a:ext cx="77788" cy="366712"/>
            <a:chOff x="1586" y="1334"/>
            <a:chExt cx="49" cy="231"/>
          </a:xfrm>
        </p:grpSpPr>
        <p:sp>
          <p:nvSpPr>
            <p:cNvPr id="150605" name="Freeform 91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606" name="Freeform 92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5" name="Freeform 93"/>
          <p:cNvSpPr>
            <a:spLocks/>
          </p:cNvSpPr>
          <p:nvPr/>
        </p:nvSpPr>
        <p:spPr bwMode="auto">
          <a:xfrm>
            <a:off x="3043238" y="2852738"/>
            <a:ext cx="457200" cy="627062"/>
          </a:xfrm>
          <a:custGeom>
            <a:avLst/>
            <a:gdLst>
              <a:gd name="T0" fmla="*/ 0 w 288"/>
              <a:gd name="T1" fmla="*/ 3175 h 395"/>
              <a:gd name="T2" fmla="*/ 457200 w 288"/>
              <a:gd name="T3" fmla="*/ 0 h 395"/>
              <a:gd name="T4" fmla="*/ 455613 w 288"/>
              <a:gd name="T5" fmla="*/ 627062 h 395"/>
              <a:gd name="T6" fmla="*/ 9525 w 288"/>
              <a:gd name="T7" fmla="*/ 627062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95"/>
              <a:gd name="T14" fmla="*/ 288 w 288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95">
                <a:moveTo>
                  <a:pt x="0" y="2"/>
                </a:moveTo>
                <a:lnTo>
                  <a:pt x="288" y="0"/>
                </a:lnTo>
                <a:lnTo>
                  <a:pt x="287" y="395"/>
                </a:lnTo>
                <a:lnTo>
                  <a:pt x="6" y="395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6" name="Freeform 94"/>
          <p:cNvSpPr>
            <a:spLocks/>
          </p:cNvSpPr>
          <p:nvPr/>
        </p:nvSpPr>
        <p:spPr bwMode="auto">
          <a:xfrm>
            <a:off x="3043238" y="3636963"/>
            <a:ext cx="461962" cy="401637"/>
          </a:xfrm>
          <a:custGeom>
            <a:avLst/>
            <a:gdLst>
              <a:gd name="T0" fmla="*/ 0 w 291"/>
              <a:gd name="T1" fmla="*/ 0 h 253"/>
              <a:gd name="T2" fmla="*/ 460375 w 291"/>
              <a:gd name="T3" fmla="*/ 0 h 253"/>
              <a:gd name="T4" fmla="*/ 461962 w 291"/>
              <a:gd name="T5" fmla="*/ 401637 h 253"/>
              <a:gd name="T6" fmla="*/ 0 60000 65536"/>
              <a:gd name="T7" fmla="*/ 0 60000 65536"/>
              <a:gd name="T8" fmla="*/ 0 60000 65536"/>
              <a:gd name="T9" fmla="*/ 0 w 291"/>
              <a:gd name="T10" fmla="*/ 0 h 253"/>
              <a:gd name="T11" fmla="*/ 291 w 291"/>
              <a:gd name="T12" fmla="*/ 253 h 2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" h="253">
                <a:moveTo>
                  <a:pt x="0" y="0"/>
                </a:moveTo>
                <a:lnTo>
                  <a:pt x="290" y="0"/>
                </a:lnTo>
                <a:lnTo>
                  <a:pt x="291" y="25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7" name="Line 95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150603" name="Rectangle 9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604" name="Text Box 9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150601" name="Rectangle 100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602" name="Text Box 101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150599" name="Rectangle 103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600" name="Text Box 104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8" name="Group 105"/>
          <p:cNvGrpSpPr>
            <a:grpSpLocks/>
          </p:cNvGrpSpPr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150597" name="Rectangle 106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98" name="Text Box 107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9" name="Group 108"/>
          <p:cNvGrpSpPr>
            <a:grpSpLocks/>
          </p:cNvGrpSpPr>
          <p:nvPr/>
        </p:nvGrpSpPr>
        <p:grpSpPr bwMode="auto">
          <a:xfrm>
            <a:off x="6248400" y="1981200"/>
            <a:ext cx="738188" cy="2819400"/>
            <a:chOff x="3936" y="1248"/>
            <a:chExt cx="465" cy="1776"/>
          </a:xfrm>
        </p:grpSpPr>
        <p:sp>
          <p:nvSpPr>
            <p:cNvPr id="150595" name="Line 109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96" name="Freeform 110"/>
            <p:cNvSpPr>
              <a:spLocks/>
            </p:cNvSpPr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80238" y="3181350"/>
            <a:ext cx="77787" cy="366713"/>
            <a:chOff x="1586" y="1334"/>
            <a:chExt cx="49" cy="231"/>
          </a:xfrm>
        </p:grpSpPr>
        <p:sp>
          <p:nvSpPr>
            <p:cNvPr id="150593" name="Freeform 112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94" name="Freeform 113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86" name="Freeform 114"/>
          <p:cNvSpPr>
            <a:spLocks/>
          </p:cNvSpPr>
          <p:nvPr/>
        </p:nvSpPr>
        <p:spPr bwMode="auto">
          <a:xfrm>
            <a:off x="7072313" y="3433763"/>
            <a:ext cx="542925" cy="523875"/>
          </a:xfrm>
          <a:custGeom>
            <a:avLst/>
            <a:gdLst>
              <a:gd name="T0" fmla="*/ 0 w 342"/>
              <a:gd name="T1" fmla="*/ 0 h 330"/>
              <a:gd name="T2" fmla="*/ 542925 w 342"/>
              <a:gd name="T3" fmla="*/ 0 h 330"/>
              <a:gd name="T4" fmla="*/ 542925 w 342"/>
              <a:gd name="T5" fmla="*/ 523875 h 330"/>
              <a:gd name="T6" fmla="*/ 0 60000 65536"/>
              <a:gd name="T7" fmla="*/ 0 60000 65536"/>
              <a:gd name="T8" fmla="*/ 0 60000 65536"/>
              <a:gd name="T9" fmla="*/ 0 w 342"/>
              <a:gd name="T10" fmla="*/ 0 h 330"/>
              <a:gd name="T11" fmla="*/ 342 w 342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330">
                <a:moveTo>
                  <a:pt x="0" y="0"/>
                </a:moveTo>
                <a:lnTo>
                  <a:pt x="342" y="0"/>
                </a:lnTo>
                <a:lnTo>
                  <a:pt x="342" y="33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15"/>
          <p:cNvGrpSpPr>
            <a:grpSpLocks/>
          </p:cNvGrpSpPr>
          <p:nvPr/>
        </p:nvGrpSpPr>
        <p:grpSpPr bwMode="auto">
          <a:xfrm>
            <a:off x="7391400" y="3962400"/>
            <a:ext cx="447675" cy="152400"/>
            <a:chOff x="4656" y="2496"/>
            <a:chExt cx="282" cy="96"/>
          </a:xfrm>
        </p:grpSpPr>
        <p:sp>
          <p:nvSpPr>
            <p:cNvPr id="150591" name="Freeform 116"/>
            <p:cNvSpPr>
              <a:spLocks/>
            </p:cNvSpPr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92" name="Freeform 117"/>
            <p:cNvSpPr>
              <a:spLocks/>
            </p:cNvSpPr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90" name="Line 118"/>
          <p:cNvSpPr>
            <a:spLocks noChangeShapeType="1"/>
          </p:cNvSpPr>
          <p:nvPr/>
        </p:nvSpPr>
        <p:spPr bwMode="auto">
          <a:xfrm>
            <a:off x="7620000" y="4114800"/>
            <a:ext cx="0" cy="533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1" name="Line 119"/>
          <p:cNvSpPr>
            <a:spLocks noChangeShapeType="1"/>
          </p:cNvSpPr>
          <p:nvPr/>
        </p:nvSpPr>
        <p:spPr bwMode="auto">
          <a:xfrm>
            <a:off x="7467600" y="46482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2" name="Line 120"/>
          <p:cNvSpPr>
            <a:spLocks noChangeShapeType="1"/>
          </p:cNvSpPr>
          <p:nvPr/>
        </p:nvSpPr>
        <p:spPr bwMode="auto">
          <a:xfrm>
            <a:off x="5943600" y="2438400"/>
            <a:ext cx="2590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3" name="Freeform 121"/>
          <p:cNvSpPr>
            <a:spLocks/>
          </p:cNvSpPr>
          <p:nvPr/>
        </p:nvSpPr>
        <p:spPr bwMode="auto">
          <a:xfrm>
            <a:off x="7062788" y="2438400"/>
            <a:ext cx="557212" cy="857250"/>
          </a:xfrm>
          <a:custGeom>
            <a:avLst/>
            <a:gdLst>
              <a:gd name="T0" fmla="*/ 557212 w 351"/>
              <a:gd name="T1" fmla="*/ 0 h 540"/>
              <a:gd name="T2" fmla="*/ 557212 w 351"/>
              <a:gd name="T3" fmla="*/ 857250 h 540"/>
              <a:gd name="T4" fmla="*/ 0 w 351"/>
              <a:gd name="T5" fmla="*/ 857250 h 540"/>
              <a:gd name="T6" fmla="*/ 0 60000 65536"/>
              <a:gd name="T7" fmla="*/ 0 60000 65536"/>
              <a:gd name="T8" fmla="*/ 0 60000 65536"/>
              <a:gd name="T9" fmla="*/ 0 w 351"/>
              <a:gd name="T10" fmla="*/ 0 h 540"/>
              <a:gd name="T11" fmla="*/ 351 w 351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540">
                <a:moveTo>
                  <a:pt x="351" y="0"/>
                </a:moveTo>
                <a:lnTo>
                  <a:pt x="351" y="540"/>
                </a:lnTo>
                <a:lnTo>
                  <a:pt x="0" y="54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122"/>
          <p:cNvGrpSpPr>
            <a:grpSpLocks/>
          </p:cNvGrpSpPr>
          <p:nvPr/>
        </p:nvGrpSpPr>
        <p:grpSpPr bwMode="auto">
          <a:xfrm>
            <a:off x="4038600" y="3752850"/>
            <a:ext cx="533400" cy="590550"/>
            <a:chOff x="3168" y="2352"/>
            <a:chExt cx="336" cy="384"/>
          </a:xfrm>
        </p:grpSpPr>
        <p:sp>
          <p:nvSpPr>
            <p:cNvPr id="150589" name="Rectangle 123"/>
            <p:cNvSpPr>
              <a:spLocks noChangeArrowheads="1"/>
            </p:cNvSpPr>
            <p:nvPr/>
          </p:nvSpPr>
          <p:spPr bwMode="auto">
            <a:xfrm>
              <a:off x="3168" y="2383"/>
              <a:ext cx="336" cy="35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90" name="Text Box 1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4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3597" name="Freeform 125"/>
          <p:cNvSpPr>
            <a:spLocks/>
          </p:cNvSpPr>
          <p:nvPr/>
        </p:nvSpPr>
        <p:spPr bwMode="auto">
          <a:xfrm>
            <a:off x="3886200" y="2667000"/>
            <a:ext cx="1588" cy="2528888"/>
          </a:xfrm>
          <a:custGeom>
            <a:avLst/>
            <a:gdLst>
              <a:gd name="T0" fmla="*/ 0 w 1"/>
              <a:gd name="T1" fmla="*/ 0 h 1593"/>
              <a:gd name="T2" fmla="*/ 0 w 1"/>
              <a:gd name="T3" fmla="*/ 2528888 h 1593"/>
              <a:gd name="T4" fmla="*/ 0 60000 65536"/>
              <a:gd name="T5" fmla="*/ 0 60000 65536"/>
              <a:gd name="T6" fmla="*/ 0 w 1"/>
              <a:gd name="T7" fmla="*/ 0 h 1593"/>
              <a:gd name="T8" fmla="*/ 1 w 1"/>
              <a:gd name="T9" fmla="*/ 1593 h 15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93">
                <a:moveTo>
                  <a:pt x="0" y="0"/>
                </a:moveTo>
                <a:lnTo>
                  <a:pt x="0" y="15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" name="Group 126"/>
          <p:cNvGrpSpPr>
            <a:grpSpLocks/>
          </p:cNvGrpSpPr>
          <p:nvPr/>
        </p:nvGrpSpPr>
        <p:grpSpPr bwMode="auto">
          <a:xfrm>
            <a:off x="4038600" y="3760788"/>
            <a:ext cx="533400" cy="579437"/>
            <a:chOff x="1680" y="2371"/>
            <a:chExt cx="336" cy="365"/>
          </a:xfrm>
        </p:grpSpPr>
        <p:sp>
          <p:nvSpPr>
            <p:cNvPr id="150587" name="Rectangle 12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88" name="Text Box 12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33601" name="Line 129"/>
          <p:cNvSpPr>
            <a:spLocks noChangeShapeType="1"/>
          </p:cNvSpPr>
          <p:nvPr/>
        </p:nvSpPr>
        <p:spPr bwMode="auto">
          <a:xfrm flipV="1">
            <a:off x="3886200" y="19812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2514600" y="2273300"/>
            <a:ext cx="2057400" cy="488950"/>
            <a:chOff x="1584" y="1536"/>
            <a:chExt cx="1296" cy="212"/>
          </a:xfrm>
        </p:grpSpPr>
        <p:sp>
          <p:nvSpPr>
            <p:cNvPr id="150585" name="Freeform 131"/>
            <p:cNvSpPr>
              <a:spLocks/>
            </p:cNvSpPr>
            <p:nvPr/>
          </p:nvSpPr>
          <p:spPr bwMode="auto">
            <a:xfrm>
              <a:off x="1584" y="1536"/>
              <a:ext cx="291" cy="212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212 h 212"/>
                <a:gd name="T4" fmla="*/ 291 w 291"/>
                <a:gd name="T5" fmla="*/ 212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86" name="Line 132"/>
            <p:cNvSpPr>
              <a:spLocks noChangeShapeType="1"/>
            </p:cNvSpPr>
            <p:nvPr/>
          </p:nvSpPr>
          <p:spPr bwMode="auto">
            <a:xfrm>
              <a:off x="1584" y="1536"/>
              <a:ext cx="129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605" name="Rectangle 133"/>
          <p:cNvSpPr>
            <a:spLocks noChangeArrowheads="1"/>
          </p:cNvSpPr>
          <p:nvPr/>
        </p:nvSpPr>
        <p:spPr bwMode="auto">
          <a:xfrm>
            <a:off x="533400" y="6072206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写入与输入信息相同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233606" name="Text Box 134"/>
          <p:cNvSpPr txBox="1">
            <a:spLocks noChangeArrowheads="1"/>
          </p:cNvSpPr>
          <p:nvPr/>
        </p:nvSpPr>
        <p:spPr bwMode="auto">
          <a:xfrm>
            <a:off x="4214810" y="6072206"/>
            <a:ext cx="487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>
                <a:latin typeface="Times New Roman" pitchFamily="18" charset="0"/>
              </a:rPr>
              <a:t>写入时 </a:t>
            </a:r>
            <a:r>
              <a:rPr lang="en-US" altLang="zh-CN" sz="2400" i="1" smtClean="0">
                <a:solidFill>
                  <a:srgbClr val="0419E0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 smtClean="0">
                <a:solidFill>
                  <a:srgbClr val="0419E0"/>
                </a:solidFill>
                <a:latin typeface="Times New Roman" pitchFamily="18" charset="0"/>
              </a:rPr>
              <a:t>S </a:t>
            </a:r>
            <a:r>
              <a:rPr lang="zh-CN" altLang="en-US" sz="2400" smtClean="0">
                <a:latin typeface="Times New Roman" pitchFamily="18" charset="0"/>
              </a:rPr>
              <a:t>充电为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“1”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</a:rPr>
              <a:t>放电为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“0”</a:t>
            </a:r>
          </a:p>
        </p:txBody>
      </p:sp>
      <p:grpSp>
        <p:nvGrpSpPr>
          <p:cNvPr id="25" name="Group 135"/>
          <p:cNvGrpSpPr>
            <a:grpSpLocks/>
          </p:cNvGrpSpPr>
          <p:nvPr/>
        </p:nvGrpSpPr>
        <p:grpSpPr bwMode="auto">
          <a:xfrm>
            <a:off x="3084513" y="1981200"/>
            <a:ext cx="839787" cy="703263"/>
            <a:chOff x="1943" y="1248"/>
            <a:chExt cx="529" cy="443"/>
          </a:xfrm>
        </p:grpSpPr>
        <p:sp>
          <p:nvSpPr>
            <p:cNvPr id="150583" name="Line 136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432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84" name="Freeform 137"/>
            <p:cNvSpPr>
              <a:spLocks/>
            </p:cNvSpPr>
            <p:nvPr/>
          </p:nvSpPr>
          <p:spPr bwMode="auto">
            <a:xfrm>
              <a:off x="1943" y="1689"/>
              <a:ext cx="529" cy="2"/>
            </a:xfrm>
            <a:custGeom>
              <a:avLst/>
              <a:gdLst>
                <a:gd name="T0" fmla="*/ 0 w 529"/>
                <a:gd name="T1" fmla="*/ 2 h 2"/>
                <a:gd name="T2" fmla="*/ 529 w 529"/>
                <a:gd name="T3" fmla="*/ 0 h 2"/>
                <a:gd name="T4" fmla="*/ 0 60000 65536"/>
                <a:gd name="T5" fmla="*/ 0 60000 65536"/>
                <a:gd name="T6" fmla="*/ 0 w 529"/>
                <a:gd name="T7" fmla="*/ 0 h 2"/>
                <a:gd name="T8" fmla="*/ 529 w 52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9" h="2">
                  <a:moveTo>
                    <a:pt x="0" y="2"/>
                  </a:moveTo>
                  <a:lnTo>
                    <a:pt x="529" y="0"/>
                  </a:lnTo>
                </a:path>
              </a:pathLst>
            </a:custGeom>
            <a:noFill/>
            <a:ln w="76200">
              <a:solidFill>
                <a:srgbClr val="C28F00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610" name="Freeform 138"/>
          <p:cNvSpPr>
            <a:spLocks/>
          </p:cNvSpPr>
          <p:nvPr/>
        </p:nvSpPr>
        <p:spPr bwMode="auto">
          <a:xfrm>
            <a:off x="3084513" y="2852738"/>
            <a:ext cx="411162" cy="627062"/>
          </a:xfrm>
          <a:custGeom>
            <a:avLst/>
            <a:gdLst>
              <a:gd name="T0" fmla="*/ 0 w 259"/>
              <a:gd name="T1" fmla="*/ 3175 h 395"/>
              <a:gd name="T2" fmla="*/ 411162 w 259"/>
              <a:gd name="T3" fmla="*/ 0 h 395"/>
              <a:gd name="T4" fmla="*/ 409575 w 259"/>
              <a:gd name="T5" fmla="*/ 627062 h 395"/>
              <a:gd name="T6" fmla="*/ 4762 w 259"/>
              <a:gd name="T7" fmla="*/ 623887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59"/>
              <a:gd name="T13" fmla="*/ 0 h 395"/>
              <a:gd name="T14" fmla="*/ 259 w 259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" h="395">
                <a:moveTo>
                  <a:pt x="0" y="2"/>
                </a:moveTo>
                <a:lnTo>
                  <a:pt x="259" y="0"/>
                </a:lnTo>
                <a:lnTo>
                  <a:pt x="258" y="395"/>
                </a:lnTo>
                <a:lnTo>
                  <a:pt x="3" y="3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3086100" y="3633788"/>
            <a:ext cx="419100" cy="404812"/>
          </a:xfrm>
          <a:custGeom>
            <a:avLst/>
            <a:gdLst>
              <a:gd name="T0" fmla="*/ 0 w 264"/>
              <a:gd name="T1" fmla="*/ 0 h 255"/>
              <a:gd name="T2" fmla="*/ 417513 w 264"/>
              <a:gd name="T3" fmla="*/ 3175 h 255"/>
              <a:gd name="T4" fmla="*/ 419100 w 264"/>
              <a:gd name="T5" fmla="*/ 404812 h 255"/>
              <a:gd name="T6" fmla="*/ 0 60000 65536"/>
              <a:gd name="T7" fmla="*/ 0 60000 65536"/>
              <a:gd name="T8" fmla="*/ 0 60000 65536"/>
              <a:gd name="T9" fmla="*/ 0 w 264"/>
              <a:gd name="T10" fmla="*/ 0 h 255"/>
              <a:gd name="T11" fmla="*/ 264 w 26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55">
                <a:moveTo>
                  <a:pt x="0" y="0"/>
                </a:moveTo>
                <a:lnTo>
                  <a:pt x="263" y="2"/>
                </a:lnTo>
                <a:lnTo>
                  <a:pt x="264" y="255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2" name="Line 140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3" name="Rectangle 1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6" name="Group 142"/>
          <p:cNvGrpSpPr>
            <a:grpSpLocks/>
          </p:cNvGrpSpPr>
          <p:nvPr/>
        </p:nvGrpSpPr>
        <p:grpSpPr bwMode="auto">
          <a:xfrm>
            <a:off x="1316038" y="2346325"/>
            <a:ext cx="1716088" cy="1714500"/>
            <a:chOff x="829" y="1478"/>
            <a:chExt cx="1081" cy="1080"/>
          </a:xfrm>
        </p:grpSpPr>
        <p:sp>
          <p:nvSpPr>
            <p:cNvPr id="150580" name="Text Box 143"/>
            <p:cNvSpPr txBox="1">
              <a:spLocks noChangeArrowheads="1"/>
            </p:cNvSpPr>
            <p:nvPr/>
          </p:nvSpPr>
          <p:spPr bwMode="auto">
            <a:xfrm>
              <a:off x="829" y="2306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0581" name="Text Box 144"/>
            <p:cNvSpPr txBox="1">
              <a:spLocks noChangeArrowheads="1"/>
            </p:cNvSpPr>
            <p:nvPr/>
          </p:nvSpPr>
          <p:spPr bwMode="auto">
            <a:xfrm>
              <a:off x="1632" y="1478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0582" name="Text Box 145"/>
            <p:cNvSpPr txBox="1">
              <a:spLocks noChangeArrowheads="1"/>
            </p:cNvSpPr>
            <p:nvPr/>
          </p:nvSpPr>
          <p:spPr bwMode="auto">
            <a:xfrm>
              <a:off x="1632" y="1968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3618" name="Text Box 146"/>
          <p:cNvSpPr txBox="1">
            <a:spLocks noChangeArrowheads="1"/>
          </p:cNvSpPr>
          <p:nvPr/>
        </p:nvSpPr>
        <p:spPr bwMode="auto">
          <a:xfrm>
            <a:off x="6680200" y="28336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T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3619" name="AutoShape 147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lIns="118800" tIns="10800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无电流</a:t>
            </a:r>
          </a:p>
        </p:txBody>
      </p:sp>
      <p:sp>
        <p:nvSpPr>
          <p:cNvPr id="233620" name="AutoShape 148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lIns="118800" tIns="10800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有电流</a:t>
            </a:r>
          </a:p>
        </p:txBody>
      </p:sp>
      <p:sp>
        <p:nvSpPr>
          <p:cNvPr id="150" name="日期占位符 14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FF16FC-8043-48D8-B734-706996595BE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0C818-9A02-4E16-B802-DB73627D5A9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52" name="页脚占位符 1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</a:t>
            </a:r>
            <a:r>
              <a:rPr lang="zh-CN" altLang="en-US" smtClean="0"/>
              <a:t>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2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500"/>
                                        <p:tgtEl>
                                          <p:spTgt spid="23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23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23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3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33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3" dur="500"/>
                                        <p:tgtEl>
                                          <p:spTgt spid="2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2" dur="500"/>
                                        <p:tgtEl>
                                          <p:spTgt spid="2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7" dur="500"/>
                                        <p:tgtEl>
                                          <p:spTgt spid="23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33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26" grpId="0" autoUpdateAnimBg="0"/>
      <p:bldP spid="233528" grpId="0" autoUpdateAnimBg="0"/>
      <p:bldP spid="233529" grpId="0" autoUpdateAnimBg="0"/>
      <p:bldP spid="233551" grpId="0" animBg="1"/>
      <p:bldP spid="233556" grpId="0" animBg="1"/>
      <p:bldP spid="233557" grpId="0" animBg="1"/>
      <p:bldP spid="233561" grpId="0" animBg="1"/>
      <p:bldP spid="233565" grpId="0" animBg="1"/>
      <p:bldP spid="233566" grpId="0" animBg="1"/>
      <p:bldP spid="233567" grpId="0" animBg="1"/>
      <p:bldP spid="233586" grpId="0" animBg="1"/>
      <p:bldP spid="233590" grpId="0" animBg="1"/>
      <p:bldP spid="233591" grpId="0" animBg="1"/>
      <p:bldP spid="233592" grpId="0" animBg="1"/>
      <p:bldP spid="233593" grpId="0" animBg="1"/>
      <p:bldP spid="233597" grpId="0" animBg="1"/>
      <p:bldP spid="233601" grpId="0" animBg="1"/>
      <p:bldP spid="233605" grpId="0" autoUpdateAnimBg="0"/>
      <p:bldP spid="233606" grpId="0" autoUpdateAnimBg="0"/>
      <p:bldP spid="233610" grpId="0" animBg="1"/>
      <p:bldP spid="233611" grpId="0" animBg="1"/>
      <p:bldP spid="233612" grpId="0" animBg="1"/>
      <p:bldP spid="233618" grpId="0" autoUpdateAnimBg="0"/>
      <p:bldP spid="233619" grpId="0" animBg="1" autoUpdateAnimBg="0"/>
      <p:bldP spid="2336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400175"/>
            <a:ext cx="9151938" cy="5438775"/>
            <a:chOff x="0" y="882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296" y="1995"/>
              <a:ext cx="438" cy="429"/>
              <a:chOff x="3296" y="1995"/>
              <a:chExt cx="438" cy="429"/>
            </a:xfrm>
          </p:grpSpPr>
          <p:sp>
            <p:nvSpPr>
              <p:cNvPr id="151743" name="Text Box 4"/>
              <p:cNvSpPr txBox="1">
                <a:spLocks noChangeArrowheads="1"/>
              </p:cNvSpPr>
              <p:nvPr/>
            </p:nvSpPr>
            <p:spPr bwMode="auto">
              <a:xfrm>
                <a:off x="3296" y="1995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1744" name="Text Box 5"/>
              <p:cNvSpPr txBox="1">
                <a:spLocks noChangeArrowheads="1"/>
              </p:cNvSpPr>
              <p:nvPr/>
            </p:nvSpPr>
            <p:spPr bwMode="auto">
              <a:xfrm>
                <a:off x="3296" y="2174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电路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882"/>
              <a:ext cx="5765" cy="3426"/>
              <a:chOff x="0" y="882"/>
              <a:chExt cx="5765" cy="3426"/>
            </a:xfrm>
          </p:grpSpPr>
          <p:sp>
            <p:nvSpPr>
              <p:cNvPr id="151608" name="Rectangle 7"/>
              <p:cNvSpPr>
                <a:spLocks noChangeArrowheads="1"/>
              </p:cNvSpPr>
              <p:nvPr/>
            </p:nvSpPr>
            <p:spPr bwMode="auto">
              <a:xfrm>
                <a:off x="462" y="882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9" name="Freeform 8"/>
              <p:cNvSpPr>
                <a:spLocks/>
              </p:cNvSpPr>
              <p:nvPr/>
            </p:nvSpPr>
            <p:spPr bwMode="auto">
              <a:xfrm>
                <a:off x="1155" y="1057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0" name="Rectangle 9"/>
              <p:cNvSpPr>
                <a:spLocks noChangeArrowheads="1"/>
              </p:cNvSpPr>
              <p:nvPr/>
            </p:nvSpPr>
            <p:spPr bwMode="auto">
              <a:xfrm>
                <a:off x="1615" y="1144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1" name="Freeform 10"/>
              <p:cNvSpPr>
                <a:spLocks/>
              </p:cNvSpPr>
              <p:nvPr/>
            </p:nvSpPr>
            <p:spPr bwMode="auto">
              <a:xfrm>
                <a:off x="4351" y="1057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2" name="Freeform 11"/>
              <p:cNvSpPr>
                <a:spLocks/>
              </p:cNvSpPr>
              <p:nvPr/>
            </p:nvSpPr>
            <p:spPr bwMode="auto">
              <a:xfrm>
                <a:off x="1155" y="1361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3" name="Freeform 12"/>
              <p:cNvSpPr>
                <a:spLocks/>
              </p:cNvSpPr>
              <p:nvPr/>
            </p:nvSpPr>
            <p:spPr bwMode="auto">
              <a:xfrm>
                <a:off x="2727" y="1053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4" name="Freeform 13"/>
              <p:cNvSpPr>
                <a:spLocks/>
              </p:cNvSpPr>
              <p:nvPr/>
            </p:nvSpPr>
            <p:spPr bwMode="auto">
              <a:xfrm>
                <a:off x="1791" y="1051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5" name="Freeform 14"/>
              <p:cNvSpPr>
                <a:spLocks/>
              </p:cNvSpPr>
              <p:nvPr/>
            </p:nvSpPr>
            <p:spPr bwMode="auto">
              <a:xfrm>
                <a:off x="1788" y="1278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6" name="Freeform 15"/>
              <p:cNvSpPr>
                <a:spLocks/>
              </p:cNvSpPr>
              <p:nvPr/>
            </p:nvSpPr>
            <p:spPr bwMode="auto">
              <a:xfrm>
                <a:off x="2736" y="1266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7" name="Line 16"/>
              <p:cNvSpPr>
                <a:spLocks noChangeShapeType="1"/>
              </p:cNvSpPr>
              <p:nvPr/>
            </p:nvSpPr>
            <p:spPr bwMode="auto">
              <a:xfrm rot="10800000">
                <a:off x="4351" y="12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8" name="Freeform 17"/>
              <p:cNvSpPr>
                <a:spLocks/>
              </p:cNvSpPr>
              <p:nvPr/>
            </p:nvSpPr>
            <p:spPr bwMode="auto">
              <a:xfrm>
                <a:off x="1155" y="1625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19" name="Line 18"/>
              <p:cNvSpPr>
                <a:spLocks noChangeShapeType="1"/>
              </p:cNvSpPr>
              <p:nvPr/>
            </p:nvSpPr>
            <p:spPr bwMode="auto">
              <a:xfrm>
                <a:off x="4351" y="1625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0" name="Freeform 19"/>
              <p:cNvSpPr>
                <a:spLocks/>
              </p:cNvSpPr>
              <p:nvPr/>
            </p:nvSpPr>
            <p:spPr bwMode="auto">
              <a:xfrm>
                <a:off x="1155" y="1929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1" name="Line 20"/>
              <p:cNvSpPr>
                <a:spLocks noChangeShapeType="1"/>
              </p:cNvSpPr>
              <p:nvPr/>
            </p:nvSpPr>
            <p:spPr bwMode="auto">
              <a:xfrm>
                <a:off x="2725" y="1625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2" name="Line 21"/>
              <p:cNvSpPr>
                <a:spLocks noChangeShapeType="1"/>
              </p:cNvSpPr>
              <p:nvPr/>
            </p:nvSpPr>
            <p:spPr bwMode="auto">
              <a:xfrm>
                <a:off x="1788" y="1625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3" name="Line 22"/>
              <p:cNvSpPr>
                <a:spLocks noChangeShapeType="1"/>
              </p:cNvSpPr>
              <p:nvPr/>
            </p:nvSpPr>
            <p:spPr bwMode="auto">
              <a:xfrm rot="10800000">
                <a:off x="1788" y="1844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4" name="Line 23"/>
              <p:cNvSpPr>
                <a:spLocks noChangeShapeType="1"/>
              </p:cNvSpPr>
              <p:nvPr/>
            </p:nvSpPr>
            <p:spPr bwMode="auto">
              <a:xfrm rot="10800000">
                <a:off x="2725" y="1846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5" name="Line 24"/>
              <p:cNvSpPr>
                <a:spLocks noChangeShapeType="1"/>
              </p:cNvSpPr>
              <p:nvPr/>
            </p:nvSpPr>
            <p:spPr bwMode="auto">
              <a:xfrm rot="10800000">
                <a:off x="4351" y="1846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6" name="Freeform 25"/>
              <p:cNvSpPr>
                <a:spLocks/>
              </p:cNvSpPr>
              <p:nvPr/>
            </p:nvSpPr>
            <p:spPr bwMode="auto">
              <a:xfrm>
                <a:off x="1155" y="2498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7" name="Line 26"/>
              <p:cNvSpPr>
                <a:spLocks noChangeShapeType="1"/>
              </p:cNvSpPr>
              <p:nvPr/>
            </p:nvSpPr>
            <p:spPr bwMode="auto">
              <a:xfrm>
                <a:off x="4351" y="249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8" name="Freeform 27"/>
              <p:cNvSpPr>
                <a:spLocks/>
              </p:cNvSpPr>
              <p:nvPr/>
            </p:nvSpPr>
            <p:spPr bwMode="auto">
              <a:xfrm>
                <a:off x="1155" y="2802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29" name="Line 28"/>
              <p:cNvSpPr>
                <a:spLocks noChangeShapeType="1"/>
              </p:cNvSpPr>
              <p:nvPr/>
            </p:nvSpPr>
            <p:spPr bwMode="auto">
              <a:xfrm>
                <a:off x="2725" y="249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0" name="Line 29"/>
              <p:cNvSpPr>
                <a:spLocks noChangeShapeType="1"/>
              </p:cNvSpPr>
              <p:nvPr/>
            </p:nvSpPr>
            <p:spPr bwMode="auto">
              <a:xfrm>
                <a:off x="1788" y="249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1" name="Line 30"/>
              <p:cNvSpPr>
                <a:spLocks noChangeShapeType="1"/>
              </p:cNvSpPr>
              <p:nvPr/>
            </p:nvSpPr>
            <p:spPr bwMode="auto">
              <a:xfrm rot="10800000">
                <a:off x="1788" y="2718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2" name="Line 31"/>
              <p:cNvSpPr>
                <a:spLocks noChangeShapeType="1"/>
              </p:cNvSpPr>
              <p:nvPr/>
            </p:nvSpPr>
            <p:spPr bwMode="auto">
              <a:xfrm rot="10800000">
                <a:off x="2725" y="272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3" name="Line 32"/>
              <p:cNvSpPr>
                <a:spLocks noChangeShapeType="1"/>
              </p:cNvSpPr>
              <p:nvPr/>
            </p:nvSpPr>
            <p:spPr bwMode="auto">
              <a:xfrm rot="10800000">
                <a:off x="4351" y="272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4" name="AutoShape 33"/>
              <p:cNvSpPr>
                <a:spLocks noChangeArrowheads="1"/>
              </p:cNvSpPr>
              <p:nvPr/>
            </p:nvSpPr>
            <p:spPr bwMode="auto">
              <a:xfrm rot="-5400000">
                <a:off x="1700" y="2850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Freeform 34"/>
              <p:cNvSpPr>
                <a:spLocks/>
              </p:cNvSpPr>
              <p:nvPr/>
            </p:nvSpPr>
            <p:spPr bwMode="auto">
              <a:xfrm>
                <a:off x="1416" y="1214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6" name="Freeform 35"/>
              <p:cNvSpPr>
                <a:spLocks/>
              </p:cNvSpPr>
              <p:nvPr/>
            </p:nvSpPr>
            <p:spPr bwMode="auto">
              <a:xfrm>
                <a:off x="1419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7" name="Freeform 36"/>
              <p:cNvSpPr>
                <a:spLocks/>
              </p:cNvSpPr>
              <p:nvPr/>
            </p:nvSpPr>
            <p:spPr bwMode="auto">
              <a:xfrm>
                <a:off x="1422" y="2651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8" name="Line 37"/>
              <p:cNvSpPr>
                <a:spLocks noChangeShapeType="1"/>
              </p:cNvSpPr>
              <p:nvPr/>
            </p:nvSpPr>
            <p:spPr bwMode="auto">
              <a:xfrm>
                <a:off x="1419" y="3023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39" name="Freeform 38"/>
              <p:cNvSpPr>
                <a:spLocks/>
              </p:cNvSpPr>
              <p:nvPr/>
            </p:nvSpPr>
            <p:spPr bwMode="auto">
              <a:xfrm>
                <a:off x="3979" y="1214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0" name="Freeform 39"/>
              <p:cNvSpPr>
                <a:spLocks/>
              </p:cNvSpPr>
              <p:nvPr/>
            </p:nvSpPr>
            <p:spPr bwMode="auto">
              <a:xfrm>
                <a:off x="3982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1" name="Freeform 40"/>
              <p:cNvSpPr>
                <a:spLocks/>
              </p:cNvSpPr>
              <p:nvPr/>
            </p:nvSpPr>
            <p:spPr bwMode="auto">
              <a:xfrm>
                <a:off x="3985" y="2651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2" name="Line 41"/>
              <p:cNvSpPr>
                <a:spLocks noChangeShapeType="1"/>
              </p:cNvSpPr>
              <p:nvPr/>
            </p:nvSpPr>
            <p:spPr bwMode="auto">
              <a:xfrm>
                <a:off x="3982" y="3023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3" name="Freeform 42"/>
              <p:cNvSpPr>
                <a:spLocks/>
              </p:cNvSpPr>
              <p:nvPr/>
            </p:nvSpPr>
            <p:spPr bwMode="auto">
              <a:xfrm>
                <a:off x="2347" y="1214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4" name="Freeform 43"/>
              <p:cNvSpPr>
                <a:spLocks/>
              </p:cNvSpPr>
              <p:nvPr/>
            </p:nvSpPr>
            <p:spPr bwMode="auto">
              <a:xfrm>
                <a:off x="2350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5" name="Freeform 44"/>
              <p:cNvSpPr>
                <a:spLocks/>
              </p:cNvSpPr>
              <p:nvPr/>
            </p:nvSpPr>
            <p:spPr bwMode="auto">
              <a:xfrm>
                <a:off x="2353" y="2651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6" name="Line 45"/>
              <p:cNvSpPr>
                <a:spLocks noChangeShapeType="1"/>
              </p:cNvSpPr>
              <p:nvPr/>
            </p:nvSpPr>
            <p:spPr bwMode="auto">
              <a:xfrm>
                <a:off x="2350" y="3023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7" name="Freeform 46"/>
              <p:cNvSpPr>
                <a:spLocks/>
              </p:cNvSpPr>
              <p:nvPr/>
            </p:nvSpPr>
            <p:spPr bwMode="auto">
              <a:xfrm>
                <a:off x="1964" y="1201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8" name="Freeform 47"/>
              <p:cNvSpPr>
                <a:spLocks/>
              </p:cNvSpPr>
              <p:nvPr/>
            </p:nvSpPr>
            <p:spPr bwMode="auto">
              <a:xfrm rot="10800000">
                <a:off x="1959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49" name="Freeform 48"/>
              <p:cNvSpPr>
                <a:spLocks/>
              </p:cNvSpPr>
              <p:nvPr/>
            </p:nvSpPr>
            <p:spPr bwMode="auto">
              <a:xfrm rot="10800000">
                <a:off x="1959" y="2651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0" name="Freeform 49"/>
              <p:cNvSpPr>
                <a:spLocks/>
              </p:cNvSpPr>
              <p:nvPr/>
            </p:nvSpPr>
            <p:spPr bwMode="auto">
              <a:xfrm>
                <a:off x="1958" y="3023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1" name="Freeform 50"/>
              <p:cNvSpPr>
                <a:spLocks/>
              </p:cNvSpPr>
              <p:nvPr/>
            </p:nvSpPr>
            <p:spPr bwMode="auto">
              <a:xfrm>
                <a:off x="2893" y="1201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2" name="Freeform 51"/>
              <p:cNvSpPr>
                <a:spLocks/>
              </p:cNvSpPr>
              <p:nvPr/>
            </p:nvSpPr>
            <p:spPr bwMode="auto">
              <a:xfrm rot="10800000">
                <a:off x="2890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3" name="Freeform 52"/>
              <p:cNvSpPr>
                <a:spLocks/>
              </p:cNvSpPr>
              <p:nvPr/>
            </p:nvSpPr>
            <p:spPr bwMode="auto">
              <a:xfrm rot="10800000">
                <a:off x="2890" y="2651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4" name="Freeform 53"/>
              <p:cNvSpPr>
                <a:spLocks/>
              </p:cNvSpPr>
              <p:nvPr/>
            </p:nvSpPr>
            <p:spPr bwMode="auto">
              <a:xfrm>
                <a:off x="2895" y="3023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5" name="Freeform 54"/>
              <p:cNvSpPr>
                <a:spLocks/>
              </p:cNvSpPr>
              <p:nvPr/>
            </p:nvSpPr>
            <p:spPr bwMode="auto">
              <a:xfrm>
                <a:off x="4531" y="1201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6" name="Freeform 55"/>
              <p:cNvSpPr>
                <a:spLocks/>
              </p:cNvSpPr>
              <p:nvPr/>
            </p:nvSpPr>
            <p:spPr bwMode="auto">
              <a:xfrm rot="10800000">
                <a:off x="4528" y="1770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7" name="Freeform 56"/>
              <p:cNvSpPr>
                <a:spLocks/>
              </p:cNvSpPr>
              <p:nvPr/>
            </p:nvSpPr>
            <p:spPr bwMode="auto">
              <a:xfrm rot="10800000">
                <a:off x="4528" y="2651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8" name="Freeform 57"/>
              <p:cNvSpPr>
                <a:spLocks/>
              </p:cNvSpPr>
              <p:nvPr/>
            </p:nvSpPr>
            <p:spPr bwMode="auto">
              <a:xfrm rot="10800000">
                <a:off x="4524" y="3021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659" name="Rectangle 58"/>
              <p:cNvSpPr>
                <a:spLocks noChangeArrowheads="1"/>
              </p:cNvSpPr>
              <p:nvPr/>
            </p:nvSpPr>
            <p:spPr bwMode="auto">
              <a:xfrm>
                <a:off x="1204" y="3242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3600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1660" name="Rectangle 59"/>
              <p:cNvSpPr>
                <a:spLocks noChangeArrowheads="1"/>
              </p:cNvSpPr>
              <p:nvPr/>
            </p:nvSpPr>
            <p:spPr bwMode="auto">
              <a:xfrm>
                <a:off x="1204" y="3722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1661" name="Text Box 60"/>
              <p:cNvSpPr txBox="1">
                <a:spLocks noChangeArrowheads="1"/>
              </p:cNvSpPr>
              <p:nvPr/>
            </p:nvSpPr>
            <p:spPr bwMode="auto">
              <a:xfrm rot="5400000">
                <a:off x="1689" y="2031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1662" name="Text Box 61"/>
              <p:cNvSpPr txBox="1">
                <a:spLocks noChangeArrowheads="1"/>
              </p:cNvSpPr>
              <p:nvPr/>
            </p:nvSpPr>
            <p:spPr bwMode="auto">
              <a:xfrm rot="5400000">
                <a:off x="2620" y="2031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1663" name="Text Box 62"/>
              <p:cNvSpPr txBox="1">
                <a:spLocks noChangeArrowheads="1"/>
              </p:cNvSpPr>
              <p:nvPr/>
            </p:nvSpPr>
            <p:spPr bwMode="auto">
              <a:xfrm rot="5400000">
                <a:off x="4252" y="2031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1664" name="Rectangle 63"/>
              <p:cNvSpPr>
                <a:spLocks noChangeArrowheads="1"/>
              </p:cNvSpPr>
              <p:nvPr/>
            </p:nvSpPr>
            <p:spPr bwMode="auto">
              <a:xfrm>
                <a:off x="1615" y="1709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65" name="Rectangle 64"/>
              <p:cNvSpPr>
                <a:spLocks noChangeArrowheads="1"/>
              </p:cNvSpPr>
              <p:nvPr/>
            </p:nvSpPr>
            <p:spPr bwMode="auto">
              <a:xfrm>
                <a:off x="1615" y="258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66" name="Rectangle 65"/>
              <p:cNvSpPr>
                <a:spLocks noChangeArrowheads="1"/>
              </p:cNvSpPr>
              <p:nvPr/>
            </p:nvSpPr>
            <p:spPr bwMode="auto">
              <a:xfrm>
                <a:off x="2546" y="1144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67" name="Rectangle 66"/>
              <p:cNvSpPr>
                <a:spLocks noChangeArrowheads="1"/>
              </p:cNvSpPr>
              <p:nvPr/>
            </p:nvSpPr>
            <p:spPr bwMode="auto">
              <a:xfrm>
                <a:off x="2546" y="1709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68" name="Rectangle 67"/>
              <p:cNvSpPr>
                <a:spLocks noChangeArrowheads="1"/>
              </p:cNvSpPr>
              <p:nvPr/>
            </p:nvSpPr>
            <p:spPr bwMode="auto">
              <a:xfrm>
                <a:off x="2546" y="258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69" name="Rectangle 68"/>
              <p:cNvSpPr>
                <a:spLocks noChangeArrowheads="1"/>
              </p:cNvSpPr>
              <p:nvPr/>
            </p:nvSpPr>
            <p:spPr bwMode="auto">
              <a:xfrm>
                <a:off x="4178" y="1144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70" name="Rectangle 69"/>
              <p:cNvSpPr>
                <a:spLocks noChangeArrowheads="1"/>
              </p:cNvSpPr>
              <p:nvPr/>
            </p:nvSpPr>
            <p:spPr bwMode="auto">
              <a:xfrm>
                <a:off x="4178" y="1709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71" name="Rectangle 70"/>
              <p:cNvSpPr>
                <a:spLocks noChangeArrowheads="1"/>
              </p:cNvSpPr>
              <p:nvPr/>
            </p:nvSpPr>
            <p:spPr bwMode="auto">
              <a:xfrm>
                <a:off x="4178" y="258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72" name="AutoShape 71"/>
              <p:cNvSpPr>
                <a:spLocks noChangeArrowheads="1"/>
              </p:cNvSpPr>
              <p:nvPr/>
            </p:nvSpPr>
            <p:spPr bwMode="auto">
              <a:xfrm rot="-5400000">
                <a:off x="2631" y="2850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73" name="AutoShape 72"/>
              <p:cNvSpPr>
                <a:spLocks noChangeArrowheads="1"/>
              </p:cNvSpPr>
              <p:nvPr/>
            </p:nvSpPr>
            <p:spPr bwMode="auto">
              <a:xfrm rot="-5400000">
                <a:off x="4263" y="2850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74" name="Text Box 73"/>
              <p:cNvSpPr txBox="1">
                <a:spLocks noChangeArrowheads="1"/>
              </p:cNvSpPr>
              <p:nvPr/>
            </p:nvSpPr>
            <p:spPr bwMode="auto">
              <a:xfrm>
                <a:off x="4796" y="927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1675" name="Text Box 74"/>
              <p:cNvSpPr txBox="1">
                <a:spLocks noChangeArrowheads="1"/>
              </p:cNvSpPr>
              <p:nvPr/>
            </p:nvSpPr>
            <p:spPr bwMode="auto">
              <a:xfrm>
                <a:off x="4806" y="121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1676" name="Line 75"/>
              <p:cNvSpPr>
                <a:spLocks noChangeShapeType="1"/>
              </p:cNvSpPr>
              <p:nvPr/>
            </p:nvSpPr>
            <p:spPr bwMode="auto">
              <a:xfrm>
                <a:off x="4817" y="3372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677" name="Text Box 76"/>
              <p:cNvSpPr txBox="1">
                <a:spLocks noChangeArrowheads="1"/>
              </p:cNvSpPr>
              <p:nvPr/>
            </p:nvSpPr>
            <p:spPr bwMode="auto">
              <a:xfrm>
                <a:off x="4906" y="309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1678" name="Text Box 77"/>
              <p:cNvSpPr txBox="1">
                <a:spLocks noChangeArrowheads="1"/>
              </p:cNvSpPr>
              <p:nvPr/>
            </p:nvSpPr>
            <p:spPr bwMode="auto">
              <a:xfrm>
                <a:off x="503" y="1002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1679" name="Text Box 78"/>
              <p:cNvSpPr txBox="1">
                <a:spLocks noChangeArrowheads="1"/>
              </p:cNvSpPr>
              <p:nvPr/>
            </p:nvSpPr>
            <p:spPr bwMode="auto">
              <a:xfrm>
                <a:off x="907" y="93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1680" name="Text Box 79"/>
              <p:cNvSpPr txBox="1">
                <a:spLocks noChangeArrowheads="1"/>
              </p:cNvSpPr>
              <p:nvPr/>
            </p:nvSpPr>
            <p:spPr bwMode="auto">
              <a:xfrm>
                <a:off x="907" y="121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1681" name="Text Box 80"/>
              <p:cNvSpPr txBox="1">
                <a:spLocks noChangeArrowheads="1"/>
              </p:cNvSpPr>
              <p:nvPr/>
            </p:nvSpPr>
            <p:spPr bwMode="auto">
              <a:xfrm>
                <a:off x="907" y="152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1682" name="Text Box 81"/>
              <p:cNvSpPr txBox="1">
                <a:spLocks noChangeArrowheads="1"/>
              </p:cNvSpPr>
              <p:nvPr/>
            </p:nvSpPr>
            <p:spPr bwMode="auto">
              <a:xfrm>
                <a:off x="907" y="182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1683" name="Text Box 82"/>
              <p:cNvSpPr txBox="1">
                <a:spLocks noChangeArrowheads="1"/>
              </p:cNvSpPr>
              <p:nvPr/>
            </p:nvSpPr>
            <p:spPr bwMode="auto">
              <a:xfrm>
                <a:off x="854" y="236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1684" name="Text Box 83"/>
              <p:cNvSpPr txBox="1">
                <a:spLocks noChangeArrowheads="1"/>
              </p:cNvSpPr>
              <p:nvPr/>
            </p:nvSpPr>
            <p:spPr bwMode="auto">
              <a:xfrm>
                <a:off x="858" y="265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1685" name="Line 84"/>
              <p:cNvSpPr>
                <a:spLocks noChangeShapeType="1"/>
              </p:cNvSpPr>
              <p:nvPr/>
            </p:nvSpPr>
            <p:spPr bwMode="auto">
              <a:xfrm>
                <a:off x="1887" y="3515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686" name="Line 85"/>
              <p:cNvSpPr>
                <a:spLocks noChangeShapeType="1"/>
              </p:cNvSpPr>
              <p:nvPr/>
            </p:nvSpPr>
            <p:spPr bwMode="auto">
              <a:xfrm>
                <a:off x="2832" y="3515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687" name="Text Box 86"/>
              <p:cNvSpPr txBox="1">
                <a:spLocks noChangeArrowheads="1"/>
              </p:cNvSpPr>
              <p:nvPr/>
            </p:nvSpPr>
            <p:spPr bwMode="auto">
              <a:xfrm>
                <a:off x="2613" y="348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5" name="Group 87"/>
              <p:cNvGrpSpPr>
                <a:grpSpLocks/>
              </p:cNvGrpSpPr>
              <p:nvPr/>
            </p:nvGrpSpPr>
            <p:grpSpPr bwMode="auto">
              <a:xfrm>
                <a:off x="0" y="1160"/>
                <a:ext cx="462" cy="250"/>
                <a:chOff x="0" y="933"/>
                <a:chExt cx="462" cy="250"/>
              </a:xfrm>
            </p:grpSpPr>
            <p:sp>
              <p:nvSpPr>
                <p:cNvPr id="151741" name="Line 88"/>
                <p:cNvSpPr>
                  <a:spLocks noChangeShapeType="1"/>
                </p:cNvSpPr>
                <p:nvPr/>
              </p:nvSpPr>
              <p:spPr bwMode="auto">
                <a:xfrm>
                  <a:off x="214" y="991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4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0" y="93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6" name="Group 90"/>
              <p:cNvGrpSpPr>
                <a:grpSpLocks/>
              </p:cNvGrpSpPr>
              <p:nvPr/>
            </p:nvGrpSpPr>
            <p:grpSpPr bwMode="auto">
              <a:xfrm>
                <a:off x="16" y="1606"/>
                <a:ext cx="446" cy="250"/>
                <a:chOff x="16" y="1371"/>
                <a:chExt cx="446" cy="250"/>
              </a:xfrm>
            </p:grpSpPr>
            <p:sp>
              <p:nvSpPr>
                <p:cNvPr id="151739" name="Line 91"/>
                <p:cNvSpPr>
                  <a:spLocks noChangeShapeType="1"/>
                </p:cNvSpPr>
                <p:nvPr/>
              </p:nvSpPr>
              <p:spPr bwMode="auto">
                <a:xfrm>
                  <a:off x="214" y="1439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6" y="137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7" name="Group 93"/>
              <p:cNvGrpSpPr>
                <a:grpSpLocks/>
              </p:cNvGrpSpPr>
              <p:nvPr/>
            </p:nvGrpSpPr>
            <p:grpSpPr bwMode="auto">
              <a:xfrm>
                <a:off x="16" y="2053"/>
                <a:ext cx="446" cy="250"/>
                <a:chOff x="16" y="1809"/>
                <a:chExt cx="446" cy="250"/>
              </a:xfrm>
            </p:grpSpPr>
            <p:sp>
              <p:nvSpPr>
                <p:cNvPr id="151737" name="Line 94"/>
                <p:cNvSpPr>
                  <a:spLocks noChangeShapeType="1"/>
                </p:cNvSpPr>
                <p:nvPr/>
              </p:nvSpPr>
              <p:spPr bwMode="auto">
                <a:xfrm>
                  <a:off x="214" y="1886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3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6" y="180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8" name="Group 96"/>
              <p:cNvGrpSpPr>
                <a:grpSpLocks/>
              </p:cNvGrpSpPr>
              <p:nvPr/>
            </p:nvGrpSpPr>
            <p:grpSpPr bwMode="auto">
              <a:xfrm>
                <a:off x="16" y="2499"/>
                <a:ext cx="446" cy="250"/>
                <a:chOff x="16" y="2276"/>
                <a:chExt cx="446" cy="250"/>
              </a:xfrm>
            </p:grpSpPr>
            <p:sp>
              <p:nvSpPr>
                <p:cNvPr id="151735" name="Line 97"/>
                <p:cNvSpPr>
                  <a:spLocks noChangeShapeType="1"/>
                </p:cNvSpPr>
                <p:nvPr/>
              </p:nvSpPr>
              <p:spPr bwMode="auto">
                <a:xfrm>
                  <a:off x="214" y="2334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3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6" y="227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16" y="2946"/>
                <a:ext cx="446" cy="250"/>
                <a:chOff x="16" y="2725"/>
                <a:chExt cx="446" cy="250"/>
              </a:xfrm>
            </p:grpSpPr>
            <p:sp>
              <p:nvSpPr>
                <p:cNvPr id="151733" name="Line 100"/>
                <p:cNvSpPr>
                  <a:spLocks noChangeShapeType="1"/>
                </p:cNvSpPr>
                <p:nvPr/>
              </p:nvSpPr>
              <p:spPr bwMode="auto">
                <a:xfrm>
                  <a:off x="214" y="2782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3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6" y="2725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sp>
            <p:nvSpPr>
              <p:cNvPr id="151693" name="Line 102"/>
              <p:cNvSpPr>
                <a:spLocks noChangeShapeType="1"/>
              </p:cNvSpPr>
              <p:nvPr/>
            </p:nvSpPr>
            <p:spPr bwMode="auto">
              <a:xfrm>
                <a:off x="4473" y="3515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694" name="Text Box 103"/>
              <p:cNvSpPr txBox="1">
                <a:spLocks noChangeArrowheads="1"/>
              </p:cNvSpPr>
              <p:nvPr/>
            </p:nvSpPr>
            <p:spPr bwMode="auto">
              <a:xfrm>
                <a:off x="4176" y="348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10" name="Group 104"/>
              <p:cNvGrpSpPr>
                <a:grpSpLocks/>
              </p:cNvGrpSpPr>
              <p:nvPr/>
            </p:nvGrpSpPr>
            <p:grpSpPr bwMode="auto">
              <a:xfrm>
                <a:off x="1492" y="3984"/>
                <a:ext cx="284" cy="323"/>
                <a:chOff x="1584" y="3918"/>
                <a:chExt cx="284" cy="323"/>
              </a:xfrm>
            </p:grpSpPr>
            <p:sp>
              <p:nvSpPr>
                <p:cNvPr id="151731" name="Line 105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3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1" name="Group 107"/>
              <p:cNvGrpSpPr>
                <a:grpSpLocks/>
              </p:cNvGrpSpPr>
              <p:nvPr/>
            </p:nvGrpSpPr>
            <p:grpSpPr bwMode="auto">
              <a:xfrm>
                <a:off x="2234" y="3984"/>
                <a:ext cx="285" cy="324"/>
                <a:chOff x="2355" y="3918"/>
                <a:chExt cx="285" cy="324"/>
              </a:xfrm>
            </p:grpSpPr>
            <p:sp>
              <p:nvSpPr>
                <p:cNvPr id="151729" name="Line 108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3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2" name="Group 110"/>
              <p:cNvGrpSpPr>
                <a:grpSpLocks/>
              </p:cNvGrpSpPr>
              <p:nvPr/>
            </p:nvGrpSpPr>
            <p:grpSpPr bwMode="auto">
              <a:xfrm>
                <a:off x="2978" y="3984"/>
                <a:ext cx="284" cy="324"/>
                <a:chOff x="3102" y="3918"/>
                <a:chExt cx="284" cy="324"/>
              </a:xfrm>
            </p:grpSpPr>
            <p:sp>
              <p:nvSpPr>
                <p:cNvPr id="151727" name="Line 111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113"/>
              <p:cNvGrpSpPr>
                <a:grpSpLocks/>
              </p:cNvGrpSpPr>
              <p:nvPr/>
            </p:nvGrpSpPr>
            <p:grpSpPr bwMode="auto">
              <a:xfrm>
                <a:off x="3721" y="3984"/>
                <a:ext cx="284" cy="324"/>
                <a:chOff x="3844" y="3918"/>
                <a:chExt cx="284" cy="324"/>
              </a:xfrm>
            </p:grpSpPr>
            <p:sp>
              <p:nvSpPr>
                <p:cNvPr id="151725" name="Line 114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2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16"/>
              <p:cNvGrpSpPr>
                <a:grpSpLocks/>
              </p:cNvGrpSpPr>
              <p:nvPr/>
            </p:nvGrpSpPr>
            <p:grpSpPr bwMode="auto">
              <a:xfrm>
                <a:off x="4464" y="3984"/>
                <a:ext cx="284" cy="323"/>
                <a:chOff x="4603" y="3918"/>
                <a:chExt cx="284" cy="323"/>
              </a:xfrm>
            </p:grpSpPr>
            <p:sp>
              <p:nvSpPr>
                <p:cNvPr id="151723" name="Line 117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72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1700" name="Line 119"/>
              <p:cNvSpPr>
                <a:spLocks noChangeShapeType="1"/>
              </p:cNvSpPr>
              <p:nvPr/>
            </p:nvSpPr>
            <p:spPr bwMode="auto">
              <a:xfrm>
                <a:off x="2689" y="1756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701" name="Line 120"/>
              <p:cNvSpPr>
                <a:spLocks noChangeShapeType="1"/>
              </p:cNvSpPr>
              <p:nvPr/>
            </p:nvSpPr>
            <p:spPr bwMode="auto">
              <a:xfrm>
                <a:off x="3976" y="2105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702" name="Line 121"/>
              <p:cNvSpPr>
                <a:spLocks noChangeShapeType="1"/>
              </p:cNvSpPr>
              <p:nvPr/>
            </p:nvSpPr>
            <p:spPr bwMode="auto">
              <a:xfrm>
                <a:off x="4718" y="1450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703" name="Text Box 122"/>
              <p:cNvSpPr txBox="1">
                <a:spLocks noChangeArrowheads="1"/>
              </p:cNvSpPr>
              <p:nvPr/>
            </p:nvSpPr>
            <p:spPr bwMode="auto">
              <a:xfrm>
                <a:off x="4844" y="2794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1704" name="Line 123"/>
              <p:cNvSpPr>
                <a:spLocks noChangeShapeType="1"/>
              </p:cNvSpPr>
              <p:nvPr/>
            </p:nvSpPr>
            <p:spPr bwMode="auto">
              <a:xfrm flipV="1">
                <a:off x="4520" y="3023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5" name="Group 124"/>
              <p:cNvGrpSpPr>
                <a:grpSpLocks/>
              </p:cNvGrpSpPr>
              <p:nvPr/>
            </p:nvGrpSpPr>
            <p:grpSpPr bwMode="auto">
              <a:xfrm>
                <a:off x="4916" y="1792"/>
                <a:ext cx="277" cy="893"/>
                <a:chOff x="4920" y="1790"/>
                <a:chExt cx="277" cy="893"/>
              </a:xfrm>
            </p:grpSpPr>
            <p:sp>
              <p:nvSpPr>
                <p:cNvPr id="15171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17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172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172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29"/>
              <p:cNvGrpSpPr>
                <a:grpSpLocks/>
              </p:cNvGrpSpPr>
              <p:nvPr/>
            </p:nvGrpSpPr>
            <p:grpSpPr bwMode="auto">
              <a:xfrm>
                <a:off x="5372" y="1571"/>
                <a:ext cx="277" cy="879"/>
                <a:chOff x="5394" y="1612"/>
                <a:chExt cx="277" cy="879"/>
              </a:xfrm>
            </p:grpSpPr>
            <p:sp>
              <p:nvSpPr>
                <p:cNvPr id="15171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171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171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171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7" name="Group 134"/>
              <p:cNvGrpSpPr>
                <a:grpSpLocks/>
              </p:cNvGrpSpPr>
              <p:nvPr/>
            </p:nvGrpSpPr>
            <p:grpSpPr bwMode="auto">
              <a:xfrm>
                <a:off x="3320" y="981"/>
                <a:ext cx="372" cy="2170"/>
                <a:chOff x="3324" y="979"/>
                <a:chExt cx="372" cy="2170"/>
              </a:xfrm>
            </p:grpSpPr>
            <p:sp>
              <p:nvSpPr>
                <p:cNvPr id="1517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17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1713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1714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1708" name="Text Box 139"/>
              <p:cNvSpPr txBox="1">
                <a:spLocks noChangeArrowheads="1"/>
              </p:cNvSpPr>
              <p:nvPr/>
            </p:nvSpPr>
            <p:spPr bwMode="auto">
              <a:xfrm rot="5400000">
                <a:off x="916" y="204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1709" name="Text Box 140"/>
              <p:cNvSpPr txBox="1">
                <a:spLocks noChangeArrowheads="1"/>
              </p:cNvSpPr>
              <p:nvPr/>
            </p:nvSpPr>
            <p:spPr bwMode="auto">
              <a:xfrm>
                <a:off x="1678" y="348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1710" name="Text Box 141"/>
              <p:cNvSpPr txBox="1">
                <a:spLocks noChangeArrowheads="1"/>
              </p:cNvSpPr>
              <p:nvPr/>
            </p:nvSpPr>
            <p:spPr bwMode="auto">
              <a:xfrm>
                <a:off x="3350" y="3378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51555" name="Text Box 142"/>
          <p:cNvSpPr txBox="1">
            <a:spLocks noChangeArrowheads="1"/>
          </p:cNvSpPr>
          <p:nvPr/>
        </p:nvSpPr>
        <p:spPr bwMode="auto">
          <a:xfrm>
            <a:off x="228600" y="152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(2)  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芯片举例</a:t>
            </a:r>
          </a:p>
        </p:txBody>
      </p:sp>
      <p:sp>
        <p:nvSpPr>
          <p:cNvPr id="234639" name="Text Box 143"/>
          <p:cNvSpPr txBox="1">
            <a:spLocks noChangeArrowheads="1"/>
          </p:cNvSpPr>
          <p:nvPr/>
        </p:nvSpPr>
        <p:spPr bwMode="auto">
          <a:xfrm>
            <a:off x="762000" y="7620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360363" y="1895475"/>
            <a:ext cx="361950" cy="3362325"/>
            <a:chOff x="300" y="720"/>
            <a:chExt cx="221" cy="2327"/>
          </a:xfrm>
        </p:grpSpPr>
        <p:sp>
          <p:nvSpPr>
            <p:cNvPr id="151601" name="Text Box 145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602" name="Text Box 146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603" name="Text Box 147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604" name="Text Box 148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1605" name="Text Box 149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" name="Group 150"/>
          <p:cNvGrpSpPr>
            <a:grpSpLocks/>
          </p:cNvGrpSpPr>
          <p:nvPr/>
        </p:nvGrpSpPr>
        <p:grpSpPr bwMode="auto">
          <a:xfrm>
            <a:off x="1981200" y="6251575"/>
            <a:ext cx="5154613" cy="519113"/>
            <a:chOff x="1452" y="3984"/>
            <a:chExt cx="3149" cy="359"/>
          </a:xfrm>
        </p:grpSpPr>
        <p:sp>
          <p:nvSpPr>
            <p:cNvPr id="151596" name="Text Box 151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97" name="Text Box 152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98" name="Text Box 153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99" name="Text Box 154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600" name="Text Box 155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2654300" y="5500688"/>
            <a:ext cx="336550" cy="457200"/>
            <a:chOff x="1233" y="3465"/>
            <a:chExt cx="212" cy="288"/>
          </a:xfrm>
        </p:grpSpPr>
        <p:sp>
          <p:nvSpPr>
            <p:cNvPr id="151594" name="Text Box 157"/>
            <p:cNvSpPr txBox="1">
              <a:spLocks noChangeArrowheads="1"/>
            </p:cNvSpPr>
            <p:nvPr/>
          </p:nvSpPr>
          <p:spPr bwMode="auto">
            <a:xfrm>
              <a:off x="1233" y="346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95" name="Freeform 158"/>
            <p:cNvSpPr>
              <a:spLocks/>
            </p:cNvSpPr>
            <p:nvPr/>
          </p:nvSpPr>
          <p:spPr bwMode="auto">
            <a:xfrm>
              <a:off x="1436" y="3512"/>
              <a:ext cx="1" cy="208"/>
            </a:xfrm>
            <a:custGeom>
              <a:avLst/>
              <a:gdLst>
                <a:gd name="T0" fmla="*/ 0 w 1"/>
                <a:gd name="T1" fmla="*/ 0 h 208"/>
                <a:gd name="T2" fmla="*/ 0 w 1"/>
                <a:gd name="T3" fmla="*/ 208 h 208"/>
                <a:gd name="T4" fmla="*/ 0 60000 65536"/>
                <a:gd name="T5" fmla="*/ 0 60000 65536"/>
                <a:gd name="T6" fmla="*/ 0 w 1"/>
                <a:gd name="T7" fmla="*/ 0 h 208"/>
                <a:gd name="T8" fmla="*/ 1 w 1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655" name="Freeform 159"/>
          <p:cNvSpPr>
            <a:spLocks/>
          </p:cNvSpPr>
          <p:nvPr/>
        </p:nvSpPr>
        <p:spPr bwMode="auto">
          <a:xfrm>
            <a:off x="3108325" y="1903413"/>
            <a:ext cx="314325" cy="3230562"/>
          </a:xfrm>
          <a:custGeom>
            <a:avLst/>
            <a:gdLst>
              <a:gd name="T0" fmla="*/ 0 w 192"/>
              <a:gd name="T1" fmla="*/ 0 h 2236"/>
              <a:gd name="T2" fmla="*/ 314325 w 192"/>
              <a:gd name="T3" fmla="*/ 0 h 2236"/>
              <a:gd name="T4" fmla="*/ 309414 w 192"/>
              <a:gd name="T5" fmla="*/ 3230562 h 2236"/>
              <a:gd name="T6" fmla="*/ 0 60000 65536"/>
              <a:gd name="T7" fmla="*/ 0 60000 65536"/>
              <a:gd name="T8" fmla="*/ 0 60000 65536"/>
              <a:gd name="T9" fmla="*/ 0 w 192"/>
              <a:gd name="T10" fmla="*/ 0 h 2236"/>
              <a:gd name="T11" fmla="*/ 192 w 192"/>
              <a:gd name="T12" fmla="*/ 2236 h 22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236">
                <a:moveTo>
                  <a:pt x="0" y="0"/>
                </a:moveTo>
                <a:lnTo>
                  <a:pt x="192" y="0"/>
                </a:lnTo>
                <a:lnTo>
                  <a:pt x="189" y="2236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60"/>
          <p:cNvGrpSpPr>
            <a:grpSpLocks/>
          </p:cNvGrpSpPr>
          <p:nvPr/>
        </p:nvGrpSpPr>
        <p:grpSpPr bwMode="auto">
          <a:xfrm>
            <a:off x="7646988" y="4902200"/>
            <a:ext cx="628650" cy="457200"/>
            <a:chOff x="4775" y="2954"/>
            <a:chExt cx="384" cy="316"/>
          </a:xfrm>
        </p:grpSpPr>
        <p:sp>
          <p:nvSpPr>
            <p:cNvPr id="151592" name="Line 161"/>
            <p:cNvSpPr>
              <a:spLocks noChangeShapeType="1"/>
            </p:cNvSpPr>
            <p:nvPr/>
          </p:nvSpPr>
          <p:spPr bwMode="auto">
            <a:xfrm>
              <a:off x="4775" y="3264"/>
              <a:ext cx="38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1593" name="Text Box 162"/>
            <p:cNvSpPr txBox="1">
              <a:spLocks noChangeArrowheads="1"/>
            </p:cNvSpPr>
            <p:nvPr/>
          </p:nvSpPr>
          <p:spPr bwMode="auto">
            <a:xfrm>
              <a:off x="4861" y="2954"/>
              <a:ext cx="24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22" name="Group 163"/>
          <p:cNvGrpSpPr>
            <a:grpSpLocks/>
          </p:cNvGrpSpPr>
          <p:nvPr/>
        </p:nvGrpSpPr>
        <p:grpSpPr bwMode="auto">
          <a:xfrm>
            <a:off x="1827213" y="1554163"/>
            <a:ext cx="5775325" cy="579437"/>
            <a:chOff x="1159" y="979"/>
            <a:chExt cx="3638" cy="365"/>
          </a:xfrm>
        </p:grpSpPr>
        <p:grpSp>
          <p:nvGrpSpPr>
            <p:cNvPr id="23" name="Group 164"/>
            <p:cNvGrpSpPr>
              <a:grpSpLocks/>
            </p:cNvGrpSpPr>
            <p:nvPr/>
          </p:nvGrpSpPr>
          <p:grpSpPr bwMode="auto">
            <a:xfrm>
              <a:off x="1159" y="1049"/>
              <a:ext cx="3638" cy="227"/>
              <a:chOff x="1159" y="1049"/>
              <a:chExt cx="3638" cy="227"/>
            </a:xfrm>
          </p:grpSpPr>
          <p:sp>
            <p:nvSpPr>
              <p:cNvPr id="151585" name="Freeform 165"/>
              <p:cNvSpPr>
                <a:spLocks/>
              </p:cNvSpPr>
              <p:nvPr/>
            </p:nvSpPr>
            <p:spPr bwMode="auto">
              <a:xfrm>
                <a:off x="1159" y="1054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86" name="Rectangle 166"/>
              <p:cNvSpPr>
                <a:spLocks noChangeArrowheads="1"/>
              </p:cNvSpPr>
              <p:nvPr/>
            </p:nvSpPr>
            <p:spPr bwMode="auto">
              <a:xfrm>
                <a:off x="1619" y="1142"/>
                <a:ext cx="346" cy="13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87" name="Freeform 167"/>
              <p:cNvSpPr>
                <a:spLocks/>
              </p:cNvSpPr>
              <p:nvPr/>
            </p:nvSpPr>
            <p:spPr bwMode="auto">
              <a:xfrm>
                <a:off x="4356" y="1054"/>
                <a:ext cx="1" cy="85"/>
              </a:xfrm>
              <a:custGeom>
                <a:avLst/>
                <a:gdLst>
                  <a:gd name="T0" fmla="*/ 0 w 1"/>
                  <a:gd name="T1" fmla="*/ 0 h 85"/>
                  <a:gd name="T2" fmla="*/ 0 w 1"/>
                  <a:gd name="T3" fmla="*/ 85 h 85"/>
                  <a:gd name="T4" fmla="*/ 0 60000 65536"/>
                  <a:gd name="T5" fmla="*/ 0 60000 65536"/>
                  <a:gd name="T6" fmla="*/ 0 w 1"/>
                  <a:gd name="T7" fmla="*/ 0 h 85"/>
                  <a:gd name="T8" fmla="*/ 1 w 1"/>
                  <a:gd name="T9" fmla="*/ 85 h 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5">
                    <a:moveTo>
                      <a:pt x="0" y="0"/>
                    </a:moveTo>
                    <a:lnTo>
                      <a:pt x="0" y="85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88" name="Freeform 168"/>
              <p:cNvSpPr>
                <a:spLocks/>
              </p:cNvSpPr>
              <p:nvPr/>
            </p:nvSpPr>
            <p:spPr bwMode="auto">
              <a:xfrm>
                <a:off x="2733" y="1053"/>
                <a:ext cx="1" cy="84"/>
              </a:xfrm>
              <a:custGeom>
                <a:avLst/>
                <a:gdLst>
                  <a:gd name="T0" fmla="*/ 0 w 1"/>
                  <a:gd name="T1" fmla="*/ 0 h 84"/>
                  <a:gd name="T2" fmla="*/ 0 w 1"/>
                  <a:gd name="T3" fmla="*/ 84 h 84"/>
                  <a:gd name="T4" fmla="*/ 0 60000 65536"/>
                  <a:gd name="T5" fmla="*/ 0 60000 65536"/>
                  <a:gd name="T6" fmla="*/ 0 w 1"/>
                  <a:gd name="T7" fmla="*/ 0 h 84"/>
                  <a:gd name="T8" fmla="*/ 1 w 1"/>
                  <a:gd name="T9" fmla="*/ 84 h 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4">
                    <a:moveTo>
                      <a:pt x="0" y="0"/>
                    </a:moveTo>
                    <a:lnTo>
                      <a:pt x="0" y="8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89" name="Freeform 169"/>
              <p:cNvSpPr>
                <a:spLocks/>
              </p:cNvSpPr>
              <p:nvPr/>
            </p:nvSpPr>
            <p:spPr bwMode="auto">
              <a:xfrm>
                <a:off x="1792" y="1049"/>
                <a:ext cx="3" cy="93"/>
              </a:xfrm>
              <a:custGeom>
                <a:avLst/>
                <a:gdLst>
                  <a:gd name="T0" fmla="*/ 3 w 3"/>
                  <a:gd name="T1" fmla="*/ 0 h 102"/>
                  <a:gd name="T2" fmla="*/ 0 w 3"/>
                  <a:gd name="T3" fmla="*/ 93 h 102"/>
                  <a:gd name="T4" fmla="*/ 0 60000 65536"/>
                  <a:gd name="T5" fmla="*/ 0 60000 65536"/>
                  <a:gd name="T6" fmla="*/ 0 w 3"/>
                  <a:gd name="T7" fmla="*/ 0 h 102"/>
                  <a:gd name="T8" fmla="*/ 3 w 3"/>
                  <a:gd name="T9" fmla="*/ 102 h 1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2">
                    <a:moveTo>
                      <a:pt x="3" y="0"/>
                    </a:moveTo>
                    <a:lnTo>
                      <a:pt x="0" y="102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90" name="Rectangle 170"/>
              <p:cNvSpPr>
                <a:spLocks noChangeArrowheads="1"/>
              </p:cNvSpPr>
              <p:nvPr/>
            </p:nvSpPr>
            <p:spPr bwMode="auto">
              <a:xfrm>
                <a:off x="2550" y="1142"/>
                <a:ext cx="347" cy="13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91" name="Rectangle 171"/>
              <p:cNvSpPr>
                <a:spLocks noChangeArrowheads="1"/>
              </p:cNvSpPr>
              <p:nvPr/>
            </p:nvSpPr>
            <p:spPr bwMode="auto">
              <a:xfrm>
                <a:off x="4182" y="1142"/>
                <a:ext cx="347" cy="13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584" name="Text Box 172"/>
            <p:cNvSpPr txBox="1">
              <a:spLocks noChangeArrowheads="1"/>
            </p:cNvSpPr>
            <p:nvPr/>
          </p:nvSpPr>
          <p:spPr bwMode="auto">
            <a:xfrm>
              <a:off x="3324" y="97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4" name="Group 173"/>
          <p:cNvGrpSpPr>
            <a:grpSpLocks/>
          </p:cNvGrpSpPr>
          <p:nvPr/>
        </p:nvGrpSpPr>
        <p:grpSpPr bwMode="auto">
          <a:xfrm>
            <a:off x="2646363" y="5505450"/>
            <a:ext cx="336550" cy="457200"/>
            <a:chOff x="768" y="3561"/>
            <a:chExt cx="212" cy="288"/>
          </a:xfrm>
        </p:grpSpPr>
        <p:sp>
          <p:nvSpPr>
            <p:cNvPr id="151581" name="Text Box 174"/>
            <p:cNvSpPr txBox="1">
              <a:spLocks noChangeArrowheads="1"/>
            </p:cNvSpPr>
            <p:nvPr/>
          </p:nvSpPr>
          <p:spPr bwMode="auto">
            <a:xfrm>
              <a:off x="768" y="35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28F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82" name="Freeform 175"/>
            <p:cNvSpPr>
              <a:spLocks/>
            </p:cNvSpPr>
            <p:nvPr/>
          </p:nvSpPr>
          <p:spPr bwMode="auto">
            <a:xfrm>
              <a:off x="971" y="3608"/>
              <a:ext cx="1" cy="208"/>
            </a:xfrm>
            <a:custGeom>
              <a:avLst/>
              <a:gdLst>
                <a:gd name="T0" fmla="*/ 0 w 1"/>
                <a:gd name="T1" fmla="*/ 0 h 208"/>
                <a:gd name="T2" fmla="*/ 0 w 1"/>
                <a:gd name="T3" fmla="*/ 208 h 208"/>
                <a:gd name="T4" fmla="*/ 0 60000 65536"/>
                <a:gd name="T5" fmla="*/ 0 60000 65536"/>
                <a:gd name="T6" fmla="*/ 0 w 1"/>
                <a:gd name="T7" fmla="*/ 0 h 208"/>
                <a:gd name="T8" fmla="*/ 1 w 1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>
              <a:solidFill>
                <a:srgbClr val="C28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176"/>
          <p:cNvGrpSpPr>
            <a:grpSpLocks/>
          </p:cNvGrpSpPr>
          <p:nvPr/>
        </p:nvGrpSpPr>
        <p:grpSpPr bwMode="auto">
          <a:xfrm>
            <a:off x="2651125" y="5505450"/>
            <a:ext cx="336550" cy="457200"/>
            <a:chOff x="1233" y="3465"/>
            <a:chExt cx="212" cy="288"/>
          </a:xfrm>
        </p:grpSpPr>
        <p:sp>
          <p:nvSpPr>
            <p:cNvPr id="151579" name="Text Box 177"/>
            <p:cNvSpPr txBox="1">
              <a:spLocks noChangeArrowheads="1"/>
            </p:cNvSpPr>
            <p:nvPr/>
          </p:nvSpPr>
          <p:spPr bwMode="auto">
            <a:xfrm>
              <a:off x="1233" y="346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1580" name="Freeform 178"/>
            <p:cNvSpPr>
              <a:spLocks/>
            </p:cNvSpPr>
            <p:nvPr/>
          </p:nvSpPr>
          <p:spPr bwMode="auto">
            <a:xfrm>
              <a:off x="1436" y="3512"/>
              <a:ext cx="1" cy="208"/>
            </a:xfrm>
            <a:custGeom>
              <a:avLst/>
              <a:gdLst>
                <a:gd name="T0" fmla="*/ 0 w 1"/>
                <a:gd name="T1" fmla="*/ 0 h 208"/>
                <a:gd name="T2" fmla="*/ 0 w 1"/>
                <a:gd name="T3" fmla="*/ 208 h 208"/>
                <a:gd name="T4" fmla="*/ 0 60000 65536"/>
                <a:gd name="T5" fmla="*/ 0 60000 65536"/>
                <a:gd name="T6" fmla="*/ 0 w 1"/>
                <a:gd name="T7" fmla="*/ 0 h 208"/>
                <a:gd name="T8" fmla="*/ 1 w 1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675" name="Rectangle 17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6" name="Group 180"/>
          <p:cNvGrpSpPr>
            <a:grpSpLocks/>
          </p:cNvGrpSpPr>
          <p:nvPr/>
        </p:nvGrpSpPr>
        <p:grpSpPr bwMode="auto">
          <a:xfrm>
            <a:off x="5232400" y="3167063"/>
            <a:ext cx="695325" cy="681037"/>
            <a:chOff x="3296" y="1995"/>
            <a:chExt cx="438" cy="429"/>
          </a:xfrm>
        </p:grpSpPr>
        <p:sp>
          <p:nvSpPr>
            <p:cNvPr id="151577" name="Text Box 181"/>
            <p:cNvSpPr txBox="1">
              <a:spLocks noChangeArrowheads="1"/>
            </p:cNvSpPr>
            <p:nvPr/>
          </p:nvSpPr>
          <p:spPr bwMode="auto">
            <a:xfrm>
              <a:off x="3296" y="1995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单元</a:t>
              </a:r>
            </a:p>
          </p:txBody>
        </p:sp>
        <p:sp>
          <p:nvSpPr>
            <p:cNvPr id="151578" name="Text Box 182"/>
            <p:cNvSpPr txBox="1">
              <a:spLocks noChangeArrowheads="1"/>
            </p:cNvSpPr>
            <p:nvPr/>
          </p:nvSpPr>
          <p:spPr bwMode="auto">
            <a:xfrm>
              <a:off x="3296" y="217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电路</a:t>
              </a:r>
            </a:p>
          </p:txBody>
        </p:sp>
      </p:grpSp>
      <p:sp>
        <p:nvSpPr>
          <p:cNvPr id="234679" name="Rectangle 183"/>
          <p:cNvSpPr>
            <a:spLocks noChangeArrowheads="1"/>
          </p:cNvSpPr>
          <p:nvPr/>
        </p:nvSpPr>
        <p:spPr bwMode="auto">
          <a:xfrm>
            <a:off x="1911350" y="5141913"/>
            <a:ext cx="5735638" cy="4159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读  写  控  制  电  路</a:t>
            </a:r>
          </a:p>
        </p:txBody>
      </p:sp>
      <p:sp>
        <p:nvSpPr>
          <p:cNvPr id="234680" name="Rectangle 184"/>
          <p:cNvSpPr>
            <a:spLocks noChangeArrowheads="1"/>
          </p:cNvSpPr>
          <p:nvPr/>
        </p:nvSpPr>
        <p:spPr bwMode="auto">
          <a:xfrm>
            <a:off x="2563813" y="1812925"/>
            <a:ext cx="549275" cy="212725"/>
          </a:xfrm>
          <a:prstGeom prst="rect">
            <a:avLst/>
          </a:prstGeom>
          <a:solidFill>
            <a:srgbClr val="C28F00"/>
          </a:solidFill>
          <a:ln w="38100">
            <a:solidFill>
              <a:srgbClr val="C28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27" name="Group 185"/>
          <p:cNvGrpSpPr>
            <a:grpSpLocks/>
          </p:cNvGrpSpPr>
          <p:nvPr/>
        </p:nvGrpSpPr>
        <p:grpSpPr bwMode="auto">
          <a:xfrm>
            <a:off x="2555875" y="2711450"/>
            <a:ext cx="793750" cy="1597025"/>
            <a:chOff x="1610" y="1708"/>
            <a:chExt cx="500" cy="1006"/>
          </a:xfrm>
        </p:grpSpPr>
        <p:sp>
          <p:nvSpPr>
            <p:cNvPr id="151574" name="Rectangle 186"/>
            <p:cNvSpPr>
              <a:spLocks noChangeArrowheads="1"/>
            </p:cNvSpPr>
            <p:nvPr/>
          </p:nvSpPr>
          <p:spPr bwMode="auto">
            <a:xfrm>
              <a:off x="1610" y="258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5" name="Rectangle 187"/>
            <p:cNvSpPr>
              <a:spLocks noChangeArrowheads="1"/>
            </p:cNvSpPr>
            <p:nvPr/>
          </p:nvSpPr>
          <p:spPr bwMode="auto">
            <a:xfrm>
              <a:off x="1610" y="1708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6" name="Text Box 188"/>
            <p:cNvSpPr txBox="1">
              <a:spLocks noChangeArrowheads="1"/>
            </p:cNvSpPr>
            <p:nvPr/>
          </p:nvSpPr>
          <p:spPr bwMode="auto">
            <a:xfrm>
              <a:off x="1648" y="2044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90" name="日期占位符 18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0B4853-1689-4E80-9E88-B6F8478645A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91" name="灯片编号占位符 1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E0608-62A6-4E74-8AE1-DFD3D858D80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92" name="页脚占位符 1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3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39" grpId="0" autoUpdateAnimBg="0"/>
      <p:bldP spid="234655" grpId="0" animBg="1"/>
      <p:bldP spid="234679" grpId="0" animBg="1" autoUpdateAnimBg="0"/>
      <p:bldP spid="23468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2721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722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2719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720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2717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718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2715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716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2713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714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2591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2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3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4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5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6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7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8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599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0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1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2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3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4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5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6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7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8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09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0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1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2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3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4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5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6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7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8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19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0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1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2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3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4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5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6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7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8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29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0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1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2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3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4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5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6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7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8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39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40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41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642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2643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2644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2645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2646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2647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48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49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0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1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2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3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4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5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6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57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2658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2659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60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2661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2662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2663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2664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2665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2666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2667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2668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2669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2670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71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72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2673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74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2711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71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2709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71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2707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708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2705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70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2703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704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2680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81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82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83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2684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269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270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270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270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269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269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269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269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269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2692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2693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2694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2688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2689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2690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52579" name="Text Box 141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235662" name="Rectangle 1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44" name="日期占位符 14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B33E6C-F766-4927-BAA7-6B7F1DF365F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5" name="灯片编号占位符 1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B1A3B-9DEA-4F9A-B4A2-C08A394AC9D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46" name="页脚占位符 1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4.2 主存储器</a:t>
            </a:r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91FF50-5C00-491B-91EE-B62027A8351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6A44B-6083-4286-B875-332035A6978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60375" y="1058275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一、概述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98525" y="1619896"/>
            <a:ext cx="3158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 主存的基本组成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902536" y="2143116"/>
            <a:ext cx="35365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2</a:t>
            </a:r>
            <a:r>
              <a:rPr lang="zh-CN" altLang="en-US" sz="2800" smtClean="0">
                <a:latin typeface="Times New Roman" pitchFamily="18" charset="0"/>
              </a:rPr>
              <a:t>.  主存和</a:t>
            </a:r>
            <a:r>
              <a:rPr lang="en-US" altLang="zh-CN" sz="2800" smtClean="0">
                <a:latin typeface="Times New Roman" pitchFamily="18" charset="0"/>
              </a:rPr>
              <a:t>CPU</a:t>
            </a:r>
            <a:r>
              <a:rPr lang="zh-CN" altLang="en-US" sz="2800" smtClean="0">
                <a:latin typeface="Times New Roman" pitchFamily="18" charset="0"/>
              </a:rPr>
              <a:t>的联系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915599" y="2620028"/>
            <a:ext cx="4961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smtClean="0">
                <a:latin typeface="Times New Roman" pitchFamily="18" charset="0"/>
              </a:rPr>
              <a:t>3.  主存中存储单元地址的分配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921722" y="3071810"/>
            <a:ext cx="3158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4</a:t>
            </a:r>
            <a:r>
              <a:rPr lang="zh-CN" altLang="en-US" sz="2800" smtClean="0">
                <a:latin typeface="Times New Roman" pitchFamily="18" charset="0"/>
              </a:rPr>
              <a:t>.  主存的技术指标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61222" y="3630043"/>
            <a:ext cx="4716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smtClean="0">
                <a:latin typeface="Times New Roman" pitchFamily="18" charset="0"/>
              </a:rPr>
              <a:t>二、半导体芯片简介概述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925889" y="4191664"/>
            <a:ext cx="4961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 半导体存储芯片的基本结构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928662" y="4643446"/>
            <a:ext cx="56829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2</a:t>
            </a:r>
            <a:r>
              <a:rPr lang="zh-CN" altLang="en-US" sz="2800" smtClean="0">
                <a:latin typeface="Times New Roman" pitchFamily="18" charset="0"/>
              </a:rPr>
              <a:t>.  半导体存储芯片的译码驱动方式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428596" y="5143512"/>
            <a:ext cx="54537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smtClean="0">
                <a:latin typeface="Times New Roman" pitchFamily="18" charset="0"/>
              </a:rPr>
              <a:t>三、随机存取存储器 ( </a:t>
            </a:r>
            <a:r>
              <a:rPr lang="en-US" altLang="zh-CN" sz="3200" smtClean="0">
                <a:latin typeface="Times New Roman" pitchFamily="18" charset="0"/>
              </a:rPr>
              <a:t>RAM )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850906" y="5620424"/>
            <a:ext cx="4578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1. 静态 </a:t>
            </a:r>
            <a:r>
              <a:rPr lang="en-US" altLang="zh-CN" sz="2800">
                <a:latin typeface="Times New Roman" pitchFamily="18" charset="0"/>
              </a:rPr>
              <a:t>RAM (SRAM)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3748" name="Text Box 3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49" name="Text Box 4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50" name="Text Box 5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51" name="Text Box 6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3752" name="Text Box 7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3604" name="Text Box 9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3746" name="Line 12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47" name="Text Box 13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3744" name="Line 15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45" name="Text Box 16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3742" name="Line 18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43" name="Text Box 19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3740" name="Line 21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41" name="Text Box 22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3738" name="Line 24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39" name="Text Box 25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3616" name="Rectangle 27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7" name="Freeform 28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18" name="Rectangle 29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9" name="Freeform 30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0" name="Freeform 31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1" name="Freeform 32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2" name="Freeform 33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3" name="Freeform 34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4" name="Freeform 35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5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6" name="Freeform 37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7" name="Line 38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8" name="Freeform 39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29" name="Line 40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0" name="Line 41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1" name="Line 42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2" name="Line 43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3" name="Line 44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4" name="Freeform 45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5" name="Line 46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6" name="Freeform 47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7" name="Line 48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8" name="Line 49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39" name="Line 50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0" name="Line 51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1" name="Line 52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2" name="AutoShape 53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3" name="Freeform 54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4" name="Freeform 55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5" name="Freeform 56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6" name="Line 57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7" name="Freeform 58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8" name="Freeform 59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49" name="Freeform 60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0" name="Line 61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1" name="Freeform 62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2" name="Freeform 63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3" name="Freeform 64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4" name="Line 65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5" name="Freeform 66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6" name="Freeform 67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7" name="Freeform 68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8" name="Freeform 69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59" name="Freeform 70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0" name="Freeform 71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1" name="Freeform 72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2" name="Freeform 73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3" name="Freeform 74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4" name="Freeform 75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5" name="Freeform 76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6" name="Freeform 77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67" name="Rectangle 78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3668" name="Rectangle 79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3669" name="Text Box 80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3670" name="Text Box 81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3671" name="Text Box 82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3672" name="Rectangle 83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3" name="Rectangle 84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4" name="Rectangle 85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5" name="Rectangle 86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6" name="Rectangle 87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7" name="Rectangle 88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8" name="Rectangle 89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9" name="Rectangle 90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0" name="AutoShape 91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1" name="AutoShape 92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2" name="Text Box 93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3683" name="Text Box 94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3684" name="Line 95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85" name="Text Box 96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686" name="Text Box 97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3687" name="Text Box 98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3688" name="Text Box 99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3689" name="Text Box 100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3690" name="Text Box 101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3691" name="Text Box 102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3692" name="Text Box 103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3693" name="Text Box 104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3694" name="Text Box 105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3695" name="Line 106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6" name="Line 107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7" name="Text Box 108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3698" name="Line 109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9" name="Text Box 110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10" name="Group 111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3736" name="Line 112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3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1" name="Group 114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3734" name="Line 115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3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2" name="Group 117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3732" name="Line 118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3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120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3730" name="Line 121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3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3728" name="Line 124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2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3705" name="Line 126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6" name="Line 127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7" name="Line 128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8" name="Text Box 129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3709" name="Line 130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5" name="Group 131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372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372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3726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372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6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372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372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372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372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7" name="Group 141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371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371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371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371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3713" name="Text Box 146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3714" name="Text Box 147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3715" name="Text Box 148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50" name="日期占位符 14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B9DEB5-4F79-4BB0-A3CE-E8FA7A06B9B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7494E-7AE8-4E85-89C2-CC5749DE43B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52" name="页脚占位符 1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4784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85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4782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83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4780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81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4778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79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4776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77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4654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55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56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57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58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59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0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1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2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3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4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5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6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7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8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9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0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1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2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3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4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5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6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7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8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9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0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81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2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3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4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5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6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7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8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9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0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1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2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3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4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5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6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7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8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9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0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1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2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3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4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5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4706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4707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4708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4709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4710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1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2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3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4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5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6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7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8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9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20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4721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4722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23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4724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4725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4726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4727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4728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4729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730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731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4732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4733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34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35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736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37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4774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77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4772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77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4770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77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4768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76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4766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76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4743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44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45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746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4747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476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476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476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476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4758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4759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4760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4761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4754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4755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4756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4757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4751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4752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4753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4643" name="Text Box 142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4644" name="Text Box 143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4645" name="Text Box 144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4646" name="Text Box 145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4647" name="Text Box 146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4635" name="Freeform 148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6" name="Line 149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7" name="Line 150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8" name="Freeform 151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9" name="Rectangle 152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0" name="Rectangle 153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Rectangle 154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Text Box 155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37724" name="Rectangle 1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4630" name="Text Box 157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59" name="日期占位符 1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62F0D8-E531-460F-9BF4-B2CBD4A4AE6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0" name="灯片编号占位符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65BA9-57C0-41CF-9AE9-C0349A14711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61" name="页脚占位符 1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5814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815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5812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813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5810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811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5808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809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5806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807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5684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5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6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7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8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9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0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1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2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3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4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5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6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7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8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9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0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1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2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3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4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5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6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7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8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09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0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11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2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3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4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5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6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7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8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19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0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1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2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3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4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5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6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7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8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29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0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1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2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3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4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35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5736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5737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5738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5739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5740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1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2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3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4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5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6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7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8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9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50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5751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5752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53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5754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5755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5756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5757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5758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5759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760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761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5762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5763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64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65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766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67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5804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80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5802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80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5800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80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5798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9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5796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9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5773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74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75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76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5777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579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579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579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579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5788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5789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5790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5791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5784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5785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5786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5787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5781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5782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5783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5670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1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2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3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4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5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6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7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55665" name="Text Box 151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5666" name="Text Box 152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5667" name="Text Box 153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5668" name="Text Box 154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5669" name="Text Box 155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5660" name="Text Box 157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5661" name="Text Box 158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5662" name="Text Box 159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5663" name="Text Box 160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5664" name="Text Box 161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8754" name="Rectangle 1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5655" name="Text Box 163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65" name="日期占位符 16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E70E73-ABCE-42C6-B239-E603ABDD8D5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B3C79-C83A-4731-B916-89E7226AD49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67" name="页脚占位符 1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6851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52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6849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50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6847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48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6845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46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6843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44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6721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22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3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24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5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6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7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8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29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0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1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2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3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4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5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6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7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8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39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0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1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2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3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4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5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6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7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48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49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0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1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2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3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4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5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6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7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8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59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0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1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2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3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4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5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6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7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8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69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70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71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72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6773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6774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6775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6776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6777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78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79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0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1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2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3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4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5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6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87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6788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6789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790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6791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6792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6793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6794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6795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6796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6797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6798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6799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6800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01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02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6803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04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6841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84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6839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84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6837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838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6835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83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6833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834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6810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11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12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13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6814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682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683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683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683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682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682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682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682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682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6822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6823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6824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6818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6819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6820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6707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8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9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0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1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12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13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14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4144963" y="5437188"/>
            <a:ext cx="344487" cy="396875"/>
            <a:chOff x="2611" y="3425"/>
            <a:chExt cx="217" cy="250"/>
          </a:xfrm>
        </p:grpSpPr>
        <p:sp>
          <p:nvSpPr>
            <p:cNvPr id="156705" name="Text Box 151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706" name="Freeform 152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6700" name="Text Box 154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701" name="Text Box 155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702" name="Text Box 156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703" name="Text Box 157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6704" name="Text Box 158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" name="Group 159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56695" name="Text Box 160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696" name="Text Box 161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697" name="Text Box 162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698" name="Text Box 163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699" name="Text Box 164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1" name="Group 165"/>
          <p:cNvGrpSpPr>
            <a:grpSpLocks/>
          </p:cNvGrpSpPr>
          <p:nvPr/>
        </p:nvGrpSpPr>
        <p:grpSpPr bwMode="auto">
          <a:xfrm>
            <a:off x="4152900" y="5429250"/>
            <a:ext cx="344488" cy="396875"/>
            <a:chOff x="2855" y="3408"/>
            <a:chExt cx="217" cy="250"/>
          </a:xfrm>
        </p:grpSpPr>
        <p:sp>
          <p:nvSpPr>
            <p:cNvPr id="156693" name="Text Box 166"/>
            <p:cNvSpPr txBox="1">
              <a:spLocks noChangeArrowheads="1"/>
            </p:cNvSpPr>
            <p:nvPr/>
          </p:nvSpPr>
          <p:spPr bwMode="auto">
            <a:xfrm>
              <a:off x="2855" y="34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C28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694" name="Freeform 167"/>
            <p:cNvSpPr>
              <a:spLocks/>
            </p:cNvSpPr>
            <p:nvPr/>
          </p:nvSpPr>
          <p:spPr bwMode="auto">
            <a:xfrm>
              <a:off x="3071" y="3413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rgbClr val="C28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68"/>
          <p:cNvGrpSpPr>
            <a:grpSpLocks/>
          </p:cNvGrpSpPr>
          <p:nvPr/>
        </p:nvGrpSpPr>
        <p:grpSpPr bwMode="auto">
          <a:xfrm>
            <a:off x="4151313" y="5429250"/>
            <a:ext cx="344487" cy="396875"/>
            <a:chOff x="2611" y="3425"/>
            <a:chExt cx="217" cy="250"/>
          </a:xfrm>
        </p:grpSpPr>
        <p:sp>
          <p:nvSpPr>
            <p:cNvPr id="156691" name="Text Box 169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692" name="Freeform 170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9787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6682" name="Text Box 172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23" name="Group 173"/>
          <p:cNvGrpSpPr>
            <a:grpSpLocks/>
          </p:cNvGrpSpPr>
          <p:nvPr/>
        </p:nvGrpSpPr>
        <p:grpSpPr bwMode="auto">
          <a:xfrm>
            <a:off x="4032250" y="1719263"/>
            <a:ext cx="808038" cy="2058987"/>
            <a:chOff x="2540" y="1083"/>
            <a:chExt cx="509" cy="1297"/>
          </a:xfrm>
        </p:grpSpPr>
        <p:sp>
          <p:nvSpPr>
            <p:cNvPr id="156688" name="Rectangle 174"/>
            <p:cNvSpPr>
              <a:spLocks noChangeArrowheads="1"/>
            </p:cNvSpPr>
            <p:nvPr/>
          </p:nvSpPr>
          <p:spPr bwMode="auto">
            <a:xfrm>
              <a:off x="2549" y="108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9" name="Rectangle 175"/>
            <p:cNvSpPr>
              <a:spLocks noChangeArrowheads="1"/>
            </p:cNvSpPr>
            <p:nvPr/>
          </p:nvSpPr>
          <p:spPr bwMode="auto">
            <a:xfrm>
              <a:off x="2540" y="1636"/>
              <a:ext cx="358" cy="13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0" name="Text Box 176"/>
            <p:cNvSpPr txBox="1">
              <a:spLocks noChangeArrowheads="1"/>
            </p:cNvSpPr>
            <p:nvPr/>
          </p:nvSpPr>
          <p:spPr bwMode="auto">
            <a:xfrm>
              <a:off x="2587" y="1972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78" name="日期占位符 17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3EB621-8466-40C0-B952-A6C81BD813F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9" name="灯片编号占位符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F3446-29C1-4E44-9387-240527367EA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80" name="页脚占位符 1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7872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73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7870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71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7868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69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7866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67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7864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65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7742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43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44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45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46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47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48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49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0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1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2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3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4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5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6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7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8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59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0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1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2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3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4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5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6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7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68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69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0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1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2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3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4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5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6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7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8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79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0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1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2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3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4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5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6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7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8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89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90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91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92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793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7794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7795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7796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7797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7798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99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0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1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2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3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4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5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6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7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808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7809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7810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11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7812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7813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7814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7815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7816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7817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7818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7819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7820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7821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22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23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7824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25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7862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86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7860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861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7858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85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7856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85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7854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85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7831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32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33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834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7835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785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785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785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785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78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784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784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784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784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784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784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784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7839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7840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7841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7728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29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0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1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2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3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4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35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7646988" y="4808538"/>
            <a:ext cx="628650" cy="457200"/>
            <a:chOff x="4775" y="2954"/>
            <a:chExt cx="384" cy="316"/>
          </a:xfrm>
        </p:grpSpPr>
        <p:sp>
          <p:nvSpPr>
            <p:cNvPr id="157726" name="Line 151"/>
            <p:cNvSpPr>
              <a:spLocks noChangeShapeType="1"/>
            </p:cNvSpPr>
            <p:nvPr/>
          </p:nvSpPr>
          <p:spPr bwMode="auto">
            <a:xfrm>
              <a:off x="4775" y="3264"/>
              <a:ext cx="38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27" name="Text Box 152"/>
            <p:cNvSpPr txBox="1">
              <a:spLocks noChangeArrowheads="1"/>
            </p:cNvSpPr>
            <p:nvPr/>
          </p:nvSpPr>
          <p:spPr bwMode="auto">
            <a:xfrm>
              <a:off x="4861" y="2954"/>
              <a:ext cx="24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7721" name="Text Box 154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7722" name="Text Box 155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7723" name="Text Box 156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7724" name="Text Box 157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7725" name="Text Box 158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" name="Group 159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57716" name="Text Box 160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7717" name="Text Box 161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7718" name="Text Box 162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7719" name="Text Box 163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7720" name="Text Box 164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1" name="Group 165"/>
          <p:cNvGrpSpPr>
            <a:grpSpLocks/>
          </p:cNvGrpSpPr>
          <p:nvPr/>
        </p:nvGrpSpPr>
        <p:grpSpPr bwMode="auto">
          <a:xfrm>
            <a:off x="4151313" y="5429250"/>
            <a:ext cx="344487" cy="396875"/>
            <a:chOff x="2611" y="3425"/>
            <a:chExt cx="217" cy="250"/>
          </a:xfrm>
        </p:grpSpPr>
        <p:sp>
          <p:nvSpPr>
            <p:cNvPr id="157714" name="Text Box 166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7715" name="Freeform 167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0808" name="Rectangle 16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7705" name="Text Box 169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grpSp>
        <p:nvGrpSpPr>
          <p:cNvPr id="22" name="Group 170"/>
          <p:cNvGrpSpPr>
            <a:grpSpLocks/>
          </p:cNvGrpSpPr>
          <p:nvPr/>
        </p:nvGrpSpPr>
        <p:grpSpPr bwMode="auto">
          <a:xfrm>
            <a:off x="4046538" y="1719263"/>
            <a:ext cx="793750" cy="2058987"/>
            <a:chOff x="2549" y="1083"/>
            <a:chExt cx="500" cy="1297"/>
          </a:xfrm>
        </p:grpSpPr>
        <p:sp>
          <p:nvSpPr>
            <p:cNvPr id="157711" name="Rectangle 171"/>
            <p:cNvSpPr>
              <a:spLocks noChangeArrowheads="1"/>
            </p:cNvSpPr>
            <p:nvPr/>
          </p:nvSpPr>
          <p:spPr bwMode="auto">
            <a:xfrm>
              <a:off x="2549" y="108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2" name="Rectangle 172"/>
            <p:cNvSpPr>
              <a:spLocks noChangeArrowheads="1"/>
            </p:cNvSpPr>
            <p:nvPr/>
          </p:nvSpPr>
          <p:spPr bwMode="auto">
            <a:xfrm>
              <a:off x="2549" y="1636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3" name="Text Box 173"/>
            <p:cNvSpPr txBox="1">
              <a:spLocks noChangeArrowheads="1"/>
            </p:cNvSpPr>
            <p:nvPr/>
          </p:nvSpPr>
          <p:spPr bwMode="auto">
            <a:xfrm>
              <a:off x="2587" y="1972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75" name="日期占位符 17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A32979-ECC2-4717-9193-101D6BC8236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6" name="灯片编号占位符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2D582-DEEC-4405-929F-BD5058E431E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77" name="页脚占位符 1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8897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98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8895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96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8893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94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8891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92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8889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90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8767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68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69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70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1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2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3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4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5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6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7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8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79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0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1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2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3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4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5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6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7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8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89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0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1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2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3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94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5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6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7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8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799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0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1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2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3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4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5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6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7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8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09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0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1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2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3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4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5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6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7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818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8819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8820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8821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8822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8823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4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5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6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7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8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29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30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31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32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833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8834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8835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36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8837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8838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8839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8840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8841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8842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8843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8844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8845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8846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47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48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8849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50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8887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88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8885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88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8883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88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8881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88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8879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880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8856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57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58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859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8860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887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8876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887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887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887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887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8873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887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886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886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886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887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8864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8865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8866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8753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54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55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56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57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8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9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0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7646988" y="4808538"/>
            <a:ext cx="628650" cy="457200"/>
            <a:chOff x="4775" y="2954"/>
            <a:chExt cx="384" cy="316"/>
          </a:xfrm>
        </p:grpSpPr>
        <p:sp>
          <p:nvSpPr>
            <p:cNvPr id="158751" name="Line 151"/>
            <p:cNvSpPr>
              <a:spLocks noChangeShapeType="1"/>
            </p:cNvSpPr>
            <p:nvPr/>
          </p:nvSpPr>
          <p:spPr bwMode="auto">
            <a:xfrm>
              <a:off x="4775" y="3264"/>
              <a:ext cx="38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52" name="Text Box 152"/>
            <p:cNvSpPr txBox="1">
              <a:spLocks noChangeArrowheads="1"/>
            </p:cNvSpPr>
            <p:nvPr/>
          </p:nvSpPr>
          <p:spPr bwMode="auto">
            <a:xfrm>
              <a:off x="4861" y="2954"/>
              <a:ext cx="24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8746" name="Text Box 154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47" name="Text Box 155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48" name="Text Box 156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49" name="Text Box 157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8750" name="Text Box 158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" name="Group 159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58741" name="Text Box 160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8742" name="Text Box 161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43" name="Text Box 162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8744" name="Text Box 163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8745" name="Text Box 164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1" name="Group 165"/>
          <p:cNvGrpSpPr>
            <a:grpSpLocks/>
          </p:cNvGrpSpPr>
          <p:nvPr/>
        </p:nvGrpSpPr>
        <p:grpSpPr bwMode="auto">
          <a:xfrm>
            <a:off x="4151313" y="5429250"/>
            <a:ext cx="344487" cy="396875"/>
            <a:chOff x="2611" y="3425"/>
            <a:chExt cx="217" cy="250"/>
          </a:xfrm>
        </p:grpSpPr>
        <p:sp>
          <p:nvSpPr>
            <p:cNvPr id="158739" name="Text Box 166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40" name="Freeform 167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1832" name="Rectangle 16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8729" name="Text Box 169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241834" name="Rectangle 170"/>
          <p:cNvSpPr>
            <a:spLocks noChangeArrowheads="1"/>
          </p:cNvSpPr>
          <p:nvPr/>
        </p:nvSpPr>
        <p:spPr bwMode="auto">
          <a:xfrm>
            <a:off x="1911350" y="5029200"/>
            <a:ext cx="5735638" cy="4159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读  写  控  制  电  路</a:t>
            </a:r>
          </a:p>
        </p:txBody>
      </p:sp>
      <p:grpSp>
        <p:nvGrpSpPr>
          <p:cNvPr id="22" name="Group 171"/>
          <p:cNvGrpSpPr>
            <a:grpSpLocks/>
          </p:cNvGrpSpPr>
          <p:nvPr/>
        </p:nvGrpSpPr>
        <p:grpSpPr bwMode="auto">
          <a:xfrm>
            <a:off x="4046538" y="1719263"/>
            <a:ext cx="793750" cy="2058987"/>
            <a:chOff x="2549" y="1083"/>
            <a:chExt cx="500" cy="1297"/>
          </a:xfrm>
        </p:grpSpPr>
        <p:sp>
          <p:nvSpPr>
            <p:cNvPr id="158736" name="Rectangle 172"/>
            <p:cNvSpPr>
              <a:spLocks noChangeArrowheads="1"/>
            </p:cNvSpPr>
            <p:nvPr/>
          </p:nvSpPr>
          <p:spPr bwMode="auto">
            <a:xfrm>
              <a:off x="2549" y="108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37" name="Rectangle 173"/>
            <p:cNvSpPr>
              <a:spLocks noChangeArrowheads="1"/>
            </p:cNvSpPr>
            <p:nvPr/>
          </p:nvSpPr>
          <p:spPr bwMode="auto">
            <a:xfrm>
              <a:off x="2549" y="1636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38" name="Text Box 174"/>
            <p:cNvSpPr txBox="1">
              <a:spLocks noChangeArrowheads="1"/>
            </p:cNvSpPr>
            <p:nvPr/>
          </p:nvSpPr>
          <p:spPr bwMode="auto">
            <a:xfrm>
              <a:off x="2587" y="1972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76" name="日期占位符 17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499DC0-F780-4C1A-8EEF-4A3E87D774D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7" name="灯片编号占位符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4A9D3-283E-42BA-A378-9E8ED924655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78" name="页脚占位符 1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3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59923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924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59921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922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59919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920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59917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918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59915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916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59793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94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95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96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97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98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99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0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1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2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3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4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5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6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7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8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9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0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1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2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3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4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5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6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7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8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19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20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1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2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3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4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5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6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7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8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9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0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1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2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3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4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5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6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7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8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39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40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41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42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43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44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59845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59846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9847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9848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9849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0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1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2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3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4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5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6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7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8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859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59860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59861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62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9863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59864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59865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59866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9867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9868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9869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9870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9871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59872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73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74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9875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76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59913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91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59911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912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59909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91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59907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908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59905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9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9882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83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84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885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59886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59901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5990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990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990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5989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5989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5989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599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59893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9894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9895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59896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59890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59891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9892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59779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80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81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82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83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4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5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6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7646988" y="4808538"/>
            <a:ext cx="628650" cy="457200"/>
            <a:chOff x="4775" y="2954"/>
            <a:chExt cx="384" cy="316"/>
          </a:xfrm>
        </p:grpSpPr>
        <p:sp>
          <p:nvSpPr>
            <p:cNvPr id="159777" name="Line 151"/>
            <p:cNvSpPr>
              <a:spLocks noChangeShapeType="1"/>
            </p:cNvSpPr>
            <p:nvPr/>
          </p:nvSpPr>
          <p:spPr bwMode="auto">
            <a:xfrm>
              <a:off x="4775" y="3264"/>
              <a:ext cx="38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78" name="Text Box 152"/>
            <p:cNvSpPr txBox="1">
              <a:spLocks noChangeArrowheads="1"/>
            </p:cNvSpPr>
            <p:nvPr/>
          </p:nvSpPr>
          <p:spPr bwMode="auto">
            <a:xfrm>
              <a:off x="4861" y="2954"/>
              <a:ext cx="24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59749" name="Freeform 153"/>
          <p:cNvSpPr>
            <a:spLocks/>
          </p:cNvSpPr>
          <p:nvPr/>
        </p:nvSpPr>
        <p:spPr bwMode="auto">
          <a:xfrm>
            <a:off x="3714750" y="1820863"/>
            <a:ext cx="14288" cy="3228975"/>
          </a:xfrm>
          <a:custGeom>
            <a:avLst/>
            <a:gdLst>
              <a:gd name="T0" fmla="*/ 0 w 9"/>
              <a:gd name="T1" fmla="*/ 0 h 2034"/>
              <a:gd name="T2" fmla="*/ 14288 w 9"/>
              <a:gd name="T3" fmla="*/ 9525 h 2034"/>
              <a:gd name="T4" fmla="*/ 9525 w 9"/>
              <a:gd name="T5" fmla="*/ 3228975 h 2034"/>
              <a:gd name="T6" fmla="*/ 0 60000 65536"/>
              <a:gd name="T7" fmla="*/ 0 60000 65536"/>
              <a:gd name="T8" fmla="*/ 0 60000 65536"/>
              <a:gd name="T9" fmla="*/ 0 w 9"/>
              <a:gd name="T10" fmla="*/ 0 h 2034"/>
              <a:gd name="T11" fmla="*/ 9 w 9"/>
              <a:gd name="T12" fmla="*/ 2034 h 20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2034">
                <a:moveTo>
                  <a:pt x="0" y="0"/>
                </a:moveTo>
                <a:lnTo>
                  <a:pt x="9" y="6"/>
                </a:lnTo>
                <a:lnTo>
                  <a:pt x="6" y="203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9750" name="Freeform 154"/>
          <p:cNvSpPr>
            <a:spLocks/>
          </p:cNvSpPr>
          <p:nvPr/>
        </p:nvSpPr>
        <p:spPr bwMode="auto">
          <a:xfrm>
            <a:off x="3729038" y="4084638"/>
            <a:ext cx="301625" cy="1587"/>
          </a:xfrm>
          <a:custGeom>
            <a:avLst/>
            <a:gdLst>
              <a:gd name="T0" fmla="*/ 0 w 190"/>
              <a:gd name="T1" fmla="*/ 0 h 1"/>
              <a:gd name="T2" fmla="*/ 301625 w 190"/>
              <a:gd name="T3" fmla="*/ 1587 h 1"/>
              <a:gd name="T4" fmla="*/ 0 60000 65536"/>
              <a:gd name="T5" fmla="*/ 0 60000 65536"/>
              <a:gd name="T6" fmla="*/ 0 w 190"/>
              <a:gd name="T7" fmla="*/ 0 h 1"/>
              <a:gd name="T8" fmla="*/ 190 w 19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" h="1">
                <a:moveTo>
                  <a:pt x="0" y="0"/>
                </a:moveTo>
                <a:lnTo>
                  <a:pt x="190" y="1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55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59772" name="Text Box 156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73" name="Text Box 157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74" name="Text Box 158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75" name="Text Box 159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9776" name="Text Box 160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" name="Group 161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59767" name="Text Box 162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9768" name="Text Box 163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69" name="Text Box 164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9770" name="Text Box 165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9771" name="Text Box 166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1" name="Group 167"/>
          <p:cNvGrpSpPr>
            <a:grpSpLocks/>
          </p:cNvGrpSpPr>
          <p:nvPr/>
        </p:nvGrpSpPr>
        <p:grpSpPr bwMode="auto">
          <a:xfrm>
            <a:off x="4151313" y="5429250"/>
            <a:ext cx="344487" cy="396875"/>
            <a:chOff x="2611" y="3425"/>
            <a:chExt cx="217" cy="250"/>
          </a:xfrm>
        </p:grpSpPr>
        <p:sp>
          <p:nvSpPr>
            <p:cNvPr id="159765" name="Text Box 168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66" name="Freeform 169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858" name="Rectangle 17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59755" name="Text Box 171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59756" name="Rectangle 172"/>
          <p:cNvSpPr>
            <a:spLocks noChangeArrowheads="1"/>
          </p:cNvSpPr>
          <p:nvPr/>
        </p:nvSpPr>
        <p:spPr bwMode="auto">
          <a:xfrm>
            <a:off x="1911350" y="5029200"/>
            <a:ext cx="5735638" cy="4159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读  写  控  制  电  路</a:t>
            </a:r>
          </a:p>
        </p:txBody>
      </p:sp>
      <p:grpSp>
        <p:nvGrpSpPr>
          <p:cNvPr id="22" name="Group 173"/>
          <p:cNvGrpSpPr>
            <a:grpSpLocks/>
          </p:cNvGrpSpPr>
          <p:nvPr/>
        </p:nvGrpSpPr>
        <p:grpSpPr bwMode="auto">
          <a:xfrm>
            <a:off x="4046538" y="1719263"/>
            <a:ext cx="793750" cy="2058987"/>
            <a:chOff x="2549" y="1083"/>
            <a:chExt cx="500" cy="1297"/>
          </a:xfrm>
        </p:grpSpPr>
        <p:sp>
          <p:nvSpPr>
            <p:cNvPr id="159762" name="Rectangle 174"/>
            <p:cNvSpPr>
              <a:spLocks noChangeArrowheads="1"/>
            </p:cNvSpPr>
            <p:nvPr/>
          </p:nvSpPr>
          <p:spPr bwMode="auto">
            <a:xfrm>
              <a:off x="2549" y="108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3" name="Rectangle 175"/>
            <p:cNvSpPr>
              <a:spLocks noChangeArrowheads="1"/>
            </p:cNvSpPr>
            <p:nvPr/>
          </p:nvSpPr>
          <p:spPr bwMode="auto">
            <a:xfrm>
              <a:off x="2549" y="1636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4" name="Text Box 176"/>
            <p:cNvSpPr txBox="1">
              <a:spLocks noChangeArrowheads="1"/>
            </p:cNvSpPr>
            <p:nvPr/>
          </p:nvSpPr>
          <p:spPr bwMode="auto">
            <a:xfrm>
              <a:off x="2587" y="1972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78" name="日期占位符 17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0679A2-2D4C-4B66-BC3D-E201AE93BEB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9" name="灯片编号占位符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820F2-CBFF-4E19-8AF8-109F354C64F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80" name="页脚占位符 1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151938" cy="5438775"/>
            <a:chOff x="0" y="816"/>
            <a:chExt cx="5765" cy="34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094"/>
              <a:ext cx="462" cy="250"/>
              <a:chOff x="0" y="933"/>
              <a:chExt cx="462" cy="250"/>
            </a:xfrm>
          </p:grpSpPr>
          <p:sp>
            <p:nvSpPr>
              <p:cNvPr id="160949" name="Line 4"/>
              <p:cNvSpPr>
                <a:spLocks noChangeShapeType="1"/>
              </p:cNvSpPr>
              <p:nvPr/>
            </p:nvSpPr>
            <p:spPr bwMode="auto">
              <a:xfrm>
                <a:off x="214" y="991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50" name="Text Box 5"/>
              <p:cNvSpPr txBox="1">
                <a:spLocks noChangeArrowheads="1"/>
              </p:cNvSpPr>
              <p:nvPr/>
            </p:nvSpPr>
            <p:spPr bwMode="auto">
              <a:xfrm>
                <a:off x="0" y="9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" y="1540"/>
              <a:ext cx="446" cy="250"/>
              <a:chOff x="16" y="1371"/>
              <a:chExt cx="446" cy="250"/>
            </a:xfrm>
          </p:grpSpPr>
          <p:sp>
            <p:nvSpPr>
              <p:cNvPr id="160947" name="Line 7"/>
              <p:cNvSpPr>
                <a:spLocks noChangeShapeType="1"/>
              </p:cNvSpPr>
              <p:nvPr/>
            </p:nvSpPr>
            <p:spPr bwMode="auto">
              <a:xfrm>
                <a:off x="214" y="1439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48" name="Text Box 8"/>
              <p:cNvSpPr txBox="1">
                <a:spLocks noChangeArrowheads="1"/>
              </p:cNvSpPr>
              <p:nvPr/>
            </p:nvSpPr>
            <p:spPr bwMode="auto">
              <a:xfrm>
                <a:off x="16" y="137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" y="1987"/>
              <a:ext cx="446" cy="250"/>
              <a:chOff x="16" y="1809"/>
              <a:chExt cx="446" cy="250"/>
            </a:xfrm>
          </p:grpSpPr>
          <p:sp>
            <p:nvSpPr>
              <p:cNvPr id="160945" name="Line 10"/>
              <p:cNvSpPr>
                <a:spLocks noChangeShapeType="1"/>
              </p:cNvSpPr>
              <p:nvPr/>
            </p:nvSpPr>
            <p:spPr bwMode="auto">
              <a:xfrm>
                <a:off x="214" y="1886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46" name="Text Box 11"/>
              <p:cNvSpPr txBox="1">
                <a:spLocks noChangeArrowheads="1"/>
              </p:cNvSpPr>
              <p:nvPr/>
            </p:nvSpPr>
            <p:spPr bwMode="auto">
              <a:xfrm>
                <a:off x="16" y="180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" y="2433"/>
              <a:ext cx="446" cy="250"/>
              <a:chOff x="16" y="2276"/>
              <a:chExt cx="446" cy="250"/>
            </a:xfrm>
          </p:grpSpPr>
          <p:sp>
            <p:nvSpPr>
              <p:cNvPr id="160943" name="Line 13"/>
              <p:cNvSpPr>
                <a:spLocks noChangeShapeType="1"/>
              </p:cNvSpPr>
              <p:nvPr/>
            </p:nvSpPr>
            <p:spPr bwMode="auto">
              <a:xfrm>
                <a:off x="214" y="2334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44" name="Text Box 14"/>
              <p:cNvSpPr txBox="1">
                <a:spLocks noChangeArrowheads="1"/>
              </p:cNvSpPr>
              <p:nvPr/>
            </p:nvSpPr>
            <p:spPr bwMode="auto">
              <a:xfrm>
                <a:off x="16" y="2276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" y="2880"/>
              <a:ext cx="446" cy="250"/>
              <a:chOff x="16" y="2725"/>
              <a:chExt cx="446" cy="250"/>
            </a:xfrm>
          </p:grpSpPr>
          <p:sp>
            <p:nvSpPr>
              <p:cNvPr id="160941" name="Line 16"/>
              <p:cNvSpPr>
                <a:spLocks noChangeShapeType="1"/>
              </p:cNvSpPr>
              <p:nvPr/>
            </p:nvSpPr>
            <p:spPr bwMode="auto">
              <a:xfrm>
                <a:off x="214" y="2782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42" name="Text Box 17"/>
              <p:cNvSpPr txBox="1">
                <a:spLocks noChangeArrowheads="1"/>
              </p:cNvSpPr>
              <p:nvPr/>
            </p:nvSpPr>
            <p:spPr bwMode="auto">
              <a:xfrm>
                <a:off x="16" y="27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462" y="816"/>
              <a:ext cx="5303" cy="3426"/>
              <a:chOff x="462" y="816"/>
              <a:chExt cx="5303" cy="3426"/>
            </a:xfrm>
          </p:grpSpPr>
          <p:sp>
            <p:nvSpPr>
              <p:cNvPr id="160819" name="Rectangle 19"/>
              <p:cNvSpPr>
                <a:spLocks noChangeArrowheads="1"/>
              </p:cNvSpPr>
              <p:nvPr/>
            </p:nvSpPr>
            <p:spPr bwMode="auto">
              <a:xfrm>
                <a:off x="462" y="816"/>
                <a:ext cx="693" cy="2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20" name="Freeform 20"/>
              <p:cNvSpPr>
                <a:spLocks/>
              </p:cNvSpPr>
              <p:nvPr/>
            </p:nvSpPr>
            <p:spPr bwMode="auto">
              <a:xfrm>
                <a:off x="1155" y="991"/>
                <a:ext cx="3638" cy="1"/>
              </a:xfrm>
              <a:custGeom>
                <a:avLst/>
                <a:gdLst>
                  <a:gd name="T0" fmla="*/ 0 w 3528"/>
                  <a:gd name="T1" fmla="*/ 0 h 1"/>
                  <a:gd name="T2" fmla="*/ 3638 w 3528"/>
                  <a:gd name="T3" fmla="*/ 0 h 1"/>
                  <a:gd name="T4" fmla="*/ 0 60000 65536"/>
                  <a:gd name="T5" fmla="*/ 0 60000 65536"/>
                  <a:gd name="T6" fmla="*/ 0 w 3528"/>
                  <a:gd name="T7" fmla="*/ 0 h 1"/>
                  <a:gd name="T8" fmla="*/ 3528 w 352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1" name="Rectangle 21"/>
              <p:cNvSpPr>
                <a:spLocks noChangeArrowheads="1"/>
              </p:cNvSpPr>
              <p:nvPr/>
            </p:nvSpPr>
            <p:spPr bwMode="auto">
              <a:xfrm>
                <a:off x="1615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22" name="Freeform 22"/>
              <p:cNvSpPr>
                <a:spLocks/>
              </p:cNvSpPr>
              <p:nvPr/>
            </p:nvSpPr>
            <p:spPr bwMode="auto">
              <a:xfrm>
                <a:off x="4351" y="991"/>
                <a:ext cx="1" cy="79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79 h 87"/>
                  <a:gd name="T4" fmla="*/ 0 60000 65536"/>
                  <a:gd name="T5" fmla="*/ 0 60000 65536"/>
                  <a:gd name="T6" fmla="*/ 0 w 1"/>
                  <a:gd name="T7" fmla="*/ 0 h 87"/>
                  <a:gd name="T8" fmla="*/ 1 w 1"/>
                  <a:gd name="T9" fmla="*/ 87 h 8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3" name="Freeform 23"/>
              <p:cNvSpPr>
                <a:spLocks/>
              </p:cNvSpPr>
              <p:nvPr/>
            </p:nvSpPr>
            <p:spPr bwMode="auto">
              <a:xfrm>
                <a:off x="1155" y="1295"/>
                <a:ext cx="3659" cy="3"/>
              </a:xfrm>
              <a:custGeom>
                <a:avLst/>
                <a:gdLst>
                  <a:gd name="T0" fmla="*/ 0 w 3659"/>
                  <a:gd name="T1" fmla="*/ 0 h 3"/>
                  <a:gd name="T2" fmla="*/ 3659 w 3659"/>
                  <a:gd name="T3" fmla="*/ 3 h 3"/>
                  <a:gd name="T4" fmla="*/ 0 60000 65536"/>
                  <a:gd name="T5" fmla="*/ 0 60000 65536"/>
                  <a:gd name="T6" fmla="*/ 0 w 3659"/>
                  <a:gd name="T7" fmla="*/ 0 h 3"/>
                  <a:gd name="T8" fmla="*/ 3659 w 365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4" name="Freeform 24"/>
              <p:cNvSpPr>
                <a:spLocks/>
              </p:cNvSpPr>
              <p:nvPr/>
            </p:nvSpPr>
            <p:spPr bwMode="auto">
              <a:xfrm>
                <a:off x="2727" y="987"/>
                <a:ext cx="1" cy="86"/>
              </a:xfrm>
              <a:custGeom>
                <a:avLst/>
                <a:gdLst>
                  <a:gd name="T0" fmla="*/ 0 w 1"/>
                  <a:gd name="T1" fmla="*/ 0 h 86"/>
                  <a:gd name="T2" fmla="*/ 1 w 1"/>
                  <a:gd name="T3" fmla="*/ 86 h 86"/>
                  <a:gd name="T4" fmla="*/ 0 60000 65536"/>
                  <a:gd name="T5" fmla="*/ 0 60000 65536"/>
                  <a:gd name="T6" fmla="*/ 0 w 1"/>
                  <a:gd name="T7" fmla="*/ 0 h 86"/>
                  <a:gd name="T8" fmla="*/ 1 w 1"/>
                  <a:gd name="T9" fmla="*/ 86 h 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5" name="Freeform 25"/>
              <p:cNvSpPr>
                <a:spLocks/>
              </p:cNvSpPr>
              <p:nvPr/>
            </p:nvSpPr>
            <p:spPr bwMode="auto">
              <a:xfrm>
                <a:off x="1791" y="985"/>
                <a:ext cx="1" cy="92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92 h 92"/>
                  <a:gd name="T4" fmla="*/ 0 60000 65536"/>
                  <a:gd name="T5" fmla="*/ 0 60000 65536"/>
                  <a:gd name="T6" fmla="*/ 0 w 1"/>
                  <a:gd name="T7" fmla="*/ 0 h 92"/>
                  <a:gd name="T8" fmla="*/ 1 w 1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6" name="Freeform 26"/>
              <p:cNvSpPr>
                <a:spLocks/>
              </p:cNvSpPr>
              <p:nvPr/>
            </p:nvSpPr>
            <p:spPr bwMode="auto">
              <a:xfrm>
                <a:off x="1788" y="1212"/>
                <a:ext cx="1" cy="85"/>
              </a:xfrm>
              <a:custGeom>
                <a:avLst/>
                <a:gdLst>
                  <a:gd name="T0" fmla="*/ 0 w 1"/>
                  <a:gd name="T1" fmla="*/ 85 h 93"/>
                  <a:gd name="T2" fmla="*/ 0 w 1"/>
                  <a:gd name="T3" fmla="*/ 0 h 93"/>
                  <a:gd name="T4" fmla="*/ 0 60000 65536"/>
                  <a:gd name="T5" fmla="*/ 0 60000 65536"/>
                  <a:gd name="T6" fmla="*/ 0 w 1"/>
                  <a:gd name="T7" fmla="*/ 0 h 93"/>
                  <a:gd name="T8" fmla="*/ 1 w 1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7" name="Freeform 27"/>
              <p:cNvSpPr>
                <a:spLocks/>
              </p:cNvSpPr>
              <p:nvPr/>
            </p:nvSpPr>
            <p:spPr bwMode="auto">
              <a:xfrm>
                <a:off x="2736" y="1200"/>
                <a:ext cx="3" cy="95"/>
              </a:xfrm>
              <a:custGeom>
                <a:avLst/>
                <a:gdLst>
                  <a:gd name="T0" fmla="*/ 0 w 3"/>
                  <a:gd name="T1" fmla="*/ 95 h 105"/>
                  <a:gd name="T2" fmla="*/ 3 w 3"/>
                  <a:gd name="T3" fmla="*/ 0 h 105"/>
                  <a:gd name="T4" fmla="*/ 0 60000 65536"/>
                  <a:gd name="T5" fmla="*/ 0 60000 65536"/>
                  <a:gd name="T6" fmla="*/ 0 w 3"/>
                  <a:gd name="T7" fmla="*/ 0 h 105"/>
                  <a:gd name="T8" fmla="*/ 3 w 3"/>
                  <a:gd name="T9" fmla="*/ 105 h 1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8" name="Line 28"/>
              <p:cNvSpPr>
                <a:spLocks noChangeShapeType="1"/>
              </p:cNvSpPr>
              <p:nvPr/>
            </p:nvSpPr>
            <p:spPr bwMode="auto">
              <a:xfrm rot="10800000">
                <a:off x="4351" y="121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29" name="Freeform 29"/>
              <p:cNvSpPr>
                <a:spLocks/>
              </p:cNvSpPr>
              <p:nvPr/>
            </p:nvSpPr>
            <p:spPr bwMode="auto">
              <a:xfrm>
                <a:off x="1155" y="1559"/>
                <a:ext cx="3653" cy="1"/>
              </a:xfrm>
              <a:custGeom>
                <a:avLst/>
                <a:gdLst>
                  <a:gd name="T0" fmla="*/ 0 w 3543"/>
                  <a:gd name="T1" fmla="*/ 0 h 1"/>
                  <a:gd name="T2" fmla="*/ 3653 w 3543"/>
                  <a:gd name="T3" fmla="*/ 0 h 1"/>
                  <a:gd name="T4" fmla="*/ 0 60000 65536"/>
                  <a:gd name="T5" fmla="*/ 0 60000 65536"/>
                  <a:gd name="T6" fmla="*/ 0 w 3543"/>
                  <a:gd name="T7" fmla="*/ 0 h 1"/>
                  <a:gd name="T8" fmla="*/ 3543 w 35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0" name="Line 30"/>
              <p:cNvSpPr>
                <a:spLocks noChangeShapeType="1"/>
              </p:cNvSpPr>
              <p:nvPr/>
            </p:nvSpPr>
            <p:spPr bwMode="auto">
              <a:xfrm>
                <a:off x="4351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1" name="Freeform 31"/>
              <p:cNvSpPr>
                <a:spLocks/>
              </p:cNvSpPr>
              <p:nvPr/>
            </p:nvSpPr>
            <p:spPr bwMode="auto">
              <a:xfrm>
                <a:off x="1155" y="1863"/>
                <a:ext cx="3656" cy="1"/>
              </a:xfrm>
              <a:custGeom>
                <a:avLst/>
                <a:gdLst>
                  <a:gd name="T0" fmla="*/ 0 w 3546"/>
                  <a:gd name="T1" fmla="*/ 0 h 2"/>
                  <a:gd name="T2" fmla="*/ 3656 w 3546"/>
                  <a:gd name="T3" fmla="*/ 1 h 2"/>
                  <a:gd name="T4" fmla="*/ 0 60000 65536"/>
                  <a:gd name="T5" fmla="*/ 0 60000 65536"/>
                  <a:gd name="T6" fmla="*/ 0 w 3546"/>
                  <a:gd name="T7" fmla="*/ 0 h 2"/>
                  <a:gd name="T8" fmla="*/ 3546 w 354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2" name="Line 32"/>
              <p:cNvSpPr>
                <a:spLocks noChangeShapeType="1"/>
              </p:cNvSpPr>
              <p:nvPr/>
            </p:nvSpPr>
            <p:spPr bwMode="auto">
              <a:xfrm>
                <a:off x="2725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3" name="Line 33"/>
              <p:cNvSpPr>
                <a:spLocks noChangeShapeType="1"/>
              </p:cNvSpPr>
              <p:nvPr/>
            </p:nvSpPr>
            <p:spPr bwMode="auto">
              <a:xfrm>
                <a:off x="1788" y="1559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4" name="Line 34"/>
              <p:cNvSpPr>
                <a:spLocks noChangeShapeType="1"/>
              </p:cNvSpPr>
              <p:nvPr/>
            </p:nvSpPr>
            <p:spPr bwMode="auto">
              <a:xfrm rot="10800000">
                <a:off x="1788" y="1778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5" name="Line 35"/>
              <p:cNvSpPr>
                <a:spLocks noChangeShapeType="1"/>
              </p:cNvSpPr>
              <p:nvPr/>
            </p:nvSpPr>
            <p:spPr bwMode="auto">
              <a:xfrm rot="10800000">
                <a:off x="2725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6" name="Line 36"/>
              <p:cNvSpPr>
                <a:spLocks noChangeShapeType="1"/>
              </p:cNvSpPr>
              <p:nvPr/>
            </p:nvSpPr>
            <p:spPr bwMode="auto">
              <a:xfrm rot="10800000">
                <a:off x="4351" y="1780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7" name="Freeform 37"/>
              <p:cNvSpPr>
                <a:spLocks/>
              </p:cNvSpPr>
              <p:nvPr/>
            </p:nvSpPr>
            <p:spPr bwMode="auto">
              <a:xfrm>
                <a:off x="1155" y="2432"/>
                <a:ext cx="3675" cy="1"/>
              </a:xfrm>
              <a:custGeom>
                <a:avLst/>
                <a:gdLst>
                  <a:gd name="T0" fmla="*/ 0 w 3564"/>
                  <a:gd name="T1" fmla="*/ 0 h 1"/>
                  <a:gd name="T2" fmla="*/ 3675 w 3564"/>
                  <a:gd name="T3" fmla="*/ 0 h 1"/>
                  <a:gd name="T4" fmla="*/ 0 60000 65536"/>
                  <a:gd name="T5" fmla="*/ 0 60000 65536"/>
                  <a:gd name="T6" fmla="*/ 0 w 3564"/>
                  <a:gd name="T7" fmla="*/ 0 h 1"/>
                  <a:gd name="T8" fmla="*/ 3564 w 35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8" name="Line 38"/>
              <p:cNvSpPr>
                <a:spLocks noChangeShapeType="1"/>
              </p:cNvSpPr>
              <p:nvPr/>
            </p:nvSpPr>
            <p:spPr bwMode="auto">
              <a:xfrm>
                <a:off x="4351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39" name="Freeform 39"/>
              <p:cNvSpPr>
                <a:spLocks/>
              </p:cNvSpPr>
              <p:nvPr/>
            </p:nvSpPr>
            <p:spPr bwMode="auto">
              <a:xfrm>
                <a:off x="1155" y="2736"/>
                <a:ext cx="3647" cy="1"/>
              </a:xfrm>
              <a:custGeom>
                <a:avLst/>
                <a:gdLst>
                  <a:gd name="T0" fmla="*/ 0 w 3647"/>
                  <a:gd name="T1" fmla="*/ 0 h 1"/>
                  <a:gd name="T2" fmla="*/ 3647 w 3647"/>
                  <a:gd name="T3" fmla="*/ 1 h 1"/>
                  <a:gd name="T4" fmla="*/ 0 60000 65536"/>
                  <a:gd name="T5" fmla="*/ 0 60000 65536"/>
                  <a:gd name="T6" fmla="*/ 0 w 3647"/>
                  <a:gd name="T7" fmla="*/ 0 h 1"/>
                  <a:gd name="T8" fmla="*/ 3647 w 36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0" name="Line 40"/>
              <p:cNvSpPr>
                <a:spLocks noChangeShapeType="1"/>
              </p:cNvSpPr>
              <p:nvPr/>
            </p:nvSpPr>
            <p:spPr bwMode="auto">
              <a:xfrm>
                <a:off x="2725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1" name="Line 41"/>
              <p:cNvSpPr>
                <a:spLocks noChangeShapeType="1"/>
              </p:cNvSpPr>
              <p:nvPr/>
            </p:nvSpPr>
            <p:spPr bwMode="auto">
              <a:xfrm>
                <a:off x="1788" y="243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2" name="Line 42"/>
              <p:cNvSpPr>
                <a:spLocks noChangeShapeType="1"/>
              </p:cNvSpPr>
              <p:nvPr/>
            </p:nvSpPr>
            <p:spPr bwMode="auto">
              <a:xfrm rot="10800000">
                <a:off x="1788" y="2652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3" name="Line 43"/>
              <p:cNvSpPr>
                <a:spLocks noChangeShapeType="1"/>
              </p:cNvSpPr>
              <p:nvPr/>
            </p:nvSpPr>
            <p:spPr bwMode="auto">
              <a:xfrm rot="10800000">
                <a:off x="2725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4" name="Line 44"/>
              <p:cNvSpPr>
                <a:spLocks noChangeShapeType="1"/>
              </p:cNvSpPr>
              <p:nvPr/>
            </p:nvSpPr>
            <p:spPr bwMode="auto">
              <a:xfrm rot="10800000">
                <a:off x="4351" y="2654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5" name="AutoShape 45"/>
              <p:cNvSpPr>
                <a:spLocks noChangeArrowheads="1"/>
              </p:cNvSpPr>
              <p:nvPr/>
            </p:nvSpPr>
            <p:spPr bwMode="auto">
              <a:xfrm rot="-5400000">
                <a:off x="1700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46" name="Freeform 46"/>
              <p:cNvSpPr>
                <a:spLocks/>
              </p:cNvSpPr>
              <p:nvPr/>
            </p:nvSpPr>
            <p:spPr bwMode="auto">
              <a:xfrm>
                <a:off x="1416" y="1148"/>
                <a:ext cx="198" cy="2026"/>
              </a:xfrm>
              <a:custGeom>
                <a:avLst/>
                <a:gdLst>
                  <a:gd name="T0" fmla="*/ 198 w 198"/>
                  <a:gd name="T1" fmla="*/ 0 h 2026"/>
                  <a:gd name="T2" fmla="*/ 0 w 198"/>
                  <a:gd name="T3" fmla="*/ 0 h 2026"/>
                  <a:gd name="T4" fmla="*/ 6 w 198"/>
                  <a:gd name="T5" fmla="*/ 2026 h 2026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6"/>
                  <a:gd name="T11" fmla="*/ 198 w 198"/>
                  <a:gd name="T12" fmla="*/ 2026 h 20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7" name="Freeform 47"/>
              <p:cNvSpPr>
                <a:spLocks/>
              </p:cNvSpPr>
              <p:nvPr/>
            </p:nvSpPr>
            <p:spPr bwMode="auto">
              <a:xfrm>
                <a:off x="141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8" name="Freeform 48"/>
              <p:cNvSpPr>
                <a:spLocks/>
              </p:cNvSpPr>
              <p:nvPr/>
            </p:nvSpPr>
            <p:spPr bwMode="auto">
              <a:xfrm>
                <a:off x="1422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49" name="Line 49"/>
              <p:cNvSpPr>
                <a:spLocks noChangeShapeType="1"/>
              </p:cNvSpPr>
              <p:nvPr/>
            </p:nvSpPr>
            <p:spPr bwMode="auto">
              <a:xfrm>
                <a:off x="1419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0" name="Freeform 50"/>
              <p:cNvSpPr>
                <a:spLocks/>
              </p:cNvSpPr>
              <p:nvPr/>
            </p:nvSpPr>
            <p:spPr bwMode="auto">
              <a:xfrm>
                <a:off x="3979" y="1148"/>
                <a:ext cx="198" cy="2023"/>
              </a:xfrm>
              <a:custGeom>
                <a:avLst/>
                <a:gdLst>
                  <a:gd name="T0" fmla="*/ 198 w 198"/>
                  <a:gd name="T1" fmla="*/ 0 h 2023"/>
                  <a:gd name="T2" fmla="*/ 0 w 198"/>
                  <a:gd name="T3" fmla="*/ 0 h 2023"/>
                  <a:gd name="T4" fmla="*/ 2 w 198"/>
                  <a:gd name="T5" fmla="*/ 2023 h 2023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23"/>
                  <a:gd name="T11" fmla="*/ 198 w 198"/>
                  <a:gd name="T12" fmla="*/ 2023 h 20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1" name="Freeform 51"/>
              <p:cNvSpPr>
                <a:spLocks/>
              </p:cNvSpPr>
              <p:nvPr/>
            </p:nvSpPr>
            <p:spPr bwMode="auto">
              <a:xfrm>
                <a:off x="3982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2" name="Freeform 52"/>
              <p:cNvSpPr>
                <a:spLocks/>
              </p:cNvSpPr>
              <p:nvPr/>
            </p:nvSpPr>
            <p:spPr bwMode="auto">
              <a:xfrm>
                <a:off x="3985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3" name="Line 53"/>
              <p:cNvSpPr>
                <a:spLocks noChangeShapeType="1"/>
              </p:cNvSpPr>
              <p:nvPr/>
            </p:nvSpPr>
            <p:spPr bwMode="auto">
              <a:xfrm>
                <a:off x="3982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4" name="Freeform 54"/>
              <p:cNvSpPr>
                <a:spLocks/>
              </p:cNvSpPr>
              <p:nvPr/>
            </p:nvSpPr>
            <p:spPr bwMode="auto">
              <a:xfrm>
                <a:off x="2347" y="1148"/>
                <a:ext cx="198" cy="2024"/>
              </a:xfrm>
              <a:custGeom>
                <a:avLst/>
                <a:gdLst>
                  <a:gd name="T0" fmla="*/ 198 w 192"/>
                  <a:gd name="T1" fmla="*/ 0 h 2224"/>
                  <a:gd name="T2" fmla="*/ 0 w 192"/>
                  <a:gd name="T3" fmla="*/ 0 h 2224"/>
                  <a:gd name="T4" fmla="*/ 2 w 192"/>
                  <a:gd name="T5" fmla="*/ 2024 h 222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224"/>
                  <a:gd name="T11" fmla="*/ 192 w 192"/>
                  <a:gd name="T12" fmla="*/ 2224 h 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5" name="Freeform 55"/>
              <p:cNvSpPr>
                <a:spLocks/>
              </p:cNvSpPr>
              <p:nvPr/>
            </p:nvSpPr>
            <p:spPr bwMode="auto">
              <a:xfrm>
                <a:off x="235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6" name="Freeform 56"/>
              <p:cNvSpPr>
                <a:spLocks/>
              </p:cNvSpPr>
              <p:nvPr/>
            </p:nvSpPr>
            <p:spPr bwMode="auto">
              <a:xfrm>
                <a:off x="2353" y="2585"/>
                <a:ext cx="198" cy="1"/>
              </a:xfrm>
              <a:custGeom>
                <a:avLst/>
                <a:gdLst>
                  <a:gd name="T0" fmla="*/ 0 w 192"/>
                  <a:gd name="T1" fmla="*/ 0 h 1"/>
                  <a:gd name="T2" fmla="*/ 198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7" name="Line 57"/>
              <p:cNvSpPr>
                <a:spLocks noChangeShapeType="1"/>
              </p:cNvSpPr>
              <p:nvPr/>
            </p:nvSpPr>
            <p:spPr bwMode="auto">
              <a:xfrm>
                <a:off x="2350" y="2957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8" name="Freeform 58"/>
              <p:cNvSpPr>
                <a:spLocks/>
              </p:cNvSpPr>
              <p:nvPr/>
            </p:nvSpPr>
            <p:spPr bwMode="auto">
              <a:xfrm>
                <a:off x="1964" y="1135"/>
                <a:ext cx="198" cy="2030"/>
              </a:xfrm>
              <a:custGeom>
                <a:avLst/>
                <a:gdLst>
                  <a:gd name="T0" fmla="*/ 0 w 198"/>
                  <a:gd name="T1" fmla="*/ 0 h 2030"/>
                  <a:gd name="T2" fmla="*/ 198 w 198"/>
                  <a:gd name="T3" fmla="*/ 0 h 2030"/>
                  <a:gd name="T4" fmla="*/ 193 w 198"/>
                  <a:gd name="T5" fmla="*/ 2030 h 2030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2030"/>
                  <a:gd name="T11" fmla="*/ 198 w 198"/>
                  <a:gd name="T12" fmla="*/ 2030 h 20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59" name="Freeform 59"/>
              <p:cNvSpPr>
                <a:spLocks/>
              </p:cNvSpPr>
              <p:nvPr/>
            </p:nvSpPr>
            <p:spPr bwMode="auto">
              <a:xfrm rot="10800000">
                <a:off x="1959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0" name="Freeform 60"/>
              <p:cNvSpPr>
                <a:spLocks/>
              </p:cNvSpPr>
              <p:nvPr/>
            </p:nvSpPr>
            <p:spPr bwMode="auto">
              <a:xfrm rot="10800000">
                <a:off x="1959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1" name="Freeform 61"/>
              <p:cNvSpPr>
                <a:spLocks/>
              </p:cNvSpPr>
              <p:nvPr/>
            </p:nvSpPr>
            <p:spPr bwMode="auto">
              <a:xfrm>
                <a:off x="1958" y="2957"/>
                <a:ext cx="200" cy="1"/>
              </a:xfrm>
              <a:custGeom>
                <a:avLst/>
                <a:gdLst>
                  <a:gd name="T0" fmla="*/ 200 w 194"/>
                  <a:gd name="T1" fmla="*/ 0 h 1"/>
                  <a:gd name="T2" fmla="*/ 0 w 194"/>
                  <a:gd name="T3" fmla="*/ 0 h 1"/>
                  <a:gd name="T4" fmla="*/ 0 60000 65536"/>
                  <a:gd name="T5" fmla="*/ 0 60000 65536"/>
                  <a:gd name="T6" fmla="*/ 0 w 194"/>
                  <a:gd name="T7" fmla="*/ 0 h 1"/>
                  <a:gd name="T8" fmla="*/ 194 w 19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2" name="Freeform 62"/>
              <p:cNvSpPr>
                <a:spLocks/>
              </p:cNvSpPr>
              <p:nvPr/>
            </p:nvSpPr>
            <p:spPr bwMode="auto">
              <a:xfrm>
                <a:off x="2893" y="1135"/>
                <a:ext cx="199" cy="2047"/>
              </a:xfrm>
              <a:custGeom>
                <a:avLst/>
                <a:gdLst>
                  <a:gd name="T0" fmla="*/ 0 w 193"/>
                  <a:gd name="T1" fmla="*/ 0 h 2250"/>
                  <a:gd name="T2" fmla="*/ 198 w 193"/>
                  <a:gd name="T3" fmla="*/ 0 h 2250"/>
                  <a:gd name="T4" fmla="*/ 199 w 193"/>
                  <a:gd name="T5" fmla="*/ 2047 h 2250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250"/>
                  <a:gd name="T11" fmla="*/ 193 w 193"/>
                  <a:gd name="T12" fmla="*/ 2250 h 2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3" name="Freeform 63"/>
              <p:cNvSpPr>
                <a:spLocks/>
              </p:cNvSpPr>
              <p:nvPr/>
            </p:nvSpPr>
            <p:spPr bwMode="auto">
              <a:xfrm rot="10800000">
                <a:off x="2890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4" name="Freeform 64"/>
              <p:cNvSpPr>
                <a:spLocks/>
              </p:cNvSpPr>
              <p:nvPr/>
            </p:nvSpPr>
            <p:spPr bwMode="auto">
              <a:xfrm rot="10800000">
                <a:off x="2890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5" name="Freeform 65"/>
              <p:cNvSpPr>
                <a:spLocks/>
              </p:cNvSpPr>
              <p:nvPr/>
            </p:nvSpPr>
            <p:spPr bwMode="auto">
              <a:xfrm>
                <a:off x="2895" y="2957"/>
                <a:ext cx="194" cy="1"/>
              </a:xfrm>
              <a:custGeom>
                <a:avLst/>
                <a:gdLst>
                  <a:gd name="T0" fmla="*/ 194 w 188"/>
                  <a:gd name="T1" fmla="*/ 0 h 1"/>
                  <a:gd name="T2" fmla="*/ 0 w 188"/>
                  <a:gd name="T3" fmla="*/ 0 h 1"/>
                  <a:gd name="T4" fmla="*/ 0 60000 65536"/>
                  <a:gd name="T5" fmla="*/ 0 60000 65536"/>
                  <a:gd name="T6" fmla="*/ 0 w 188"/>
                  <a:gd name="T7" fmla="*/ 0 h 1"/>
                  <a:gd name="T8" fmla="*/ 188 w 1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6" name="Freeform 66"/>
              <p:cNvSpPr>
                <a:spLocks/>
              </p:cNvSpPr>
              <p:nvPr/>
            </p:nvSpPr>
            <p:spPr bwMode="auto">
              <a:xfrm>
                <a:off x="4531" y="1135"/>
                <a:ext cx="203" cy="2027"/>
              </a:xfrm>
              <a:custGeom>
                <a:avLst/>
                <a:gdLst>
                  <a:gd name="T0" fmla="*/ 0 w 203"/>
                  <a:gd name="T1" fmla="*/ 0 h 2027"/>
                  <a:gd name="T2" fmla="*/ 198 w 203"/>
                  <a:gd name="T3" fmla="*/ 0 h 2027"/>
                  <a:gd name="T4" fmla="*/ 203 w 203"/>
                  <a:gd name="T5" fmla="*/ 2027 h 2027"/>
                  <a:gd name="T6" fmla="*/ 0 60000 65536"/>
                  <a:gd name="T7" fmla="*/ 0 60000 65536"/>
                  <a:gd name="T8" fmla="*/ 0 60000 65536"/>
                  <a:gd name="T9" fmla="*/ 0 w 203"/>
                  <a:gd name="T10" fmla="*/ 0 h 2027"/>
                  <a:gd name="T11" fmla="*/ 203 w 203"/>
                  <a:gd name="T12" fmla="*/ 2027 h 20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7" name="Freeform 67"/>
              <p:cNvSpPr>
                <a:spLocks/>
              </p:cNvSpPr>
              <p:nvPr/>
            </p:nvSpPr>
            <p:spPr bwMode="auto">
              <a:xfrm rot="10800000">
                <a:off x="4528" y="1704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8" name="Freeform 68"/>
              <p:cNvSpPr>
                <a:spLocks/>
              </p:cNvSpPr>
              <p:nvPr/>
            </p:nvSpPr>
            <p:spPr bwMode="auto">
              <a:xfrm rot="10800000">
                <a:off x="4528" y="258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69" name="Freeform 69"/>
              <p:cNvSpPr>
                <a:spLocks/>
              </p:cNvSpPr>
              <p:nvPr/>
            </p:nvSpPr>
            <p:spPr bwMode="auto">
              <a:xfrm rot="10800000">
                <a:off x="4524" y="2955"/>
                <a:ext cx="201" cy="1"/>
              </a:xfrm>
              <a:custGeom>
                <a:avLst/>
                <a:gdLst>
                  <a:gd name="T0" fmla="*/ 0 w 195"/>
                  <a:gd name="T1" fmla="*/ 0 h 1"/>
                  <a:gd name="T2" fmla="*/ 201 w 195"/>
                  <a:gd name="T3" fmla="*/ 0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870" name="Rectangle 70"/>
              <p:cNvSpPr>
                <a:spLocks noChangeArrowheads="1"/>
              </p:cNvSpPr>
              <p:nvPr/>
            </p:nvSpPr>
            <p:spPr bwMode="auto">
              <a:xfrm>
                <a:off x="1204" y="3175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  写  控  制  电  路</a:t>
                </a:r>
              </a:p>
            </p:txBody>
          </p:sp>
          <p:sp>
            <p:nvSpPr>
              <p:cNvPr id="160871" name="Rectangle 71"/>
              <p:cNvSpPr>
                <a:spLocks noChangeArrowheads="1"/>
              </p:cNvSpPr>
              <p:nvPr/>
            </p:nvSpPr>
            <p:spPr bwMode="auto">
              <a:xfrm>
                <a:off x="1204" y="3656"/>
                <a:ext cx="3613" cy="2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  地  址  译  码  器</a:t>
                </a:r>
              </a:p>
            </p:txBody>
          </p:sp>
          <p:sp>
            <p:nvSpPr>
              <p:cNvPr id="160872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1689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60873" name="Text Box 73"/>
              <p:cNvSpPr txBox="1">
                <a:spLocks noChangeArrowheads="1"/>
              </p:cNvSpPr>
              <p:nvPr/>
            </p:nvSpPr>
            <p:spPr bwMode="auto">
              <a:xfrm rot="5400000">
                <a:off x="2620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60874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252" y="1965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60875" name="Rectangle 75"/>
              <p:cNvSpPr>
                <a:spLocks noChangeArrowheads="1"/>
              </p:cNvSpPr>
              <p:nvPr/>
            </p:nvSpPr>
            <p:spPr bwMode="auto">
              <a:xfrm>
                <a:off x="1615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6" name="Rectangle 76"/>
              <p:cNvSpPr>
                <a:spLocks noChangeArrowheads="1"/>
              </p:cNvSpPr>
              <p:nvPr/>
            </p:nvSpPr>
            <p:spPr bwMode="auto">
              <a:xfrm>
                <a:off x="1615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7" name="Rectangle 77"/>
              <p:cNvSpPr>
                <a:spLocks noChangeArrowheads="1"/>
              </p:cNvSpPr>
              <p:nvPr/>
            </p:nvSpPr>
            <p:spPr bwMode="auto">
              <a:xfrm>
                <a:off x="2546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8" name="Rectangle 78"/>
              <p:cNvSpPr>
                <a:spLocks noChangeArrowheads="1"/>
              </p:cNvSpPr>
              <p:nvPr/>
            </p:nvSpPr>
            <p:spPr bwMode="auto">
              <a:xfrm>
                <a:off x="2546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9" name="Rectangle 79"/>
              <p:cNvSpPr>
                <a:spLocks noChangeArrowheads="1"/>
              </p:cNvSpPr>
              <p:nvPr/>
            </p:nvSpPr>
            <p:spPr bwMode="auto">
              <a:xfrm>
                <a:off x="2546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0" name="Rectangle 80"/>
              <p:cNvSpPr>
                <a:spLocks noChangeArrowheads="1"/>
              </p:cNvSpPr>
              <p:nvPr/>
            </p:nvSpPr>
            <p:spPr bwMode="auto">
              <a:xfrm>
                <a:off x="4178" y="1078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1" name="Rectangle 81"/>
              <p:cNvSpPr>
                <a:spLocks noChangeArrowheads="1"/>
              </p:cNvSpPr>
              <p:nvPr/>
            </p:nvSpPr>
            <p:spPr bwMode="auto">
              <a:xfrm>
                <a:off x="4178" y="1643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2" name="Rectangle 82"/>
              <p:cNvSpPr>
                <a:spLocks noChangeArrowheads="1"/>
              </p:cNvSpPr>
              <p:nvPr/>
            </p:nvSpPr>
            <p:spPr bwMode="auto">
              <a:xfrm>
                <a:off x="4178" y="2517"/>
                <a:ext cx="346" cy="1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3" name="AutoShape 83"/>
              <p:cNvSpPr>
                <a:spLocks noChangeArrowheads="1"/>
              </p:cNvSpPr>
              <p:nvPr/>
            </p:nvSpPr>
            <p:spPr bwMode="auto">
              <a:xfrm rot="-5400000">
                <a:off x="2631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4" name="AutoShape 84"/>
              <p:cNvSpPr>
                <a:spLocks noChangeArrowheads="1"/>
              </p:cNvSpPr>
              <p:nvPr/>
            </p:nvSpPr>
            <p:spPr bwMode="auto">
              <a:xfrm rot="-5400000">
                <a:off x="4263" y="2784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85" name="Text Box 85"/>
              <p:cNvSpPr txBox="1">
                <a:spLocks noChangeArrowheads="1"/>
              </p:cNvSpPr>
              <p:nvPr/>
            </p:nvSpPr>
            <p:spPr bwMode="auto">
              <a:xfrm>
                <a:off x="4796" y="86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读选择线</a:t>
                </a:r>
              </a:p>
            </p:txBody>
          </p:sp>
          <p:sp>
            <p:nvSpPr>
              <p:cNvPr id="160886" name="Text Box 86"/>
              <p:cNvSpPr txBox="1">
                <a:spLocks noChangeArrowheads="1"/>
              </p:cNvSpPr>
              <p:nvPr/>
            </p:nvSpPr>
            <p:spPr bwMode="auto">
              <a:xfrm>
                <a:off x="4806" y="115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写选择线</a:t>
                </a:r>
              </a:p>
            </p:txBody>
          </p:sp>
          <p:sp>
            <p:nvSpPr>
              <p:cNvPr id="160887" name="Line 87"/>
              <p:cNvSpPr>
                <a:spLocks noChangeShapeType="1"/>
              </p:cNvSpPr>
              <p:nvPr/>
            </p:nvSpPr>
            <p:spPr bwMode="auto">
              <a:xfrm>
                <a:off x="4817" y="3306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88" name="Text Box 88"/>
              <p:cNvSpPr txBox="1">
                <a:spLocks noChangeArrowheads="1"/>
              </p:cNvSpPr>
              <p:nvPr/>
            </p:nvSpPr>
            <p:spPr bwMode="auto">
              <a:xfrm>
                <a:off x="4906" y="30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0889" name="Text Box 89"/>
              <p:cNvSpPr txBox="1">
                <a:spLocks noChangeArrowheads="1"/>
              </p:cNvSpPr>
              <p:nvPr/>
            </p:nvSpPr>
            <p:spPr bwMode="auto">
              <a:xfrm>
                <a:off x="3296" y="192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单元</a:t>
                </a:r>
              </a:p>
            </p:txBody>
          </p:sp>
          <p:sp>
            <p:nvSpPr>
              <p:cNvPr id="160890" name="Text Box 90"/>
              <p:cNvSpPr txBox="1">
                <a:spLocks noChangeArrowheads="1"/>
              </p:cNvSpPr>
              <p:nvPr/>
            </p:nvSpPr>
            <p:spPr bwMode="auto">
              <a:xfrm>
                <a:off x="3296" y="210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电路</a:t>
                </a:r>
              </a:p>
            </p:txBody>
          </p:sp>
          <p:sp>
            <p:nvSpPr>
              <p:cNvPr id="160891" name="Text Box 91"/>
              <p:cNvSpPr txBox="1">
                <a:spLocks noChangeArrowheads="1"/>
              </p:cNvSpPr>
              <p:nvPr/>
            </p:nvSpPr>
            <p:spPr bwMode="auto">
              <a:xfrm>
                <a:off x="503" y="936"/>
                <a:ext cx="309" cy="2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60892" name="Text Box 92"/>
              <p:cNvSpPr txBox="1">
                <a:spLocks noChangeArrowheads="1"/>
              </p:cNvSpPr>
              <p:nvPr/>
            </p:nvSpPr>
            <p:spPr bwMode="auto">
              <a:xfrm>
                <a:off x="907" y="86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60893" name="Text Box 93"/>
              <p:cNvSpPr txBox="1">
                <a:spLocks noChangeArrowheads="1"/>
              </p:cNvSpPr>
              <p:nvPr/>
            </p:nvSpPr>
            <p:spPr bwMode="auto">
              <a:xfrm>
                <a:off x="907" y="115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60894" name="Text Box 94"/>
              <p:cNvSpPr txBox="1">
                <a:spLocks noChangeArrowheads="1"/>
              </p:cNvSpPr>
              <p:nvPr/>
            </p:nvSpPr>
            <p:spPr bwMode="auto">
              <a:xfrm>
                <a:off x="907" y="145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0895" name="Text Box 95"/>
              <p:cNvSpPr txBox="1">
                <a:spLocks noChangeArrowheads="1"/>
              </p:cNvSpPr>
              <p:nvPr/>
            </p:nvSpPr>
            <p:spPr bwMode="auto">
              <a:xfrm>
                <a:off x="907" y="176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0896" name="Text Box 96"/>
              <p:cNvSpPr txBox="1">
                <a:spLocks noChangeArrowheads="1"/>
              </p:cNvSpPr>
              <p:nvPr/>
            </p:nvSpPr>
            <p:spPr bwMode="auto">
              <a:xfrm>
                <a:off x="854" y="229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60897" name="Text Box 97"/>
              <p:cNvSpPr txBox="1">
                <a:spLocks noChangeArrowheads="1"/>
              </p:cNvSpPr>
              <p:nvPr/>
            </p:nvSpPr>
            <p:spPr bwMode="auto">
              <a:xfrm>
                <a:off x="858" y="259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60898" name="Line 98"/>
              <p:cNvSpPr>
                <a:spLocks noChangeShapeType="1"/>
              </p:cNvSpPr>
              <p:nvPr/>
            </p:nvSpPr>
            <p:spPr bwMode="auto">
              <a:xfrm>
                <a:off x="1887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99" name="Line 99"/>
              <p:cNvSpPr>
                <a:spLocks noChangeShapeType="1"/>
              </p:cNvSpPr>
              <p:nvPr/>
            </p:nvSpPr>
            <p:spPr bwMode="auto">
              <a:xfrm>
                <a:off x="2832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00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0901" name="Line 101"/>
              <p:cNvSpPr>
                <a:spLocks noChangeShapeType="1"/>
              </p:cNvSpPr>
              <p:nvPr/>
            </p:nvSpPr>
            <p:spPr bwMode="auto">
              <a:xfrm>
                <a:off x="4473" y="3449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02" name="Text Box 102"/>
              <p:cNvSpPr txBox="1">
                <a:spLocks noChangeArrowheads="1"/>
              </p:cNvSpPr>
              <p:nvPr/>
            </p:nvSpPr>
            <p:spPr bwMode="auto">
              <a:xfrm>
                <a:off x="4176" y="34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1492" y="3918"/>
                <a:ext cx="284" cy="323"/>
                <a:chOff x="1584" y="3918"/>
                <a:chExt cx="284" cy="323"/>
              </a:xfrm>
            </p:grpSpPr>
            <p:sp>
              <p:nvSpPr>
                <p:cNvPr id="160939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149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94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84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2234" y="3918"/>
                <a:ext cx="285" cy="324"/>
                <a:chOff x="2355" y="3918"/>
                <a:chExt cx="285" cy="324"/>
              </a:xfrm>
            </p:grpSpPr>
            <p:sp>
              <p:nvSpPr>
                <p:cNvPr id="160937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224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93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56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2978" y="3918"/>
                <a:ext cx="284" cy="324"/>
                <a:chOff x="3102" y="3918"/>
                <a:chExt cx="284" cy="324"/>
              </a:xfrm>
            </p:grpSpPr>
            <p:sp>
              <p:nvSpPr>
                <p:cNvPr id="160935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3001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936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102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3721" y="3918"/>
                <a:ext cx="284" cy="324"/>
                <a:chOff x="3844" y="3918"/>
                <a:chExt cx="284" cy="324"/>
              </a:xfrm>
            </p:grpSpPr>
            <p:sp>
              <p:nvSpPr>
                <p:cNvPr id="160933" name="Line 113"/>
                <p:cNvSpPr>
                  <a:spLocks noChangeShapeType="1"/>
                </p:cNvSpPr>
                <p:nvPr/>
              </p:nvSpPr>
              <p:spPr bwMode="auto">
                <a:xfrm rot="-5400000">
                  <a:off x="3756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93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844" y="399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464" y="3918"/>
                <a:ext cx="284" cy="323"/>
                <a:chOff x="4603" y="3918"/>
                <a:chExt cx="284" cy="323"/>
              </a:xfrm>
            </p:grpSpPr>
            <p:sp>
              <p:nvSpPr>
                <p:cNvPr id="160931" name="Line 116"/>
                <p:cNvSpPr>
                  <a:spLocks noChangeShapeType="1"/>
                </p:cNvSpPr>
                <p:nvPr/>
              </p:nvSpPr>
              <p:spPr bwMode="auto">
                <a:xfrm rot="-5400000">
                  <a:off x="4510" y="4027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93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603" y="3991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60908" name="Line 118"/>
              <p:cNvSpPr>
                <a:spLocks noChangeShapeType="1"/>
              </p:cNvSpPr>
              <p:nvPr/>
            </p:nvSpPr>
            <p:spPr bwMode="auto">
              <a:xfrm>
                <a:off x="2689" y="1690"/>
                <a:ext cx="643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09" name="Line 119"/>
              <p:cNvSpPr>
                <a:spLocks noChangeShapeType="1"/>
              </p:cNvSpPr>
              <p:nvPr/>
            </p:nvSpPr>
            <p:spPr bwMode="auto">
              <a:xfrm>
                <a:off x="3976" y="2039"/>
                <a:ext cx="990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10" name="Line 120"/>
              <p:cNvSpPr>
                <a:spLocks noChangeShapeType="1"/>
              </p:cNvSpPr>
              <p:nvPr/>
            </p:nvSpPr>
            <p:spPr bwMode="auto">
              <a:xfrm>
                <a:off x="4718" y="1384"/>
                <a:ext cx="693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911" name="Text Box 121"/>
              <p:cNvSpPr txBox="1">
                <a:spLocks noChangeArrowheads="1"/>
              </p:cNvSpPr>
              <p:nvPr/>
            </p:nvSpPr>
            <p:spPr bwMode="auto">
              <a:xfrm>
                <a:off x="4844" y="272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刷新放大器</a:t>
                </a:r>
              </a:p>
            </p:txBody>
          </p:sp>
          <p:sp>
            <p:nvSpPr>
              <p:cNvPr id="160912" name="Line 122"/>
              <p:cNvSpPr>
                <a:spLocks noChangeShapeType="1"/>
              </p:cNvSpPr>
              <p:nvPr/>
            </p:nvSpPr>
            <p:spPr bwMode="auto">
              <a:xfrm flipV="1">
                <a:off x="4520" y="2957"/>
                <a:ext cx="49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123"/>
              <p:cNvGrpSpPr>
                <a:grpSpLocks/>
              </p:cNvGrpSpPr>
              <p:nvPr/>
            </p:nvGrpSpPr>
            <p:grpSpPr bwMode="auto">
              <a:xfrm>
                <a:off x="4916" y="1726"/>
                <a:ext cx="277" cy="893"/>
                <a:chOff x="4920" y="1790"/>
                <a:chExt cx="277" cy="893"/>
              </a:xfrm>
            </p:grpSpPr>
            <p:sp>
              <p:nvSpPr>
                <p:cNvPr id="160927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920" y="179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写</a:t>
                  </a:r>
                </a:p>
              </p:txBody>
            </p:sp>
            <p:sp>
              <p:nvSpPr>
                <p:cNvPr id="160928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920" y="200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6092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920" y="221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60930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20" y="243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5372" y="1505"/>
                <a:ext cx="277" cy="879"/>
                <a:chOff x="5394" y="1612"/>
                <a:chExt cx="277" cy="879"/>
              </a:xfrm>
            </p:grpSpPr>
            <p:sp>
              <p:nvSpPr>
                <p:cNvPr id="16092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94" y="161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读</a:t>
                  </a:r>
                </a:p>
              </p:txBody>
            </p:sp>
            <p:sp>
              <p:nvSpPr>
                <p:cNvPr id="16092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394" y="182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6092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394" y="203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据</a:t>
                  </a:r>
                  <a:endParaRPr lang="zh-CN" alt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6092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394" y="2241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线</a:t>
                  </a: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3320" y="915"/>
                <a:ext cx="372" cy="2170"/>
                <a:chOff x="3324" y="979"/>
                <a:chExt cx="372" cy="2170"/>
              </a:xfrm>
            </p:grpSpPr>
            <p:sp>
              <p:nvSpPr>
                <p:cNvPr id="16091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24" y="979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60920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324" y="1507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6092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24" y="240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60922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324" y="2784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60916" name="Text Box 138"/>
              <p:cNvSpPr txBox="1">
                <a:spLocks noChangeArrowheads="1"/>
              </p:cNvSpPr>
              <p:nvPr/>
            </p:nvSpPr>
            <p:spPr bwMode="auto">
              <a:xfrm rot="5400000">
                <a:off x="916" y="1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60917" name="Text Box 139"/>
              <p:cNvSpPr txBox="1">
                <a:spLocks noChangeArrowheads="1"/>
              </p:cNvSpPr>
              <p:nvPr/>
            </p:nvSpPr>
            <p:spPr bwMode="auto">
              <a:xfrm>
                <a:off x="1656" y="342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60918" name="Text Box 140"/>
              <p:cNvSpPr txBox="1">
                <a:spLocks noChangeArrowheads="1"/>
              </p:cNvSpPr>
              <p:nvPr/>
            </p:nvSpPr>
            <p:spPr bwMode="auto">
              <a:xfrm>
                <a:off x="3350" y="3312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17" name="Group 141"/>
          <p:cNvGrpSpPr>
            <a:grpSpLocks/>
          </p:cNvGrpSpPr>
          <p:nvPr/>
        </p:nvGrpSpPr>
        <p:grpSpPr bwMode="auto">
          <a:xfrm>
            <a:off x="1833563" y="3711575"/>
            <a:ext cx="5791200" cy="646113"/>
            <a:chOff x="1155" y="2338"/>
            <a:chExt cx="3648" cy="407"/>
          </a:xfrm>
        </p:grpSpPr>
        <p:sp>
          <p:nvSpPr>
            <p:cNvPr id="160805" name="Freeform 142"/>
            <p:cNvSpPr>
              <a:spLocks/>
            </p:cNvSpPr>
            <p:nvPr/>
          </p:nvSpPr>
          <p:spPr bwMode="auto">
            <a:xfrm>
              <a:off x="1155" y="2740"/>
              <a:ext cx="3648" cy="5"/>
            </a:xfrm>
            <a:custGeom>
              <a:avLst/>
              <a:gdLst>
                <a:gd name="T0" fmla="*/ 0 w 3648"/>
                <a:gd name="T1" fmla="*/ 0 h 5"/>
                <a:gd name="T2" fmla="*/ 3648 w 3648"/>
                <a:gd name="T3" fmla="*/ 5 h 5"/>
                <a:gd name="T4" fmla="*/ 0 60000 65536"/>
                <a:gd name="T5" fmla="*/ 0 60000 65536"/>
                <a:gd name="T6" fmla="*/ 0 w 3648"/>
                <a:gd name="T7" fmla="*/ 0 h 5"/>
                <a:gd name="T8" fmla="*/ 3648 w 364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06" name="Line 143"/>
            <p:cNvSpPr>
              <a:spLocks noChangeShapeType="1"/>
            </p:cNvSpPr>
            <p:nvPr/>
          </p:nvSpPr>
          <p:spPr bwMode="auto">
            <a:xfrm rot="10800000">
              <a:off x="1788" y="2656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07" name="Line 144"/>
            <p:cNvSpPr>
              <a:spLocks noChangeShapeType="1"/>
            </p:cNvSpPr>
            <p:nvPr/>
          </p:nvSpPr>
          <p:spPr bwMode="auto">
            <a:xfrm rot="10800000">
              <a:off x="2725" y="2658"/>
              <a:ext cx="0" cy="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08" name="Freeform 145"/>
            <p:cNvSpPr>
              <a:spLocks/>
            </p:cNvSpPr>
            <p:nvPr/>
          </p:nvSpPr>
          <p:spPr bwMode="auto">
            <a:xfrm>
              <a:off x="4350" y="2657"/>
              <a:ext cx="1" cy="79"/>
            </a:xfrm>
            <a:custGeom>
              <a:avLst/>
              <a:gdLst>
                <a:gd name="T0" fmla="*/ 0 w 1"/>
                <a:gd name="T1" fmla="*/ 79 h 79"/>
                <a:gd name="T2" fmla="*/ 1 w 1"/>
                <a:gd name="T3" fmla="*/ 0 h 79"/>
                <a:gd name="T4" fmla="*/ 0 60000 65536"/>
                <a:gd name="T5" fmla="*/ 0 60000 65536"/>
                <a:gd name="T6" fmla="*/ 0 w 1"/>
                <a:gd name="T7" fmla="*/ 0 h 79"/>
                <a:gd name="T8" fmla="*/ 1 w 1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09" name="Rectangle 146"/>
            <p:cNvSpPr>
              <a:spLocks noChangeArrowheads="1"/>
            </p:cNvSpPr>
            <p:nvPr/>
          </p:nvSpPr>
          <p:spPr bwMode="auto">
            <a:xfrm>
              <a:off x="1615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10" name="Rectangle 147"/>
            <p:cNvSpPr>
              <a:spLocks noChangeArrowheads="1"/>
            </p:cNvSpPr>
            <p:nvPr/>
          </p:nvSpPr>
          <p:spPr bwMode="auto">
            <a:xfrm>
              <a:off x="2546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11" name="Rectangle 148"/>
            <p:cNvSpPr>
              <a:spLocks noChangeArrowheads="1"/>
            </p:cNvSpPr>
            <p:nvPr/>
          </p:nvSpPr>
          <p:spPr bwMode="auto">
            <a:xfrm>
              <a:off x="4178" y="2519"/>
              <a:ext cx="346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12" name="Text Box 149"/>
            <p:cNvSpPr txBox="1">
              <a:spLocks noChangeArrowheads="1"/>
            </p:cNvSpPr>
            <p:nvPr/>
          </p:nvSpPr>
          <p:spPr bwMode="auto">
            <a:xfrm>
              <a:off x="3320" y="233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7646988" y="4808538"/>
            <a:ext cx="628650" cy="457200"/>
            <a:chOff x="4775" y="2954"/>
            <a:chExt cx="384" cy="316"/>
          </a:xfrm>
        </p:grpSpPr>
        <p:sp>
          <p:nvSpPr>
            <p:cNvPr id="160803" name="Line 151"/>
            <p:cNvSpPr>
              <a:spLocks noChangeShapeType="1"/>
            </p:cNvSpPr>
            <p:nvPr/>
          </p:nvSpPr>
          <p:spPr bwMode="auto">
            <a:xfrm>
              <a:off x="4775" y="3264"/>
              <a:ext cx="38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0804" name="Text Box 152"/>
            <p:cNvSpPr txBox="1">
              <a:spLocks noChangeArrowheads="1"/>
            </p:cNvSpPr>
            <p:nvPr/>
          </p:nvSpPr>
          <p:spPr bwMode="auto">
            <a:xfrm>
              <a:off x="4861" y="2954"/>
              <a:ext cx="24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3714750" y="1820863"/>
            <a:ext cx="315913" cy="3228975"/>
            <a:chOff x="2340" y="1128"/>
            <a:chExt cx="199" cy="2034"/>
          </a:xfrm>
        </p:grpSpPr>
        <p:sp>
          <p:nvSpPr>
            <p:cNvPr id="160801" name="Freeform 154"/>
            <p:cNvSpPr>
              <a:spLocks/>
            </p:cNvSpPr>
            <p:nvPr/>
          </p:nvSpPr>
          <p:spPr bwMode="auto">
            <a:xfrm>
              <a:off x="2340" y="1128"/>
              <a:ext cx="9" cy="2034"/>
            </a:xfrm>
            <a:custGeom>
              <a:avLst/>
              <a:gdLst>
                <a:gd name="T0" fmla="*/ 0 w 9"/>
                <a:gd name="T1" fmla="*/ 0 h 2034"/>
                <a:gd name="T2" fmla="*/ 9 w 9"/>
                <a:gd name="T3" fmla="*/ 6 h 2034"/>
                <a:gd name="T4" fmla="*/ 6 w 9"/>
                <a:gd name="T5" fmla="*/ 2034 h 2034"/>
                <a:gd name="T6" fmla="*/ 0 60000 65536"/>
                <a:gd name="T7" fmla="*/ 0 60000 65536"/>
                <a:gd name="T8" fmla="*/ 0 60000 65536"/>
                <a:gd name="T9" fmla="*/ 0 w 9"/>
                <a:gd name="T10" fmla="*/ 0 h 2034"/>
                <a:gd name="T11" fmla="*/ 9 w 9"/>
                <a:gd name="T12" fmla="*/ 2034 h 20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2034">
                  <a:moveTo>
                    <a:pt x="0" y="0"/>
                  </a:moveTo>
                  <a:lnTo>
                    <a:pt x="9" y="6"/>
                  </a:lnTo>
                  <a:lnTo>
                    <a:pt x="6" y="203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02" name="Freeform 155"/>
            <p:cNvSpPr>
              <a:spLocks/>
            </p:cNvSpPr>
            <p:nvPr/>
          </p:nvSpPr>
          <p:spPr bwMode="auto">
            <a:xfrm>
              <a:off x="2349" y="2577"/>
              <a:ext cx="190" cy="1"/>
            </a:xfrm>
            <a:custGeom>
              <a:avLst/>
              <a:gdLst>
                <a:gd name="T0" fmla="*/ 0 w 190"/>
                <a:gd name="T1" fmla="*/ 0 h 1"/>
                <a:gd name="T2" fmla="*/ 190 w 190"/>
                <a:gd name="T3" fmla="*/ 1 h 1"/>
                <a:gd name="T4" fmla="*/ 0 60000 65536"/>
                <a:gd name="T5" fmla="*/ 0 60000 65536"/>
                <a:gd name="T6" fmla="*/ 0 w 190"/>
                <a:gd name="T7" fmla="*/ 0 h 1"/>
                <a:gd name="T8" fmla="*/ 190 w 1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">
                  <a:moveTo>
                    <a:pt x="0" y="0"/>
                  </a:moveTo>
                  <a:lnTo>
                    <a:pt x="190" y="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3868" name="Rectangle 156"/>
          <p:cNvSpPr>
            <a:spLocks noChangeArrowheads="1"/>
          </p:cNvSpPr>
          <p:nvPr/>
        </p:nvSpPr>
        <p:spPr bwMode="auto">
          <a:xfrm>
            <a:off x="4041775" y="3987800"/>
            <a:ext cx="549275" cy="227013"/>
          </a:xfrm>
          <a:prstGeom prst="rect">
            <a:avLst/>
          </a:prstGeom>
          <a:solidFill>
            <a:srgbClr val="CC9900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341313" y="1819275"/>
            <a:ext cx="361950" cy="3362325"/>
            <a:chOff x="300" y="720"/>
            <a:chExt cx="221" cy="2327"/>
          </a:xfrm>
        </p:grpSpPr>
        <p:sp>
          <p:nvSpPr>
            <p:cNvPr id="160796" name="Text Box 158"/>
            <p:cNvSpPr txBox="1">
              <a:spLocks noChangeArrowheads="1"/>
            </p:cNvSpPr>
            <p:nvPr/>
          </p:nvSpPr>
          <p:spPr bwMode="auto">
            <a:xfrm>
              <a:off x="300" y="720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0797" name="Text Box 159"/>
            <p:cNvSpPr txBox="1">
              <a:spLocks noChangeArrowheads="1"/>
            </p:cNvSpPr>
            <p:nvPr/>
          </p:nvSpPr>
          <p:spPr bwMode="auto">
            <a:xfrm>
              <a:off x="300" y="1212"/>
              <a:ext cx="22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0798" name="Text Box 160"/>
            <p:cNvSpPr txBox="1">
              <a:spLocks noChangeArrowheads="1"/>
            </p:cNvSpPr>
            <p:nvPr/>
          </p:nvSpPr>
          <p:spPr bwMode="auto">
            <a:xfrm>
              <a:off x="300" y="1705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0799" name="Text Box 161"/>
            <p:cNvSpPr txBox="1">
              <a:spLocks noChangeArrowheads="1"/>
            </p:cNvSpPr>
            <p:nvPr/>
          </p:nvSpPr>
          <p:spPr bwMode="auto">
            <a:xfrm>
              <a:off x="300" y="2196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0800" name="Text Box 162"/>
            <p:cNvSpPr txBox="1">
              <a:spLocks noChangeArrowheads="1"/>
            </p:cNvSpPr>
            <p:nvPr/>
          </p:nvSpPr>
          <p:spPr bwMode="auto">
            <a:xfrm>
              <a:off x="300" y="2688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1" name="Group 163"/>
          <p:cNvGrpSpPr>
            <a:grpSpLocks/>
          </p:cNvGrpSpPr>
          <p:nvPr/>
        </p:nvGrpSpPr>
        <p:grpSpPr bwMode="auto">
          <a:xfrm>
            <a:off x="1981200" y="6138863"/>
            <a:ext cx="5154613" cy="519112"/>
            <a:chOff x="1452" y="3984"/>
            <a:chExt cx="3149" cy="359"/>
          </a:xfrm>
        </p:grpSpPr>
        <p:sp>
          <p:nvSpPr>
            <p:cNvPr id="160791" name="Text Box 164"/>
            <p:cNvSpPr txBox="1">
              <a:spLocks noChangeArrowheads="1"/>
            </p:cNvSpPr>
            <p:nvPr/>
          </p:nvSpPr>
          <p:spPr bwMode="auto">
            <a:xfrm>
              <a:off x="1452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0792" name="Text Box 165"/>
            <p:cNvSpPr txBox="1">
              <a:spLocks noChangeArrowheads="1"/>
            </p:cNvSpPr>
            <p:nvPr/>
          </p:nvSpPr>
          <p:spPr bwMode="auto">
            <a:xfrm>
              <a:off x="4380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0793" name="Text Box 166"/>
            <p:cNvSpPr txBox="1">
              <a:spLocks noChangeArrowheads="1"/>
            </p:cNvSpPr>
            <p:nvPr/>
          </p:nvSpPr>
          <p:spPr bwMode="auto">
            <a:xfrm>
              <a:off x="3648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0794" name="Text Box 167"/>
            <p:cNvSpPr txBox="1">
              <a:spLocks noChangeArrowheads="1"/>
            </p:cNvSpPr>
            <p:nvPr/>
          </p:nvSpPr>
          <p:spPr bwMode="auto">
            <a:xfrm>
              <a:off x="2917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0795" name="Text Box 168"/>
            <p:cNvSpPr txBox="1">
              <a:spLocks noChangeArrowheads="1"/>
            </p:cNvSpPr>
            <p:nvPr/>
          </p:nvSpPr>
          <p:spPr bwMode="auto">
            <a:xfrm>
              <a:off x="2186" y="3984"/>
              <a:ext cx="22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2" name="Group 169"/>
          <p:cNvGrpSpPr>
            <a:grpSpLocks/>
          </p:cNvGrpSpPr>
          <p:nvPr/>
        </p:nvGrpSpPr>
        <p:grpSpPr bwMode="auto">
          <a:xfrm>
            <a:off x="4151313" y="5429250"/>
            <a:ext cx="344487" cy="396875"/>
            <a:chOff x="2611" y="3425"/>
            <a:chExt cx="217" cy="250"/>
          </a:xfrm>
        </p:grpSpPr>
        <p:sp>
          <p:nvSpPr>
            <p:cNvPr id="160789" name="Text Box 170"/>
            <p:cNvSpPr txBox="1">
              <a:spLocks noChangeArrowheads="1"/>
            </p:cNvSpPr>
            <p:nvPr/>
          </p:nvSpPr>
          <p:spPr bwMode="auto">
            <a:xfrm>
              <a:off x="2611" y="34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0790" name="Freeform 171"/>
            <p:cNvSpPr>
              <a:spLocks/>
            </p:cNvSpPr>
            <p:nvPr/>
          </p:nvSpPr>
          <p:spPr bwMode="auto">
            <a:xfrm>
              <a:off x="2827" y="3430"/>
              <a:ext cx="1" cy="227"/>
            </a:xfrm>
            <a:custGeom>
              <a:avLst/>
              <a:gdLst>
                <a:gd name="T0" fmla="*/ 0 w 1"/>
                <a:gd name="T1" fmla="*/ 0 h 227"/>
                <a:gd name="T2" fmla="*/ 0 w 1"/>
                <a:gd name="T3" fmla="*/ 227 h 227"/>
                <a:gd name="T4" fmla="*/ 0 60000 65536"/>
                <a:gd name="T5" fmla="*/ 0 60000 65536"/>
                <a:gd name="T6" fmla="*/ 0 w 1"/>
                <a:gd name="T7" fmla="*/ 0 h 227"/>
                <a:gd name="T8" fmla="*/ 1 w 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3884" name="Rectangle 17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60779" name="Text Box 173"/>
          <p:cNvSpPr txBox="1">
            <a:spLocks noChangeArrowheads="1"/>
          </p:cNvSpPr>
          <p:nvPr/>
        </p:nvSpPr>
        <p:spPr bwMode="auto"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三管动态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 (</a:t>
            </a:r>
            <a:r>
              <a:rPr lang="en-US" altLang="zh-CN" sz="3200">
                <a:latin typeface="Times New Roman" pitchFamily="18" charset="0"/>
              </a:rPr>
              <a:t>Intel 1103)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60780" name="Rectangle 174"/>
          <p:cNvSpPr>
            <a:spLocks noChangeArrowheads="1"/>
          </p:cNvSpPr>
          <p:nvPr/>
        </p:nvSpPr>
        <p:spPr bwMode="auto">
          <a:xfrm>
            <a:off x="1911350" y="5029200"/>
            <a:ext cx="5735638" cy="4159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读  写  控  制  电  路</a:t>
            </a:r>
          </a:p>
        </p:txBody>
      </p:sp>
      <p:grpSp>
        <p:nvGrpSpPr>
          <p:cNvPr id="23" name="Group 175"/>
          <p:cNvGrpSpPr>
            <a:grpSpLocks/>
          </p:cNvGrpSpPr>
          <p:nvPr/>
        </p:nvGrpSpPr>
        <p:grpSpPr bwMode="auto">
          <a:xfrm>
            <a:off x="4046538" y="1719263"/>
            <a:ext cx="793750" cy="2058987"/>
            <a:chOff x="2549" y="1083"/>
            <a:chExt cx="500" cy="1297"/>
          </a:xfrm>
        </p:grpSpPr>
        <p:sp>
          <p:nvSpPr>
            <p:cNvPr id="160786" name="Rectangle 176"/>
            <p:cNvSpPr>
              <a:spLocks noChangeArrowheads="1"/>
            </p:cNvSpPr>
            <p:nvPr/>
          </p:nvSpPr>
          <p:spPr bwMode="auto">
            <a:xfrm>
              <a:off x="2549" y="108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87" name="Rectangle 177"/>
            <p:cNvSpPr>
              <a:spLocks noChangeArrowheads="1"/>
            </p:cNvSpPr>
            <p:nvPr/>
          </p:nvSpPr>
          <p:spPr bwMode="auto">
            <a:xfrm>
              <a:off x="2549" y="1636"/>
              <a:ext cx="347" cy="13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88" name="Text Box 178"/>
            <p:cNvSpPr txBox="1">
              <a:spLocks noChangeArrowheads="1"/>
            </p:cNvSpPr>
            <p:nvPr/>
          </p:nvSpPr>
          <p:spPr bwMode="auto">
            <a:xfrm>
              <a:off x="2587" y="1972"/>
              <a:ext cx="46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80" name="日期占位符 17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CCBF08-6CAE-48AC-A384-7A5061C125F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81" name="灯片编号占位符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43695-94F3-492E-979D-795C31DF76D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82" name="页脚占位符 1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441325" y="1200150"/>
            <a:ext cx="8626475" cy="5456238"/>
            <a:chOff x="278" y="756"/>
            <a:chExt cx="5434" cy="3437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278" y="756"/>
              <a:ext cx="5434" cy="3437"/>
              <a:chOff x="278" y="756"/>
              <a:chExt cx="5434" cy="3437"/>
            </a:xfrm>
          </p:grpSpPr>
          <p:sp>
            <p:nvSpPr>
              <p:cNvPr id="161818" name="Rectangle 5"/>
              <p:cNvSpPr>
                <a:spLocks noChangeArrowheads="1"/>
              </p:cNvSpPr>
              <p:nvPr/>
            </p:nvSpPr>
            <p:spPr bwMode="auto">
              <a:xfrm>
                <a:off x="1362" y="784"/>
                <a:ext cx="3015" cy="6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9" name="Rectangle 6"/>
              <p:cNvSpPr>
                <a:spLocks noChangeArrowheads="1"/>
              </p:cNvSpPr>
              <p:nvPr/>
            </p:nvSpPr>
            <p:spPr bwMode="auto">
              <a:xfrm>
                <a:off x="2251" y="966"/>
                <a:ext cx="123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时序与控制 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61820" name="Rectangle 7"/>
              <p:cNvSpPr>
                <a:spLocks noChangeArrowheads="1"/>
              </p:cNvSpPr>
              <p:nvPr/>
            </p:nvSpPr>
            <p:spPr bwMode="auto">
              <a:xfrm>
                <a:off x="4728" y="766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行时钟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21" name="Rectangle 8"/>
              <p:cNvSpPr>
                <a:spLocks noChangeArrowheads="1"/>
              </p:cNvSpPr>
              <p:nvPr/>
            </p:nvSpPr>
            <p:spPr bwMode="auto">
              <a:xfrm>
                <a:off x="4728" y="1004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列时钟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22" name="Rectangle 9"/>
              <p:cNvSpPr>
                <a:spLocks noChangeArrowheads="1"/>
              </p:cNvSpPr>
              <p:nvPr/>
            </p:nvSpPr>
            <p:spPr bwMode="auto">
              <a:xfrm>
                <a:off x="4728" y="1242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写时钟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23" name="Rectangle 10"/>
              <p:cNvSpPr>
                <a:spLocks noChangeArrowheads="1"/>
              </p:cNvSpPr>
              <p:nvPr/>
            </p:nvSpPr>
            <p:spPr bwMode="auto">
              <a:xfrm>
                <a:off x="640" y="1229"/>
                <a:ext cx="3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</a:t>
                </a:r>
                <a:r>
                  <a:rPr lang="en-US" altLang="zh-CN" sz="22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61824" name="Line 11"/>
              <p:cNvSpPr>
                <a:spLocks noChangeShapeType="1"/>
              </p:cNvSpPr>
              <p:nvPr/>
            </p:nvSpPr>
            <p:spPr bwMode="auto">
              <a:xfrm>
                <a:off x="648" y="1243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25" name="Rectangle 12"/>
              <p:cNvSpPr>
                <a:spLocks noChangeArrowheads="1"/>
              </p:cNvSpPr>
              <p:nvPr/>
            </p:nvSpPr>
            <p:spPr bwMode="auto">
              <a:xfrm>
                <a:off x="651" y="756"/>
                <a:ext cx="35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RAS</a:t>
                </a:r>
              </a:p>
            </p:txBody>
          </p:sp>
          <p:sp>
            <p:nvSpPr>
              <p:cNvPr id="161826" name="Line 13"/>
              <p:cNvSpPr>
                <a:spLocks noChangeShapeType="1"/>
              </p:cNvSpPr>
              <p:nvPr/>
            </p:nvSpPr>
            <p:spPr bwMode="auto">
              <a:xfrm>
                <a:off x="624" y="768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27" name="Rectangle 14"/>
              <p:cNvSpPr>
                <a:spLocks noChangeArrowheads="1"/>
              </p:cNvSpPr>
              <p:nvPr/>
            </p:nvSpPr>
            <p:spPr bwMode="auto">
              <a:xfrm>
                <a:off x="651" y="992"/>
                <a:ext cx="35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CAS</a:t>
                </a:r>
              </a:p>
            </p:txBody>
          </p:sp>
          <p:sp>
            <p:nvSpPr>
              <p:cNvPr id="161828" name="Line 15"/>
              <p:cNvSpPr>
                <a:spLocks noChangeShapeType="1"/>
              </p:cNvSpPr>
              <p:nvPr/>
            </p:nvSpPr>
            <p:spPr bwMode="auto">
              <a:xfrm>
                <a:off x="624" y="1004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29" name="Rectangle 16"/>
              <p:cNvSpPr>
                <a:spLocks noChangeArrowheads="1"/>
              </p:cNvSpPr>
              <p:nvPr/>
            </p:nvSpPr>
            <p:spPr bwMode="auto">
              <a:xfrm>
                <a:off x="957" y="1618"/>
                <a:ext cx="525" cy="8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30" name="Rectangle 19"/>
              <p:cNvSpPr>
                <a:spLocks noChangeArrowheads="1"/>
              </p:cNvSpPr>
              <p:nvPr/>
            </p:nvSpPr>
            <p:spPr bwMode="auto">
              <a:xfrm>
                <a:off x="957" y="3107"/>
                <a:ext cx="525" cy="8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31" name="Rectangle 22"/>
              <p:cNvSpPr>
                <a:spLocks noChangeArrowheads="1"/>
              </p:cNvSpPr>
              <p:nvPr/>
            </p:nvSpPr>
            <p:spPr bwMode="auto">
              <a:xfrm rot="5400000">
                <a:off x="1785" y="2301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32" name="Rectangle 23"/>
              <p:cNvSpPr>
                <a:spLocks noChangeArrowheads="1"/>
              </p:cNvSpPr>
              <p:nvPr/>
            </p:nvSpPr>
            <p:spPr bwMode="auto">
              <a:xfrm>
                <a:off x="336" y="1714"/>
                <a:ext cx="287" cy="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33" name="Rectangle 24"/>
              <p:cNvSpPr>
                <a:spLocks noChangeArrowheads="1"/>
              </p:cNvSpPr>
              <p:nvPr/>
            </p:nvSpPr>
            <p:spPr bwMode="auto">
              <a:xfrm>
                <a:off x="336" y="1743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1834" name="Rectangle 25"/>
              <p:cNvSpPr>
                <a:spLocks noChangeArrowheads="1"/>
              </p:cNvSpPr>
              <p:nvPr/>
            </p:nvSpPr>
            <p:spPr bwMode="auto">
              <a:xfrm>
                <a:off x="432" y="1718"/>
                <a:ext cx="3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'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1835" name="Rectangle 26"/>
              <p:cNvSpPr>
                <a:spLocks noChangeArrowheads="1"/>
              </p:cNvSpPr>
              <p:nvPr/>
            </p:nvSpPr>
            <p:spPr bwMode="auto">
              <a:xfrm>
                <a:off x="468" y="1822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6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1836" name="Rectangle 27"/>
              <p:cNvSpPr>
                <a:spLocks noChangeArrowheads="1"/>
              </p:cNvSpPr>
              <p:nvPr/>
            </p:nvSpPr>
            <p:spPr bwMode="auto">
              <a:xfrm>
                <a:off x="336" y="207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1837" name="Rectangle 28"/>
              <p:cNvSpPr>
                <a:spLocks noChangeArrowheads="1"/>
              </p:cNvSpPr>
              <p:nvPr/>
            </p:nvSpPr>
            <p:spPr bwMode="auto">
              <a:xfrm>
                <a:off x="432" y="2054"/>
                <a:ext cx="3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'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1838" name="Rectangle 29"/>
              <p:cNvSpPr>
                <a:spLocks noChangeArrowheads="1"/>
              </p:cNvSpPr>
              <p:nvPr/>
            </p:nvSpPr>
            <p:spPr bwMode="auto">
              <a:xfrm>
                <a:off x="468" y="2150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0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1839" name="Rectangle 30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161840" name="Rectangle 31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152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存储单元阵列</a:t>
                </a:r>
              </a:p>
            </p:txBody>
          </p:sp>
          <p:sp>
            <p:nvSpPr>
              <p:cNvPr id="161841" name="Rectangle 32"/>
              <p:cNvSpPr>
                <a:spLocks noChangeArrowheads="1"/>
              </p:cNvSpPr>
              <p:nvPr/>
            </p:nvSpPr>
            <p:spPr bwMode="auto">
              <a:xfrm>
                <a:off x="2304" y="3336"/>
                <a:ext cx="115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基准单元</a:t>
                </a:r>
              </a:p>
            </p:txBody>
          </p:sp>
          <p:sp>
            <p:nvSpPr>
              <p:cNvPr id="161842" name="Rectangle 33"/>
              <p:cNvSpPr>
                <a:spLocks noChangeArrowheads="1"/>
              </p:cNvSpPr>
              <p:nvPr/>
            </p:nvSpPr>
            <p:spPr bwMode="auto">
              <a:xfrm>
                <a:off x="1920" y="3264"/>
                <a:ext cx="288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行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译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码</a:t>
                </a:r>
              </a:p>
            </p:txBody>
          </p:sp>
          <p:sp>
            <p:nvSpPr>
              <p:cNvPr id="161843" name="Rectangle 34"/>
              <p:cNvSpPr>
                <a:spLocks noChangeArrowheads="1"/>
              </p:cNvSpPr>
              <p:nvPr/>
            </p:nvSpPr>
            <p:spPr bwMode="auto">
              <a:xfrm>
                <a:off x="2352" y="2948"/>
                <a:ext cx="115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列译码器</a:t>
                </a:r>
              </a:p>
            </p:txBody>
          </p:sp>
          <p:sp>
            <p:nvSpPr>
              <p:cNvPr id="161844" name="Rectangle 35"/>
              <p:cNvSpPr>
                <a:spLocks noChangeArrowheads="1"/>
              </p:cNvSpPr>
              <p:nvPr/>
            </p:nvSpPr>
            <p:spPr bwMode="auto">
              <a:xfrm>
                <a:off x="2256" y="2597"/>
                <a:ext cx="1152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再生放大器</a:t>
                </a:r>
              </a:p>
            </p:txBody>
          </p:sp>
          <p:sp>
            <p:nvSpPr>
              <p:cNvPr id="161845" name="Rectangle 36"/>
              <p:cNvSpPr>
                <a:spLocks noChangeArrowheads="1"/>
              </p:cNvSpPr>
              <p:nvPr/>
            </p:nvSpPr>
            <p:spPr bwMode="auto">
              <a:xfrm>
                <a:off x="2352" y="2319"/>
                <a:ext cx="11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列译码器</a:t>
                </a:r>
              </a:p>
            </p:txBody>
          </p:sp>
          <p:sp>
            <p:nvSpPr>
              <p:cNvPr id="161846" name="Rectangle 37"/>
              <p:cNvSpPr>
                <a:spLocks noChangeArrowheads="1"/>
              </p:cNvSpPr>
              <p:nvPr/>
            </p:nvSpPr>
            <p:spPr bwMode="auto">
              <a:xfrm>
                <a:off x="1920" y="2279"/>
                <a:ext cx="288" cy="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读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出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放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大</a:t>
                </a:r>
              </a:p>
            </p:txBody>
          </p:sp>
          <p:sp>
            <p:nvSpPr>
              <p:cNvPr id="161847" name="Rectangle 38"/>
              <p:cNvSpPr>
                <a:spLocks noChangeArrowheads="1"/>
              </p:cNvSpPr>
              <p:nvPr/>
            </p:nvSpPr>
            <p:spPr bwMode="auto">
              <a:xfrm>
                <a:off x="2352" y="1970"/>
                <a:ext cx="1152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基准单元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48" name="Rectangle 39"/>
              <p:cNvSpPr>
                <a:spLocks noChangeArrowheads="1"/>
              </p:cNvSpPr>
              <p:nvPr/>
            </p:nvSpPr>
            <p:spPr bwMode="auto">
              <a:xfrm>
                <a:off x="2208" y="1596"/>
                <a:ext cx="115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存储单元阵列</a:t>
                </a:r>
              </a:p>
            </p:txBody>
          </p:sp>
          <p:sp>
            <p:nvSpPr>
              <p:cNvPr id="161849" name="Rectangle 4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行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译</a:t>
                </a:r>
              </a:p>
              <a:p>
                <a:pPr>
                  <a:lnSpc>
                    <a:spcPct val="95000"/>
                  </a:lnSpc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/>
                  <a:t>码</a:t>
                </a:r>
              </a:p>
            </p:txBody>
          </p:sp>
          <p:sp>
            <p:nvSpPr>
              <p:cNvPr id="161850" name="Line 41"/>
              <p:cNvSpPr>
                <a:spLocks noChangeShapeType="1"/>
              </p:cNvSpPr>
              <p:nvPr/>
            </p:nvSpPr>
            <p:spPr bwMode="auto">
              <a:xfrm>
                <a:off x="1920" y="2279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1" name="Line 42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2" name="Line 43"/>
              <p:cNvSpPr>
                <a:spLocks noChangeShapeType="1"/>
              </p:cNvSpPr>
              <p:nvPr/>
            </p:nvSpPr>
            <p:spPr bwMode="auto">
              <a:xfrm>
                <a:off x="1920" y="4007"/>
                <a:ext cx="14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3" name="Line 44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4" name="Line 45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0" cy="2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5" name="Line 46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6" name="Freeform 47"/>
              <p:cNvSpPr>
                <a:spLocks/>
              </p:cNvSpPr>
              <p:nvPr/>
            </p:nvSpPr>
            <p:spPr bwMode="auto">
              <a:xfrm>
                <a:off x="1923" y="1533"/>
                <a:ext cx="1437" cy="4"/>
              </a:xfrm>
              <a:custGeom>
                <a:avLst/>
                <a:gdLst>
                  <a:gd name="T0" fmla="*/ 0 w 1437"/>
                  <a:gd name="T1" fmla="*/ 0 h 4"/>
                  <a:gd name="T2" fmla="*/ 1437 w 1437"/>
                  <a:gd name="T3" fmla="*/ 4 h 4"/>
                  <a:gd name="T4" fmla="*/ 0 60000 65536"/>
                  <a:gd name="T5" fmla="*/ 0 60000 65536"/>
                  <a:gd name="T6" fmla="*/ 0 w 1437"/>
                  <a:gd name="T7" fmla="*/ 0 h 4"/>
                  <a:gd name="T8" fmla="*/ 1437 w 143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37" h="4">
                    <a:moveTo>
                      <a:pt x="0" y="0"/>
                    </a:moveTo>
                    <a:lnTo>
                      <a:pt x="1437" y="4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7" name="Line 48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8" name="Line 49"/>
              <p:cNvSpPr>
                <a:spLocks noChangeShapeType="1"/>
              </p:cNvSpPr>
              <p:nvPr/>
            </p:nvSpPr>
            <p:spPr bwMode="auto">
              <a:xfrm>
                <a:off x="2208" y="2567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9" name="Line 5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0" name="Line 5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1" name="Rectangle 52"/>
              <p:cNvSpPr>
                <a:spLocks noChangeArrowheads="1"/>
              </p:cNvSpPr>
              <p:nvPr/>
            </p:nvSpPr>
            <p:spPr bwMode="auto">
              <a:xfrm>
                <a:off x="4215" y="2497"/>
                <a:ext cx="740" cy="6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62" name="Rectangle 53"/>
              <p:cNvSpPr>
                <a:spLocks noChangeArrowheads="1"/>
              </p:cNvSpPr>
              <p:nvPr/>
            </p:nvSpPr>
            <p:spPr bwMode="auto">
              <a:xfrm>
                <a:off x="4223" y="2568"/>
                <a:ext cx="4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    </a:t>
                </a:r>
                <a:r>
                  <a:rPr lang="zh-CN" altLang="en-US" sz="1200">
                    <a:latin typeface="Times New Roman" pitchFamily="18" charset="0"/>
                  </a:rPr>
                  <a:t> </a:t>
                </a:r>
                <a:r>
                  <a:rPr lang="en-US" altLang="zh-CN" sz="22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61863" name="Rectangle 54"/>
              <p:cNvSpPr>
                <a:spLocks noChangeArrowheads="1"/>
              </p:cNvSpPr>
              <p:nvPr/>
            </p:nvSpPr>
            <p:spPr bwMode="auto">
              <a:xfrm>
                <a:off x="4353" y="2802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缓存器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64" name="Rectangle 55"/>
              <p:cNvSpPr>
                <a:spLocks noChangeArrowheads="1"/>
              </p:cNvSpPr>
              <p:nvPr/>
            </p:nvSpPr>
            <p:spPr bwMode="auto">
              <a:xfrm>
                <a:off x="4192" y="3547"/>
                <a:ext cx="73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65" name="Rectangle 56"/>
              <p:cNvSpPr>
                <a:spLocks noChangeArrowheads="1"/>
              </p:cNvSpPr>
              <p:nvPr/>
            </p:nvSpPr>
            <p:spPr bwMode="auto">
              <a:xfrm>
                <a:off x="4224" y="3592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数据输出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66" name="Rectangle 57"/>
              <p:cNvSpPr>
                <a:spLocks noChangeArrowheads="1"/>
              </p:cNvSpPr>
              <p:nvPr/>
            </p:nvSpPr>
            <p:spPr bwMode="auto">
              <a:xfrm>
                <a:off x="4417" y="3815"/>
                <a:ext cx="32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驱动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67" name="Rectangle 58"/>
              <p:cNvSpPr>
                <a:spLocks noChangeArrowheads="1"/>
              </p:cNvSpPr>
              <p:nvPr/>
            </p:nvSpPr>
            <p:spPr bwMode="auto">
              <a:xfrm>
                <a:off x="4215" y="1692"/>
                <a:ext cx="740" cy="4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68" name="Rectangle 59"/>
              <p:cNvSpPr>
                <a:spLocks noChangeArrowheads="1"/>
              </p:cNvSpPr>
              <p:nvPr/>
            </p:nvSpPr>
            <p:spPr bwMode="auto">
              <a:xfrm>
                <a:off x="4265" y="171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数据输入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69" name="Rectangle 60"/>
              <p:cNvSpPr>
                <a:spLocks noChangeArrowheads="1"/>
              </p:cNvSpPr>
              <p:nvPr/>
            </p:nvSpPr>
            <p:spPr bwMode="auto">
              <a:xfrm>
                <a:off x="4344" y="1958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寄存器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161870" name="Rectangle 61"/>
              <p:cNvSpPr>
                <a:spLocks noChangeArrowheads="1"/>
              </p:cNvSpPr>
              <p:nvPr/>
            </p:nvSpPr>
            <p:spPr bwMode="auto">
              <a:xfrm>
                <a:off x="3744" y="2389"/>
                <a:ext cx="48" cy="1795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71" name="Rectangle 62"/>
              <p:cNvSpPr>
                <a:spLocks noChangeArrowheads="1"/>
              </p:cNvSpPr>
              <p:nvPr/>
            </p:nvSpPr>
            <p:spPr bwMode="auto">
              <a:xfrm>
                <a:off x="3840" y="2524"/>
                <a:ext cx="4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100" b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61872" name="Rectangle 63"/>
              <p:cNvSpPr>
                <a:spLocks noChangeArrowheads="1"/>
              </p:cNvSpPr>
              <p:nvPr/>
            </p:nvSpPr>
            <p:spPr bwMode="auto">
              <a:xfrm rot="5400000">
                <a:off x="2479" y="2917"/>
                <a:ext cx="48" cy="248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73" name="Rectangle 64"/>
              <p:cNvSpPr>
                <a:spLocks noChangeArrowheads="1"/>
              </p:cNvSpPr>
              <p:nvPr/>
            </p:nvSpPr>
            <p:spPr bwMode="auto">
              <a:xfrm>
                <a:off x="1200" y="3975"/>
                <a:ext cx="48" cy="21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74" name="Freeform 65"/>
              <p:cNvSpPr>
                <a:spLocks/>
              </p:cNvSpPr>
              <p:nvPr/>
            </p:nvSpPr>
            <p:spPr bwMode="auto">
              <a:xfrm>
                <a:off x="4608" y="218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1 w 1"/>
                  <a:gd name="T3" fmla="*/ 315 h 315"/>
                  <a:gd name="T4" fmla="*/ 0 60000 65536"/>
                  <a:gd name="T5" fmla="*/ 0 60000 65536"/>
                  <a:gd name="T6" fmla="*/ 0 w 1"/>
                  <a:gd name="T7" fmla="*/ 0 h 315"/>
                  <a:gd name="T8" fmla="*/ 1 w 1"/>
                  <a:gd name="T9" fmla="*/ 315 h 3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15">
                    <a:moveTo>
                      <a:pt x="0" y="0"/>
                    </a:moveTo>
                    <a:lnTo>
                      <a:pt x="1" y="31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5" name="Freeform 66"/>
              <p:cNvSpPr>
                <a:spLocks/>
              </p:cNvSpPr>
              <p:nvPr/>
            </p:nvSpPr>
            <p:spPr bwMode="auto">
              <a:xfrm>
                <a:off x="4608" y="3117"/>
                <a:ext cx="1" cy="429"/>
              </a:xfrm>
              <a:custGeom>
                <a:avLst/>
                <a:gdLst>
                  <a:gd name="T0" fmla="*/ 0 w 1"/>
                  <a:gd name="T1" fmla="*/ 0 h 429"/>
                  <a:gd name="T2" fmla="*/ 1 w 1"/>
                  <a:gd name="T3" fmla="*/ 429 h 429"/>
                  <a:gd name="T4" fmla="*/ 0 60000 65536"/>
                  <a:gd name="T5" fmla="*/ 0 60000 65536"/>
                  <a:gd name="T6" fmla="*/ 0 w 1"/>
                  <a:gd name="T7" fmla="*/ 0 h 429"/>
                  <a:gd name="T8" fmla="*/ 1 w 1"/>
                  <a:gd name="T9" fmla="*/ 429 h 4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9">
                    <a:moveTo>
                      <a:pt x="0" y="0"/>
                    </a:moveTo>
                    <a:lnTo>
                      <a:pt x="1" y="4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6" name="Line 67"/>
              <p:cNvSpPr>
                <a:spLocks noChangeShapeType="1"/>
              </p:cNvSpPr>
              <p:nvPr/>
            </p:nvSpPr>
            <p:spPr bwMode="auto">
              <a:xfrm flipH="1">
                <a:off x="4944" y="196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7" name="Line 68"/>
              <p:cNvSpPr>
                <a:spLocks noChangeShapeType="1"/>
              </p:cNvSpPr>
              <p:nvPr/>
            </p:nvSpPr>
            <p:spPr bwMode="auto">
              <a:xfrm rot="10800000" flipH="1">
                <a:off x="4938" y="3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8" name="Text Box 69"/>
              <p:cNvSpPr txBox="1">
                <a:spLocks noChangeArrowheads="1"/>
              </p:cNvSpPr>
              <p:nvPr/>
            </p:nvSpPr>
            <p:spPr bwMode="auto">
              <a:xfrm>
                <a:off x="5040" y="19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IN</a:t>
                </a:r>
              </a:p>
            </p:txBody>
          </p:sp>
          <p:sp>
            <p:nvSpPr>
              <p:cNvPr id="161879" name="Text Box 70"/>
              <p:cNvSpPr txBox="1">
                <a:spLocks noChangeArrowheads="1"/>
              </p:cNvSpPr>
              <p:nvPr/>
            </p:nvSpPr>
            <p:spPr bwMode="auto">
              <a:xfrm>
                <a:off x="4992" y="3801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OUT</a:t>
                </a:r>
              </a:p>
            </p:txBody>
          </p:sp>
          <p:sp>
            <p:nvSpPr>
              <p:cNvPr id="161880" name="Line 71"/>
              <p:cNvSpPr>
                <a:spLocks noChangeShapeType="1"/>
              </p:cNvSpPr>
              <p:nvPr/>
            </p:nvSpPr>
            <p:spPr bwMode="auto">
              <a:xfrm>
                <a:off x="1056" y="86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1" name="Line 72"/>
              <p:cNvSpPr>
                <a:spLocks noChangeShapeType="1"/>
              </p:cNvSpPr>
              <p:nvPr/>
            </p:nvSpPr>
            <p:spPr bwMode="auto">
              <a:xfrm>
                <a:off x="1056" y="10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2" name="Line 73"/>
              <p:cNvSpPr>
                <a:spLocks noChangeShapeType="1"/>
              </p:cNvSpPr>
              <p:nvPr/>
            </p:nvSpPr>
            <p:spPr bwMode="auto">
              <a:xfrm>
                <a:off x="1056" y="133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3" name="Line 74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4" name="Line 75"/>
              <p:cNvSpPr>
                <a:spLocks noChangeShapeType="1"/>
              </p:cNvSpPr>
              <p:nvPr/>
            </p:nvSpPr>
            <p:spPr bwMode="auto">
              <a:xfrm>
                <a:off x="4368" y="11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5" name="Line 76"/>
              <p:cNvSpPr>
                <a:spLocks noChangeShapeType="1"/>
              </p:cNvSpPr>
              <p:nvPr/>
            </p:nvSpPr>
            <p:spPr bwMode="auto">
              <a:xfrm>
                <a:off x="4368" y="1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6" name="AutoShape 77"/>
              <p:cNvSpPr>
                <a:spLocks noChangeArrowheads="1"/>
              </p:cNvSpPr>
              <p:nvPr/>
            </p:nvSpPr>
            <p:spPr bwMode="auto">
              <a:xfrm>
                <a:off x="560" y="1980"/>
                <a:ext cx="388" cy="100"/>
              </a:xfrm>
              <a:prstGeom prst="rightArrow">
                <a:avLst>
                  <a:gd name="adj1" fmla="val 50000"/>
                  <a:gd name="adj2" fmla="val 97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87" name="AutoShape 78"/>
              <p:cNvSpPr>
                <a:spLocks noChangeArrowheads="1"/>
              </p:cNvSpPr>
              <p:nvPr/>
            </p:nvSpPr>
            <p:spPr bwMode="auto">
              <a:xfrm>
                <a:off x="625" y="3488"/>
                <a:ext cx="320" cy="100"/>
              </a:xfrm>
              <a:prstGeom prst="rightArrow">
                <a:avLst>
                  <a:gd name="adj1" fmla="val 50000"/>
                  <a:gd name="adj2" fmla="val 8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88" name="Rectangle 79"/>
              <p:cNvSpPr>
                <a:spLocks noChangeArrowheads="1"/>
              </p:cNvSpPr>
              <p:nvPr/>
            </p:nvSpPr>
            <p:spPr bwMode="auto">
              <a:xfrm>
                <a:off x="1572" y="2004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161889" name="AutoShape 8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0" name="AutoShape 81"/>
              <p:cNvSpPr>
                <a:spLocks noChangeArrowheads="1"/>
              </p:cNvSpPr>
              <p:nvPr/>
            </p:nvSpPr>
            <p:spPr bwMode="auto">
              <a:xfrm>
                <a:off x="1573" y="3476"/>
                <a:ext cx="342" cy="100"/>
              </a:xfrm>
              <a:prstGeom prst="rightArrow">
                <a:avLst>
                  <a:gd name="adj1" fmla="val 50000"/>
                  <a:gd name="adj2" fmla="val 855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1" name="AutoShape 82"/>
              <p:cNvSpPr>
                <a:spLocks noChangeArrowheads="1"/>
              </p:cNvSpPr>
              <p:nvPr/>
            </p:nvSpPr>
            <p:spPr bwMode="auto">
              <a:xfrm rot="10800000">
                <a:off x="3359" y="234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2" name="AutoShape 83"/>
              <p:cNvSpPr>
                <a:spLocks noChangeArrowheads="1"/>
              </p:cNvSpPr>
              <p:nvPr/>
            </p:nvSpPr>
            <p:spPr bwMode="auto">
              <a:xfrm rot="10800000">
                <a:off x="3360" y="3036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3" name="AutoShape 84"/>
              <p:cNvSpPr>
                <a:spLocks noChangeArrowheads="1"/>
              </p:cNvSpPr>
              <p:nvPr/>
            </p:nvSpPr>
            <p:spPr bwMode="auto">
              <a:xfrm>
                <a:off x="3357" y="2700"/>
                <a:ext cx="841" cy="96"/>
              </a:xfrm>
              <a:prstGeom prst="leftRightArrow">
                <a:avLst>
                  <a:gd name="adj1" fmla="val 52083"/>
                  <a:gd name="adj2" fmla="val 1155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4" name="Text Box 85"/>
              <p:cNvSpPr txBox="1">
                <a:spLocks noChangeArrowheads="1"/>
              </p:cNvSpPr>
              <p:nvPr/>
            </p:nvSpPr>
            <p:spPr bwMode="auto">
              <a:xfrm>
                <a:off x="278" y="1920"/>
                <a:ext cx="34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~</a:t>
                </a:r>
              </a:p>
            </p:txBody>
          </p:sp>
        </p:grpSp>
        <p:sp>
          <p:nvSpPr>
            <p:cNvPr id="161816" name="Text Box 101"/>
            <p:cNvSpPr txBox="1">
              <a:spLocks noChangeArrowheads="1"/>
            </p:cNvSpPr>
            <p:nvPr/>
          </p:nvSpPr>
          <p:spPr bwMode="auto">
            <a:xfrm>
              <a:off x="939" y="1797"/>
              <a:ext cx="726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行地址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1817" name="Text Box 102"/>
            <p:cNvSpPr txBox="1">
              <a:spLocks noChangeArrowheads="1"/>
            </p:cNvSpPr>
            <p:nvPr/>
          </p:nvSpPr>
          <p:spPr bwMode="auto">
            <a:xfrm>
              <a:off x="939" y="3319"/>
              <a:ext cx="726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列地址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0" y="334963"/>
            <a:ext cx="815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zh-CN" altLang="en-US" sz="3200">
                <a:latin typeface="Times New Roman" pitchFamily="18" charset="0"/>
              </a:rPr>
              <a:t>单管动态 </a:t>
            </a:r>
            <a:r>
              <a:rPr lang="en-US" altLang="zh-CN" sz="3200">
                <a:latin typeface="Times New Roman" pitchFamily="18" charset="0"/>
              </a:rPr>
              <a:t>RAM 4116 </a:t>
            </a:r>
            <a:r>
              <a:rPr lang="zh-CN" altLang="en-US" sz="3200">
                <a:latin typeface="Times New Roman" pitchFamily="18" charset="0"/>
              </a:rPr>
              <a:t>(16</a:t>
            </a:r>
            <a:r>
              <a:rPr lang="en-US" altLang="zh-CN" sz="3200">
                <a:latin typeface="Times New Roman" pitchFamily="18" charset="0"/>
              </a:rPr>
              <a:t>K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2800"/>
              <a:t>1</a:t>
            </a:r>
            <a:r>
              <a:rPr lang="zh-CN" altLang="en-US" sz="2800"/>
              <a:t>位</a:t>
            </a:r>
            <a:r>
              <a:rPr lang="zh-CN" altLang="en-US" sz="3200">
                <a:latin typeface="Times New Roman" pitchFamily="18" charset="0"/>
              </a:rPr>
              <a:t>) 外特性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7839075" y="3124200"/>
            <a:ext cx="1228725" cy="3354389"/>
            <a:chOff x="4938" y="1968"/>
            <a:chExt cx="774" cy="2113"/>
          </a:xfrm>
        </p:grpSpPr>
        <p:sp>
          <p:nvSpPr>
            <p:cNvPr id="161811" name="Text Box 87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61812" name="Line 88"/>
            <p:cNvSpPr>
              <a:spLocks noChangeShapeType="1"/>
            </p:cNvSpPr>
            <p:nvPr/>
          </p:nvSpPr>
          <p:spPr bwMode="auto">
            <a:xfrm flipH="1">
              <a:off x="4944" y="1968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3" name="Line 89"/>
            <p:cNvSpPr>
              <a:spLocks noChangeShapeType="1"/>
            </p:cNvSpPr>
            <p:nvPr/>
          </p:nvSpPr>
          <p:spPr bwMode="auto">
            <a:xfrm rot="10800000" flipH="1">
              <a:off x="4938" y="3792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4" name="Text Box 90"/>
            <p:cNvSpPr txBox="1">
              <a:spLocks noChangeArrowheads="1"/>
            </p:cNvSpPr>
            <p:nvPr/>
          </p:nvSpPr>
          <p:spPr bwMode="auto">
            <a:xfrm>
              <a:off x="4992" y="3793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itchFamily="18" charset="0"/>
                </a:rPr>
                <a:t>OUT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36563" y="2720975"/>
            <a:ext cx="554038" cy="936625"/>
            <a:chOff x="275" y="1714"/>
            <a:chExt cx="349" cy="590"/>
          </a:xfrm>
        </p:grpSpPr>
        <p:sp>
          <p:nvSpPr>
            <p:cNvPr id="161803" name="Rectangle 92"/>
            <p:cNvSpPr>
              <a:spLocks noChangeArrowheads="1"/>
            </p:cNvSpPr>
            <p:nvPr/>
          </p:nvSpPr>
          <p:spPr bwMode="auto">
            <a:xfrm>
              <a:off x="336" y="1714"/>
              <a:ext cx="287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419E0"/>
                </a:solidFill>
              </a:endParaRPr>
            </a:p>
          </p:txBody>
        </p:sp>
        <p:sp>
          <p:nvSpPr>
            <p:cNvPr id="161804" name="Rectangle 93"/>
            <p:cNvSpPr>
              <a:spLocks noChangeArrowheads="1"/>
            </p:cNvSpPr>
            <p:nvPr/>
          </p:nvSpPr>
          <p:spPr bwMode="auto">
            <a:xfrm>
              <a:off x="336" y="1743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>
                  <a:solidFill>
                    <a:srgbClr val="0419E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05" name="Rectangle 94"/>
            <p:cNvSpPr>
              <a:spLocks noChangeArrowheads="1"/>
            </p:cNvSpPr>
            <p:nvPr/>
          </p:nvSpPr>
          <p:spPr bwMode="auto">
            <a:xfrm>
              <a:off x="432" y="1718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rgbClr val="0419E0"/>
                  </a:solidFill>
                  <a:latin typeface="Times New Roman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06" name="Rectangle 95"/>
            <p:cNvSpPr>
              <a:spLocks noChangeArrowheads="1"/>
            </p:cNvSpPr>
            <p:nvPr/>
          </p:nvSpPr>
          <p:spPr bwMode="auto">
            <a:xfrm>
              <a:off x="468" y="182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rgbClr val="0419E0"/>
                  </a:solidFill>
                  <a:latin typeface="Times New Roman" pitchFamily="18" charset="0"/>
                </a:rPr>
                <a:t>6</a:t>
              </a:r>
              <a:endParaRPr lang="zh-CN" altLang="en-US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07" name="Rectangle 96"/>
            <p:cNvSpPr>
              <a:spLocks noChangeArrowheads="1"/>
            </p:cNvSpPr>
            <p:nvPr/>
          </p:nvSpPr>
          <p:spPr bwMode="auto">
            <a:xfrm>
              <a:off x="336" y="207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>
                  <a:solidFill>
                    <a:srgbClr val="0419E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08" name="Rectangle 97"/>
            <p:cNvSpPr>
              <a:spLocks noChangeArrowheads="1"/>
            </p:cNvSpPr>
            <p:nvPr/>
          </p:nvSpPr>
          <p:spPr bwMode="auto">
            <a:xfrm>
              <a:off x="432" y="205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rgbClr val="0419E0"/>
                  </a:solidFill>
                  <a:latin typeface="Times New Roman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09" name="Rectangle 98"/>
            <p:cNvSpPr>
              <a:spLocks noChangeArrowheads="1"/>
            </p:cNvSpPr>
            <p:nvPr/>
          </p:nvSpPr>
          <p:spPr bwMode="auto">
            <a:xfrm>
              <a:off x="468" y="215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rgbClr val="0419E0"/>
                  </a:solidFill>
                  <a:latin typeface="Times New Roman" pitchFamily="18" charset="0"/>
                </a:rPr>
                <a:t>0</a:t>
              </a:r>
              <a:endParaRPr lang="zh-CN" altLang="en-US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1810" name="Text Box 99"/>
            <p:cNvSpPr txBox="1">
              <a:spLocks noChangeArrowheads="1"/>
            </p:cNvSpPr>
            <p:nvPr/>
          </p:nvSpPr>
          <p:spPr bwMode="auto">
            <a:xfrm>
              <a:off x="275" y="1920"/>
              <a:ext cx="34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419E0"/>
                  </a:solidFill>
                  <a:latin typeface="Times New Roman" pitchFamily="18" charset="0"/>
                </a:rPr>
                <a:t>~</a:t>
              </a:r>
            </a:p>
          </p:txBody>
        </p:sp>
      </p:grpSp>
      <p:sp>
        <p:nvSpPr>
          <p:cNvPr id="100" name="日期占位符 9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6104A2-D221-4D24-B779-509E8311B48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9C282-A576-4D14-9F98-AC2583314F2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02" name="页脚占位符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7"/>
          <p:cNvGrpSpPr>
            <a:grpSpLocks/>
          </p:cNvGrpSpPr>
          <p:nvPr/>
        </p:nvGrpSpPr>
        <p:grpSpPr bwMode="auto">
          <a:xfrm>
            <a:off x="44450" y="660400"/>
            <a:ext cx="9034463" cy="5892800"/>
            <a:chOff x="28" y="416"/>
            <a:chExt cx="5691" cy="3712"/>
          </a:xfrm>
        </p:grpSpPr>
        <p:sp>
          <p:nvSpPr>
            <p:cNvPr id="162910" name="Freeform 328"/>
            <p:cNvSpPr>
              <a:spLocks/>
            </p:cNvSpPr>
            <p:nvPr/>
          </p:nvSpPr>
          <p:spPr bwMode="auto">
            <a:xfrm>
              <a:off x="4464" y="568"/>
              <a:ext cx="419" cy="3138"/>
            </a:xfrm>
            <a:custGeom>
              <a:avLst/>
              <a:gdLst>
                <a:gd name="T0" fmla="*/ 0 w 419"/>
                <a:gd name="T1" fmla="*/ 0 h 3138"/>
                <a:gd name="T2" fmla="*/ 0 w 419"/>
                <a:gd name="T3" fmla="*/ 130 h 3138"/>
                <a:gd name="T4" fmla="*/ 416 w 419"/>
                <a:gd name="T5" fmla="*/ 130 h 3138"/>
                <a:gd name="T6" fmla="*/ 419 w 419"/>
                <a:gd name="T7" fmla="*/ 3138 h 3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9"/>
                <a:gd name="T13" fmla="*/ 0 h 3138"/>
                <a:gd name="T14" fmla="*/ 419 w 419"/>
                <a:gd name="T15" fmla="*/ 3138 h 3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9" h="3138">
                  <a:moveTo>
                    <a:pt x="0" y="0"/>
                  </a:moveTo>
                  <a:lnTo>
                    <a:pt x="0" y="130"/>
                  </a:lnTo>
                  <a:lnTo>
                    <a:pt x="416" y="130"/>
                  </a:lnTo>
                  <a:lnTo>
                    <a:pt x="419" y="313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11" name="Freeform 329"/>
            <p:cNvSpPr>
              <a:spLocks/>
            </p:cNvSpPr>
            <p:nvPr/>
          </p:nvSpPr>
          <p:spPr bwMode="auto">
            <a:xfrm>
              <a:off x="3743" y="3684"/>
              <a:ext cx="1" cy="189"/>
            </a:xfrm>
            <a:custGeom>
              <a:avLst/>
              <a:gdLst>
                <a:gd name="T0" fmla="*/ 1 w 1"/>
                <a:gd name="T1" fmla="*/ 0 h 189"/>
                <a:gd name="T2" fmla="*/ 0 w 1"/>
                <a:gd name="T3" fmla="*/ 189 h 189"/>
                <a:gd name="T4" fmla="*/ 0 60000 65536"/>
                <a:gd name="T5" fmla="*/ 0 60000 65536"/>
                <a:gd name="T6" fmla="*/ 0 w 1"/>
                <a:gd name="T7" fmla="*/ 0 h 189"/>
                <a:gd name="T8" fmla="*/ 1 w 1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2912" name="Freeform 330"/>
            <p:cNvSpPr>
              <a:spLocks/>
            </p:cNvSpPr>
            <p:nvPr/>
          </p:nvSpPr>
          <p:spPr bwMode="auto">
            <a:xfrm>
              <a:off x="3751" y="3694"/>
              <a:ext cx="1145" cy="2"/>
            </a:xfrm>
            <a:custGeom>
              <a:avLst/>
              <a:gdLst>
                <a:gd name="T0" fmla="*/ 1145 w 1023"/>
                <a:gd name="T1" fmla="*/ 0 h 2"/>
                <a:gd name="T2" fmla="*/ 0 w 1023"/>
                <a:gd name="T3" fmla="*/ 2 h 2"/>
                <a:gd name="T4" fmla="*/ 0 60000 65536"/>
                <a:gd name="T5" fmla="*/ 0 60000 65536"/>
                <a:gd name="T6" fmla="*/ 0 w 1023"/>
                <a:gd name="T7" fmla="*/ 0 h 2"/>
                <a:gd name="T8" fmla="*/ 1023 w 1023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3" name="Freeform 331"/>
            <p:cNvSpPr>
              <a:spLocks/>
            </p:cNvSpPr>
            <p:nvPr/>
          </p:nvSpPr>
          <p:spPr bwMode="auto">
            <a:xfrm>
              <a:off x="5308" y="432"/>
              <a:ext cx="144" cy="1776"/>
            </a:xfrm>
            <a:custGeom>
              <a:avLst/>
              <a:gdLst>
                <a:gd name="T0" fmla="*/ 0 w 134"/>
                <a:gd name="T1" fmla="*/ 0 h 1540"/>
                <a:gd name="T2" fmla="*/ 16 w 134"/>
                <a:gd name="T3" fmla="*/ 3 h 1540"/>
                <a:gd name="T4" fmla="*/ 29 w 134"/>
                <a:gd name="T5" fmla="*/ 12 h 1540"/>
                <a:gd name="T6" fmla="*/ 40 w 134"/>
                <a:gd name="T7" fmla="*/ 25 h 1540"/>
                <a:gd name="T8" fmla="*/ 51 w 134"/>
                <a:gd name="T9" fmla="*/ 44 h 1540"/>
                <a:gd name="T10" fmla="*/ 60 w 134"/>
                <a:gd name="T11" fmla="*/ 65 h 1540"/>
                <a:gd name="T12" fmla="*/ 67 w 134"/>
                <a:gd name="T13" fmla="*/ 90 h 1540"/>
                <a:gd name="T14" fmla="*/ 71 w 134"/>
                <a:gd name="T15" fmla="*/ 119 h 1540"/>
                <a:gd name="T16" fmla="*/ 73 w 134"/>
                <a:gd name="T17" fmla="*/ 148 h 1540"/>
                <a:gd name="T18" fmla="*/ 73 w 134"/>
                <a:gd name="T19" fmla="*/ 742 h 1540"/>
                <a:gd name="T20" fmla="*/ 75 w 134"/>
                <a:gd name="T21" fmla="*/ 770 h 1540"/>
                <a:gd name="T22" fmla="*/ 80 w 134"/>
                <a:gd name="T23" fmla="*/ 797 h 1540"/>
                <a:gd name="T24" fmla="*/ 84 w 134"/>
                <a:gd name="T25" fmla="*/ 823 h 1540"/>
                <a:gd name="T26" fmla="*/ 92 w 134"/>
                <a:gd name="T27" fmla="*/ 845 h 1540"/>
                <a:gd name="T28" fmla="*/ 104 w 134"/>
                <a:gd name="T29" fmla="*/ 863 h 1540"/>
                <a:gd name="T30" fmla="*/ 115 w 134"/>
                <a:gd name="T31" fmla="*/ 875 h 1540"/>
                <a:gd name="T32" fmla="*/ 128 w 134"/>
                <a:gd name="T33" fmla="*/ 885 h 1540"/>
                <a:gd name="T34" fmla="*/ 144 w 134"/>
                <a:gd name="T35" fmla="*/ 888 h 1540"/>
                <a:gd name="T36" fmla="*/ 128 w 134"/>
                <a:gd name="T37" fmla="*/ 891 h 1540"/>
                <a:gd name="T38" fmla="*/ 115 w 134"/>
                <a:gd name="T39" fmla="*/ 900 h 1540"/>
                <a:gd name="T40" fmla="*/ 104 w 134"/>
                <a:gd name="T41" fmla="*/ 913 h 1540"/>
                <a:gd name="T42" fmla="*/ 92 w 134"/>
                <a:gd name="T43" fmla="*/ 932 h 1540"/>
                <a:gd name="T44" fmla="*/ 84 w 134"/>
                <a:gd name="T45" fmla="*/ 953 h 1540"/>
                <a:gd name="T46" fmla="*/ 80 w 134"/>
                <a:gd name="T47" fmla="*/ 978 h 1540"/>
                <a:gd name="T48" fmla="*/ 75 w 134"/>
                <a:gd name="T49" fmla="*/ 1007 h 1540"/>
                <a:gd name="T50" fmla="*/ 73 w 134"/>
                <a:gd name="T51" fmla="*/ 1036 h 1540"/>
                <a:gd name="T52" fmla="*/ 73 w 134"/>
                <a:gd name="T53" fmla="*/ 1627 h 1540"/>
                <a:gd name="T54" fmla="*/ 71 w 134"/>
                <a:gd name="T55" fmla="*/ 1658 h 1540"/>
                <a:gd name="T56" fmla="*/ 67 w 134"/>
                <a:gd name="T57" fmla="*/ 1685 h 1540"/>
                <a:gd name="T58" fmla="*/ 60 w 134"/>
                <a:gd name="T59" fmla="*/ 1711 h 1540"/>
                <a:gd name="T60" fmla="*/ 51 w 134"/>
                <a:gd name="T61" fmla="*/ 1733 h 1540"/>
                <a:gd name="T62" fmla="*/ 40 w 134"/>
                <a:gd name="T63" fmla="*/ 1751 h 1540"/>
                <a:gd name="T64" fmla="*/ 29 w 134"/>
                <a:gd name="T65" fmla="*/ 1763 h 1540"/>
                <a:gd name="T66" fmla="*/ 16 w 134"/>
                <a:gd name="T67" fmla="*/ 1773 h 1540"/>
                <a:gd name="T68" fmla="*/ 0 w 134"/>
                <a:gd name="T69" fmla="*/ 1776 h 15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4"/>
                <a:gd name="T106" fmla="*/ 0 h 1540"/>
                <a:gd name="T107" fmla="*/ 134 w 134"/>
                <a:gd name="T108" fmla="*/ 1540 h 15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4" h="1540">
                  <a:moveTo>
                    <a:pt x="0" y="0"/>
                  </a:moveTo>
                  <a:lnTo>
                    <a:pt x="15" y="3"/>
                  </a:lnTo>
                  <a:lnTo>
                    <a:pt x="27" y="10"/>
                  </a:lnTo>
                  <a:lnTo>
                    <a:pt x="37" y="22"/>
                  </a:lnTo>
                  <a:lnTo>
                    <a:pt x="47" y="38"/>
                  </a:lnTo>
                  <a:lnTo>
                    <a:pt x="56" y="56"/>
                  </a:lnTo>
                  <a:lnTo>
                    <a:pt x="62" y="78"/>
                  </a:lnTo>
                  <a:lnTo>
                    <a:pt x="66" y="103"/>
                  </a:lnTo>
                  <a:lnTo>
                    <a:pt x="68" y="128"/>
                  </a:lnTo>
                  <a:lnTo>
                    <a:pt x="68" y="643"/>
                  </a:lnTo>
                  <a:lnTo>
                    <a:pt x="70" y="668"/>
                  </a:lnTo>
                  <a:lnTo>
                    <a:pt x="74" y="691"/>
                  </a:lnTo>
                  <a:lnTo>
                    <a:pt x="78" y="714"/>
                  </a:lnTo>
                  <a:lnTo>
                    <a:pt x="86" y="733"/>
                  </a:lnTo>
                  <a:lnTo>
                    <a:pt x="97" y="748"/>
                  </a:lnTo>
                  <a:lnTo>
                    <a:pt x="107" y="759"/>
                  </a:lnTo>
                  <a:lnTo>
                    <a:pt x="119" y="767"/>
                  </a:lnTo>
                  <a:lnTo>
                    <a:pt x="134" y="770"/>
                  </a:lnTo>
                  <a:lnTo>
                    <a:pt x="119" y="773"/>
                  </a:lnTo>
                  <a:lnTo>
                    <a:pt x="107" y="780"/>
                  </a:lnTo>
                  <a:lnTo>
                    <a:pt x="97" y="792"/>
                  </a:lnTo>
                  <a:lnTo>
                    <a:pt x="86" y="808"/>
                  </a:lnTo>
                  <a:lnTo>
                    <a:pt x="78" y="826"/>
                  </a:lnTo>
                  <a:lnTo>
                    <a:pt x="74" y="848"/>
                  </a:lnTo>
                  <a:lnTo>
                    <a:pt x="70" y="873"/>
                  </a:lnTo>
                  <a:lnTo>
                    <a:pt x="68" y="898"/>
                  </a:lnTo>
                  <a:lnTo>
                    <a:pt x="68" y="1411"/>
                  </a:lnTo>
                  <a:lnTo>
                    <a:pt x="66" y="1438"/>
                  </a:lnTo>
                  <a:lnTo>
                    <a:pt x="62" y="1461"/>
                  </a:lnTo>
                  <a:lnTo>
                    <a:pt x="56" y="1484"/>
                  </a:lnTo>
                  <a:lnTo>
                    <a:pt x="47" y="1503"/>
                  </a:lnTo>
                  <a:lnTo>
                    <a:pt x="37" y="1518"/>
                  </a:lnTo>
                  <a:lnTo>
                    <a:pt x="27" y="1529"/>
                  </a:lnTo>
                  <a:lnTo>
                    <a:pt x="15" y="1537"/>
                  </a:lnTo>
                  <a:lnTo>
                    <a:pt x="0" y="1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4" name="Freeform 332"/>
            <p:cNvSpPr>
              <a:spLocks/>
            </p:cNvSpPr>
            <p:nvPr/>
          </p:nvSpPr>
          <p:spPr bwMode="auto">
            <a:xfrm>
              <a:off x="121" y="1707"/>
              <a:ext cx="198" cy="3"/>
            </a:xfrm>
            <a:custGeom>
              <a:avLst/>
              <a:gdLst>
                <a:gd name="T0" fmla="*/ 0 w 198"/>
                <a:gd name="T1" fmla="*/ 3 h 3"/>
                <a:gd name="T2" fmla="*/ 198 w 198"/>
                <a:gd name="T3" fmla="*/ 0 h 3"/>
                <a:gd name="T4" fmla="*/ 0 60000 65536"/>
                <a:gd name="T5" fmla="*/ 0 60000 65536"/>
                <a:gd name="T6" fmla="*/ 0 w 198"/>
                <a:gd name="T7" fmla="*/ 0 h 3"/>
                <a:gd name="T8" fmla="*/ 198 w 1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5" name="Freeform 333"/>
            <p:cNvSpPr>
              <a:spLocks/>
            </p:cNvSpPr>
            <p:nvPr/>
          </p:nvSpPr>
          <p:spPr bwMode="auto">
            <a:xfrm>
              <a:off x="2956" y="1665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6" name="Freeform 334"/>
            <p:cNvSpPr>
              <a:spLocks/>
            </p:cNvSpPr>
            <p:nvPr/>
          </p:nvSpPr>
          <p:spPr bwMode="auto">
            <a:xfrm>
              <a:off x="168" y="3445"/>
              <a:ext cx="3859" cy="155"/>
            </a:xfrm>
            <a:custGeom>
              <a:avLst/>
              <a:gdLst>
                <a:gd name="T0" fmla="*/ 0 w 3179"/>
                <a:gd name="T1" fmla="*/ 0 h 136"/>
                <a:gd name="T2" fmla="*/ 2 w 3179"/>
                <a:gd name="T3" fmla="*/ 9 h 136"/>
                <a:gd name="T4" fmla="*/ 7 w 3179"/>
                <a:gd name="T5" fmla="*/ 16 h 136"/>
                <a:gd name="T6" fmla="*/ 15 w 3179"/>
                <a:gd name="T7" fmla="*/ 24 h 136"/>
                <a:gd name="T8" fmla="*/ 25 w 3179"/>
                <a:gd name="T9" fmla="*/ 31 h 136"/>
                <a:gd name="T10" fmla="*/ 40 w 3179"/>
                <a:gd name="T11" fmla="*/ 38 h 136"/>
                <a:gd name="T12" fmla="*/ 55 w 3179"/>
                <a:gd name="T13" fmla="*/ 44 h 136"/>
                <a:gd name="T14" fmla="*/ 95 w 3179"/>
                <a:gd name="T15" fmla="*/ 55 h 136"/>
                <a:gd name="T16" fmla="*/ 142 w 3179"/>
                <a:gd name="T17" fmla="*/ 64 h 136"/>
                <a:gd name="T18" fmla="*/ 197 w 3179"/>
                <a:gd name="T19" fmla="*/ 71 h 136"/>
                <a:gd name="T20" fmla="*/ 256 w 3179"/>
                <a:gd name="T21" fmla="*/ 76 h 136"/>
                <a:gd name="T22" fmla="*/ 322 w 3179"/>
                <a:gd name="T23" fmla="*/ 78 h 136"/>
                <a:gd name="T24" fmla="*/ 1628 w 3179"/>
                <a:gd name="T25" fmla="*/ 78 h 136"/>
                <a:gd name="T26" fmla="*/ 1693 w 3179"/>
                <a:gd name="T27" fmla="*/ 80 h 136"/>
                <a:gd name="T28" fmla="*/ 1753 w 3179"/>
                <a:gd name="T29" fmla="*/ 84 h 136"/>
                <a:gd name="T30" fmla="*/ 1808 w 3179"/>
                <a:gd name="T31" fmla="*/ 91 h 136"/>
                <a:gd name="T32" fmla="*/ 1855 w 3179"/>
                <a:gd name="T33" fmla="*/ 101 h 136"/>
                <a:gd name="T34" fmla="*/ 1895 w 3179"/>
                <a:gd name="T35" fmla="*/ 112 h 136"/>
                <a:gd name="T36" fmla="*/ 1909 w 3179"/>
                <a:gd name="T37" fmla="*/ 119 h 136"/>
                <a:gd name="T38" fmla="*/ 1924 w 3179"/>
                <a:gd name="T39" fmla="*/ 125 h 136"/>
                <a:gd name="T40" fmla="*/ 1935 w 3179"/>
                <a:gd name="T41" fmla="*/ 133 h 136"/>
                <a:gd name="T42" fmla="*/ 1942 w 3179"/>
                <a:gd name="T43" fmla="*/ 140 h 136"/>
                <a:gd name="T44" fmla="*/ 1947 w 3179"/>
                <a:gd name="T45" fmla="*/ 147 h 136"/>
                <a:gd name="T46" fmla="*/ 1950 w 3179"/>
                <a:gd name="T47" fmla="*/ 155 h 136"/>
                <a:gd name="T48" fmla="*/ 1952 w 3179"/>
                <a:gd name="T49" fmla="*/ 147 h 136"/>
                <a:gd name="T50" fmla="*/ 1957 w 3179"/>
                <a:gd name="T51" fmla="*/ 140 h 136"/>
                <a:gd name="T52" fmla="*/ 1964 w 3179"/>
                <a:gd name="T53" fmla="*/ 133 h 136"/>
                <a:gd name="T54" fmla="*/ 1974 w 3179"/>
                <a:gd name="T55" fmla="*/ 125 h 136"/>
                <a:gd name="T56" fmla="*/ 1990 w 3179"/>
                <a:gd name="T57" fmla="*/ 119 h 136"/>
                <a:gd name="T58" fmla="*/ 2004 w 3179"/>
                <a:gd name="T59" fmla="*/ 112 h 136"/>
                <a:gd name="T60" fmla="*/ 2044 w 3179"/>
                <a:gd name="T61" fmla="*/ 101 h 136"/>
                <a:gd name="T62" fmla="*/ 2092 w 3179"/>
                <a:gd name="T63" fmla="*/ 91 h 136"/>
                <a:gd name="T64" fmla="*/ 2146 w 3179"/>
                <a:gd name="T65" fmla="*/ 84 h 136"/>
                <a:gd name="T66" fmla="*/ 2206 w 3179"/>
                <a:gd name="T67" fmla="*/ 80 h 136"/>
                <a:gd name="T68" fmla="*/ 2270 w 3179"/>
                <a:gd name="T69" fmla="*/ 78 h 136"/>
                <a:gd name="T70" fmla="*/ 3537 w 3179"/>
                <a:gd name="T71" fmla="*/ 78 h 136"/>
                <a:gd name="T72" fmla="*/ 3603 w 3179"/>
                <a:gd name="T73" fmla="*/ 76 h 136"/>
                <a:gd name="T74" fmla="*/ 3662 w 3179"/>
                <a:gd name="T75" fmla="*/ 71 h 136"/>
                <a:gd name="T76" fmla="*/ 3717 w 3179"/>
                <a:gd name="T77" fmla="*/ 64 h 136"/>
                <a:gd name="T78" fmla="*/ 3764 w 3179"/>
                <a:gd name="T79" fmla="*/ 55 h 136"/>
                <a:gd name="T80" fmla="*/ 3804 w 3179"/>
                <a:gd name="T81" fmla="*/ 44 h 136"/>
                <a:gd name="T82" fmla="*/ 3819 w 3179"/>
                <a:gd name="T83" fmla="*/ 38 h 136"/>
                <a:gd name="T84" fmla="*/ 3834 w 3179"/>
                <a:gd name="T85" fmla="*/ 31 h 136"/>
                <a:gd name="T86" fmla="*/ 3843 w 3179"/>
                <a:gd name="T87" fmla="*/ 24 h 136"/>
                <a:gd name="T88" fmla="*/ 3852 w 3179"/>
                <a:gd name="T89" fmla="*/ 16 h 136"/>
                <a:gd name="T90" fmla="*/ 3857 w 3179"/>
                <a:gd name="T91" fmla="*/ 9 h 136"/>
                <a:gd name="T92" fmla="*/ 3859 w 3179"/>
                <a:gd name="T93" fmla="*/ 0 h 1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79"/>
                <a:gd name="T142" fmla="*/ 0 h 136"/>
                <a:gd name="T143" fmla="*/ 3179 w 3179"/>
                <a:gd name="T144" fmla="*/ 136 h 1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79" h="136">
                  <a:moveTo>
                    <a:pt x="0" y="0"/>
                  </a:moveTo>
                  <a:lnTo>
                    <a:pt x="2" y="8"/>
                  </a:lnTo>
                  <a:lnTo>
                    <a:pt x="6" y="14"/>
                  </a:lnTo>
                  <a:lnTo>
                    <a:pt x="12" y="21"/>
                  </a:lnTo>
                  <a:lnTo>
                    <a:pt x="21" y="27"/>
                  </a:lnTo>
                  <a:lnTo>
                    <a:pt x="33" y="33"/>
                  </a:lnTo>
                  <a:lnTo>
                    <a:pt x="45" y="39"/>
                  </a:lnTo>
                  <a:lnTo>
                    <a:pt x="78" y="48"/>
                  </a:lnTo>
                  <a:lnTo>
                    <a:pt x="117" y="56"/>
                  </a:lnTo>
                  <a:lnTo>
                    <a:pt x="162" y="62"/>
                  </a:lnTo>
                  <a:lnTo>
                    <a:pt x="211" y="67"/>
                  </a:lnTo>
                  <a:lnTo>
                    <a:pt x="265" y="68"/>
                  </a:lnTo>
                  <a:lnTo>
                    <a:pt x="1341" y="68"/>
                  </a:lnTo>
                  <a:lnTo>
                    <a:pt x="1395" y="70"/>
                  </a:lnTo>
                  <a:lnTo>
                    <a:pt x="1444" y="74"/>
                  </a:lnTo>
                  <a:lnTo>
                    <a:pt x="1489" y="80"/>
                  </a:lnTo>
                  <a:lnTo>
                    <a:pt x="1528" y="89"/>
                  </a:lnTo>
                  <a:lnTo>
                    <a:pt x="1561" y="98"/>
                  </a:lnTo>
                  <a:lnTo>
                    <a:pt x="1573" y="104"/>
                  </a:lnTo>
                  <a:lnTo>
                    <a:pt x="1585" y="110"/>
                  </a:lnTo>
                  <a:lnTo>
                    <a:pt x="1594" y="117"/>
                  </a:lnTo>
                  <a:lnTo>
                    <a:pt x="1600" y="123"/>
                  </a:lnTo>
                  <a:lnTo>
                    <a:pt x="1604" y="129"/>
                  </a:lnTo>
                  <a:lnTo>
                    <a:pt x="1606" y="136"/>
                  </a:lnTo>
                  <a:lnTo>
                    <a:pt x="1608" y="129"/>
                  </a:lnTo>
                  <a:lnTo>
                    <a:pt x="1612" y="123"/>
                  </a:lnTo>
                  <a:lnTo>
                    <a:pt x="1618" y="117"/>
                  </a:lnTo>
                  <a:lnTo>
                    <a:pt x="1626" y="110"/>
                  </a:lnTo>
                  <a:lnTo>
                    <a:pt x="1639" y="104"/>
                  </a:lnTo>
                  <a:lnTo>
                    <a:pt x="1651" y="98"/>
                  </a:lnTo>
                  <a:lnTo>
                    <a:pt x="1684" y="89"/>
                  </a:lnTo>
                  <a:lnTo>
                    <a:pt x="1723" y="80"/>
                  </a:lnTo>
                  <a:lnTo>
                    <a:pt x="1768" y="74"/>
                  </a:lnTo>
                  <a:lnTo>
                    <a:pt x="1817" y="70"/>
                  </a:lnTo>
                  <a:lnTo>
                    <a:pt x="1870" y="68"/>
                  </a:lnTo>
                  <a:lnTo>
                    <a:pt x="2914" y="68"/>
                  </a:lnTo>
                  <a:lnTo>
                    <a:pt x="2968" y="67"/>
                  </a:lnTo>
                  <a:lnTo>
                    <a:pt x="3017" y="62"/>
                  </a:lnTo>
                  <a:lnTo>
                    <a:pt x="3062" y="56"/>
                  </a:lnTo>
                  <a:lnTo>
                    <a:pt x="3101" y="48"/>
                  </a:lnTo>
                  <a:lnTo>
                    <a:pt x="3134" y="39"/>
                  </a:lnTo>
                  <a:lnTo>
                    <a:pt x="3146" y="33"/>
                  </a:lnTo>
                  <a:lnTo>
                    <a:pt x="3158" y="27"/>
                  </a:lnTo>
                  <a:lnTo>
                    <a:pt x="3166" y="21"/>
                  </a:lnTo>
                  <a:lnTo>
                    <a:pt x="3173" y="14"/>
                  </a:lnTo>
                  <a:lnTo>
                    <a:pt x="3177" y="8"/>
                  </a:lnTo>
                  <a:lnTo>
                    <a:pt x="317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7" name="Rectangle 335"/>
            <p:cNvSpPr>
              <a:spLocks noChangeArrowheads="1"/>
            </p:cNvSpPr>
            <p:nvPr/>
          </p:nvSpPr>
          <p:spPr bwMode="auto">
            <a:xfrm>
              <a:off x="2163" y="3869"/>
              <a:ext cx="745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8" name="Rectangle 336"/>
            <p:cNvSpPr>
              <a:spLocks noChangeArrowheads="1"/>
            </p:cNvSpPr>
            <p:nvPr/>
          </p:nvSpPr>
          <p:spPr bwMode="auto">
            <a:xfrm>
              <a:off x="3354" y="3869"/>
              <a:ext cx="742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" name="Rectangle 337"/>
            <p:cNvSpPr>
              <a:spLocks noChangeArrowheads="1"/>
            </p:cNvSpPr>
            <p:nvPr/>
          </p:nvSpPr>
          <p:spPr bwMode="auto">
            <a:xfrm>
              <a:off x="4540" y="3869"/>
              <a:ext cx="74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0" name="Line 338"/>
            <p:cNvSpPr>
              <a:spLocks noChangeShapeType="1"/>
            </p:cNvSpPr>
            <p:nvPr/>
          </p:nvSpPr>
          <p:spPr bwMode="auto">
            <a:xfrm>
              <a:off x="681" y="698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1" name="Line 339"/>
            <p:cNvSpPr>
              <a:spLocks noChangeShapeType="1"/>
            </p:cNvSpPr>
            <p:nvPr/>
          </p:nvSpPr>
          <p:spPr bwMode="auto">
            <a:xfrm>
              <a:off x="3212" y="698"/>
              <a:ext cx="2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2" name="Freeform 340"/>
            <p:cNvSpPr>
              <a:spLocks/>
            </p:cNvSpPr>
            <p:nvPr/>
          </p:nvSpPr>
          <p:spPr bwMode="auto">
            <a:xfrm>
              <a:off x="3357" y="698"/>
              <a:ext cx="1" cy="187"/>
            </a:xfrm>
            <a:custGeom>
              <a:avLst/>
              <a:gdLst>
                <a:gd name="T0" fmla="*/ 0 w 1"/>
                <a:gd name="T1" fmla="*/ 0 h 187"/>
                <a:gd name="T2" fmla="*/ 0 w 1"/>
                <a:gd name="T3" fmla="*/ 187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0"/>
                  </a:moveTo>
                  <a:lnTo>
                    <a:pt x="0" y="18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3" name="Rectangle 341"/>
            <p:cNvSpPr>
              <a:spLocks noChangeArrowheads="1"/>
            </p:cNvSpPr>
            <p:nvPr/>
          </p:nvSpPr>
          <p:spPr bwMode="auto">
            <a:xfrm>
              <a:off x="1708" y="576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4" name="Text Box 342"/>
            <p:cNvSpPr txBox="1">
              <a:spLocks noChangeArrowheads="1"/>
            </p:cNvSpPr>
            <p:nvPr/>
          </p:nvSpPr>
          <p:spPr bwMode="auto">
            <a:xfrm>
              <a:off x="1704" y="566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2925" name="Rectangle 343"/>
            <p:cNvSpPr>
              <a:spLocks noChangeArrowheads="1"/>
            </p:cNvSpPr>
            <p:nvPr/>
          </p:nvSpPr>
          <p:spPr bwMode="auto">
            <a:xfrm>
              <a:off x="1708" y="1292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6" name="Text Box 344"/>
            <p:cNvSpPr txBox="1">
              <a:spLocks noChangeArrowheads="1"/>
            </p:cNvSpPr>
            <p:nvPr/>
          </p:nvSpPr>
          <p:spPr bwMode="auto">
            <a:xfrm>
              <a:off x="1704" y="1282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2927" name="Rectangle 345"/>
            <p:cNvSpPr>
              <a:spLocks noChangeArrowheads="1"/>
            </p:cNvSpPr>
            <p:nvPr/>
          </p:nvSpPr>
          <p:spPr bwMode="auto">
            <a:xfrm>
              <a:off x="1712" y="2348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8" name="Text Box 346"/>
            <p:cNvSpPr txBox="1">
              <a:spLocks noChangeArrowheads="1"/>
            </p:cNvSpPr>
            <p:nvPr/>
          </p:nvSpPr>
          <p:spPr bwMode="auto">
            <a:xfrm>
              <a:off x="1708" y="2338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2929" name="Text Box 347"/>
            <p:cNvSpPr txBox="1">
              <a:spLocks noChangeArrowheads="1"/>
            </p:cNvSpPr>
            <p:nvPr/>
          </p:nvSpPr>
          <p:spPr bwMode="auto">
            <a:xfrm rot="5400000">
              <a:off x="361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0" name="Text Box 348"/>
            <p:cNvSpPr txBox="1">
              <a:spLocks noChangeArrowheads="1"/>
            </p:cNvSpPr>
            <p:nvPr/>
          </p:nvSpPr>
          <p:spPr bwMode="auto">
            <a:xfrm rot="5400000">
              <a:off x="1312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1" name="Text Box 349"/>
            <p:cNvSpPr txBox="1">
              <a:spLocks noChangeArrowheads="1"/>
            </p:cNvSpPr>
            <p:nvPr/>
          </p:nvSpPr>
          <p:spPr bwMode="auto">
            <a:xfrm rot="5400000">
              <a:off x="2732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2" name="Text Box 350"/>
            <p:cNvSpPr txBox="1">
              <a:spLocks noChangeArrowheads="1"/>
            </p:cNvSpPr>
            <p:nvPr/>
          </p:nvSpPr>
          <p:spPr bwMode="auto">
            <a:xfrm>
              <a:off x="3439" y="304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3" name="Text Box 351"/>
            <p:cNvSpPr txBox="1">
              <a:spLocks noChangeArrowheads="1"/>
            </p:cNvSpPr>
            <p:nvPr/>
          </p:nvSpPr>
          <p:spPr bwMode="auto">
            <a:xfrm>
              <a:off x="412" y="304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4" name="Text Box 352"/>
            <p:cNvSpPr txBox="1">
              <a:spLocks noChangeArrowheads="1"/>
            </p:cNvSpPr>
            <p:nvPr/>
          </p:nvSpPr>
          <p:spPr bwMode="auto">
            <a:xfrm rot="5400000">
              <a:off x="2060" y="174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5" name="Text Box 353"/>
            <p:cNvSpPr txBox="1">
              <a:spLocks noChangeArrowheads="1"/>
            </p:cNvSpPr>
            <p:nvPr/>
          </p:nvSpPr>
          <p:spPr bwMode="auto">
            <a:xfrm rot="5400000">
              <a:off x="1897" y="1755"/>
              <a:ext cx="4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62936" name="Text Box 354"/>
            <p:cNvSpPr txBox="1">
              <a:spLocks noChangeArrowheads="1"/>
            </p:cNvSpPr>
            <p:nvPr/>
          </p:nvSpPr>
          <p:spPr bwMode="auto">
            <a:xfrm>
              <a:off x="334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2937" name="Text Box 355"/>
            <p:cNvSpPr txBox="1">
              <a:spLocks noChangeArrowheads="1"/>
            </p:cNvSpPr>
            <p:nvPr/>
          </p:nvSpPr>
          <p:spPr bwMode="auto">
            <a:xfrm>
              <a:off x="904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315" y="864"/>
              <a:ext cx="49" cy="231"/>
              <a:chOff x="315" y="864"/>
              <a:chExt cx="49" cy="231"/>
            </a:xfrm>
          </p:grpSpPr>
          <p:sp>
            <p:nvSpPr>
              <p:cNvPr id="163144" name="Freeform 357"/>
              <p:cNvSpPr>
                <a:spLocks/>
              </p:cNvSpPr>
              <p:nvPr/>
            </p:nvSpPr>
            <p:spPr bwMode="auto">
              <a:xfrm>
                <a:off x="315" y="92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45" name="Freeform 358"/>
              <p:cNvSpPr>
                <a:spLocks/>
              </p:cNvSpPr>
              <p:nvPr/>
            </p:nvSpPr>
            <p:spPr bwMode="auto">
              <a:xfrm>
                <a:off x="363" y="86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359"/>
            <p:cNvGrpSpPr>
              <a:grpSpLocks/>
            </p:cNvGrpSpPr>
            <p:nvPr/>
          </p:nvGrpSpPr>
          <p:grpSpPr bwMode="auto">
            <a:xfrm>
              <a:off x="315" y="1593"/>
              <a:ext cx="49" cy="231"/>
              <a:chOff x="315" y="1593"/>
              <a:chExt cx="49" cy="231"/>
            </a:xfrm>
          </p:grpSpPr>
          <p:sp>
            <p:nvSpPr>
              <p:cNvPr id="163142" name="Freeform 360"/>
              <p:cNvSpPr>
                <a:spLocks/>
              </p:cNvSpPr>
              <p:nvPr/>
            </p:nvSpPr>
            <p:spPr bwMode="auto">
              <a:xfrm>
                <a:off x="315" y="1651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43" name="Freeform 361"/>
              <p:cNvSpPr>
                <a:spLocks/>
              </p:cNvSpPr>
              <p:nvPr/>
            </p:nvSpPr>
            <p:spPr bwMode="auto">
              <a:xfrm>
                <a:off x="363" y="159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362"/>
            <p:cNvGrpSpPr>
              <a:grpSpLocks/>
            </p:cNvGrpSpPr>
            <p:nvPr/>
          </p:nvGrpSpPr>
          <p:grpSpPr bwMode="auto">
            <a:xfrm>
              <a:off x="315" y="2601"/>
              <a:ext cx="49" cy="231"/>
              <a:chOff x="315" y="2601"/>
              <a:chExt cx="49" cy="231"/>
            </a:xfrm>
          </p:grpSpPr>
          <p:sp>
            <p:nvSpPr>
              <p:cNvPr id="163140" name="Freeform 363"/>
              <p:cNvSpPr>
                <a:spLocks/>
              </p:cNvSpPr>
              <p:nvPr/>
            </p:nvSpPr>
            <p:spPr bwMode="auto">
              <a:xfrm>
                <a:off x="315" y="265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41" name="Freeform 364"/>
              <p:cNvSpPr>
                <a:spLocks/>
              </p:cNvSpPr>
              <p:nvPr/>
            </p:nvSpPr>
            <p:spPr bwMode="auto">
              <a:xfrm>
                <a:off x="363" y="260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365"/>
            <p:cNvGrpSpPr>
              <a:grpSpLocks/>
            </p:cNvGrpSpPr>
            <p:nvPr/>
          </p:nvGrpSpPr>
          <p:grpSpPr bwMode="auto">
            <a:xfrm>
              <a:off x="1275" y="864"/>
              <a:ext cx="49" cy="231"/>
              <a:chOff x="1275" y="864"/>
              <a:chExt cx="49" cy="231"/>
            </a:xfrm>
          </p:grpSpPr>
          <p:sp>
            <p:nvSpPr>
              <p:cNvPr id="163138" name="Freeform 366"/>
              <p:cNvSpPr>
                <a:spLocks/>
              </p:cNvSpPr>
              <p:nvPr/>
            </p:nvSpPr>
            <p:spPr bwMode="auto">
              <a:xfrm>
                <a:off x="1275" y="92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39" name="Freeform 367"/>
              <p:cNvSpPr>
                <a:spLocks/>
              </p:cNvSpPr>
              <p:nvPr/>
            </p:nvSpPr>
            <p:spPr bwMode="auto">
              <a:xfrm>
                <a:off x="1323" y="86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368"/>
            <p:cNvGrpSpPr>
              <a:grpSpLocks/>
            </p:cNvGrpSpPr>
            <p:nvPr/>
          </p:nvGrpSpPr>
          <p:grpSpPr bwMode="auto">
            <a:xfrm>
              <a:off x="1276" y="1593"/>
              <a:ext cx="49" cy="231"/>
              <a:chOff x="1276" y="1593"/>
              <a:chExt cx="49" cy="231"/>
            </a:xfrm>
          </p:grpSpPr>
          <p:sp>
            <p:nvSpPr>
              <p:cNvPr id="163136" name="Freeform 369"/>
              <p:cNvSpPr>
                <a:spLocks/>
              </p:cNvSpPr>
              <p:nvPr/>
            </p:nvSpPr>
            <p:spPr bwMode="auto">
              <a:xfrm>
                <a:off x="1276" y="1651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37" name="Freeform 370"/>
              <p:cNvSpPr>
                <a:spLocks/>
              </p:cNvSpPr>
              <p:nvPr/>
            </p:nvSpPr>
            <p:spPr bwMode="auto">
              <a:xfrm>
                <a:off x="1324" y="159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371"/>
            <p:cNvGrpSpPr>
              <a:grpSpLocks/>
            </p:cNvGrpSpPr>
            <p:nvPr/>
          </p:nvGrpSpPr>
          <p:grpSpPr bwMode="auto">
            <a:xfrm>
              <a:off x="1276" y="2601"/>
              <a:ext cx="49" cy="231"/>
              <a:chOff x="1276" y="2601"/>
              <a:chExt cx="49" cy="231"/>
            </a:xfrm>
          </p:grpSpPr>
          <p:sp>
            <p:nvSpPr>
              <p:cNvPr id="163134" name="Freeform 372"/>
              <p:cNvSpPr>
                <a:spLocks/>
              </p:cNvSpPr>
              <p:nvPr/>
            </p:nvSpPr>
            <p:spPr bwMode="auto">
              <a:xfrm>
                <a:off x="1276" y="265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35" name="Freeform 373"/>
              <p:cNvSpPr>
                <a:spLocks/>
              </p:cNvSpPr>
              <p:nvPr/>
            </p:nvSpPr>
            <p:spPr bwMode="auto">
              <a:xfrm>
                <a:off x="1324" y="260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944" name="Freeform 374"/>
            <p:cNvSpPr>
              <a:spLocks/>
            </p:cNvSpPr>
            <p:nvPr/>
          </p:nvSpPr>
          <p:spPr bwMode="auto">
            <a:xfrm>
              <a:off x="124" y="981"/>
              <a:ext cx="189" cy="2235"/>
            </a:xfrm>
            <a:custGeom>
              <a:avLst/>
              <a:gdLst>
                <a:gd name="T0" fmla="*/ 189 w 189"/>
                <a:gd name="T1" fmla="*/ 0 h 2235"/>
                <a:gd name="T2" fmla="*/ 0 w 189"/>
                <a:gd name="T3" fmla="*/ 0 h 2235"/>
                <a:gd name="T4" fmla="*/ 0 w 189"/>
                <a:gd name="T5" fmla="*/ 2235 h 2235"/>
                <a:gd name="T6" fmla="*/ 0 60000 65536"/>
                <a:gd name="T7" fmla="*/ 0 60000 65536"/>
                <a:gd name="T8" fmla="*/ 0 60000 65536"/>
                <a:gd name="T9" fmla="*/ 0 w 189"/>
                <a:gd name="T10" fmla="*/ 0 h 2235"/>
                <a:gd name="T11" fmla="*/ 189 w 189"/>
                <a:gd name="T12" fmla="*/ 2235 h 2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45" name="Line 375"/>
            <p:cNvSpPr>
              <a:spLocks noChangeShapeType="1"/>
            </p:cNvSpPr>
            <p:nvPr/>
          </p:nvSpPr>
          <p:spPr bwMode="auto">
            <a:xfrm>
              <a:off x="124" y="2063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46" name="Line 376"/>
            <p:cNvSpPr>
              <a:spLocks noChangeShapeType="1"/>
            </p:cNvSpPr>
            <p:nvPr/>
          </p:nvSpPr>
          <p:spPr bwMode="auto">
            <a:xfrm>
              <a:off x="126" y="2255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47" name="Freeform 377"/>
            <p:cNvSpPr>
              <a:spLocks/>
            </p:cNvSpPr>
            <p:nvPr/>
          </p:nvSpPr>
          <p:spPr bwMode="auto">
            <a:xfrm>
              <a:off x="121" y="2718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48" name="Freeform 378"/>
            <p:cNvSpPr>
              <a:spLocks/>
            </p:cNvSpPr>
            <p:nvPr/>
          </p:nvSpPr>
          <p:spPr bwMode="auto">
            <a:xfrm>
              <a:off x="1078" y="1707"/>
              <a:ext cx="198" cy="3"/>
            </a:xfrm>
            <a:custGeom>
              <a:avLst/>
              <a:gdLst>
                <a:gd name="T0" fmla="*/ 0 w 198"/>
                <a:gd name="T1" fmla="*/ 3 h 3"/>
                <a:gd name="T2" fmla="*/ 198 w 198"/>
                <a:gd name="T3" fmla="*/ 0 h 3"/>
                <a:gd name="T4" fmla="*/ 0 60000 65536"/>
                <a:gd name="T5" fmla="*/ 0 60000 65536"/>
                <a:gd name="T6" fmla="*/ 0 w 198"/>
                <a:gd name="T7" fmla="*/ 0 h 3"/>
                <a:gd name="T8" fmla="*/ 198 w 1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49" name="Freeform 379"/>
            <p:cNvSpPr>
              <a:spLocks/>
            </p:cNvSpPr>
            <p:nvPr/>
          </p:nvSpPr>
          <p:spPr bwMode="auto">
            <a:xfrm>
              <a:off x="1081" y="981"/>
              <a:ext cx="189" cy="2235"/>
            </a:xfrm>
            <a:custGeom>
              <a:avLst/>
              <a:gdLst>
                <a:gd name="T0" fmla="*/ 189 w 189"/>
                <a:gd name="T1" fmla="*/ 0 h 2235"/>
                <a:gd name="T2" fmla="*/ 0 w 189"/>
                <a:gd name="T3" fmla="*/ 0 h 2235"/>
                <a:gd name="T4" fmla="*/ 0 w 189"/>
                <a:gd name="T5" fmla="*/ 2235 h 2235"/>
                <a:gd name="T6" fmla="*/ 0 60000 65536"/>
                <a:gd name="T7" fmla="*/ 0 60000 65536"/>
                <a:gd name="T8" fmla="*/ 0 60000 65536"/>
                <a:gd name="T9" fmla="*/ 0 w 189"/>
                <a:gd name="T10" fmla="*/ 0 h 2235"/>
                <a:gd name="T11" fmla="*/ 189 w 189"/>
                <a:gd name="T12" fmla="*/ 2235 h 2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50" name="Line 380"/>
            <p:cNvSpPr>
              <a:spLocks noChangeShapeType="1"/>
            </p:cNvSpPr>
            <p:nvPr/>
          </p:nvSpPr>
          <p:spPr bwMode="auto">
            <a:xfrm>
              <a:off x="1081" y="2063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51" name="Line 381"/>
            <p:cNvSpPr>
              <a:spLocks noChangeShapeType="1"/>
            </p:cNvSpPr>
            <p:nvPr/>
          </p:nvSpPr>
          <p:spPr bwMode="auto">
            <a:xfrm>
              <a:off x="1083" y="2255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52" name="Freeform 382"/>
            <p:cNvSpPr>
              <a:spLocks/>
            </p:cNvSpPr>
            <p:nvPr/>
          </p:nvSpPr>
          <p:spPr bwMode="auto">
            <a:xfrm>
              <a:off x="1078" y="2718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53" name="Freeform 383"/>
            <p:cNvSpPr>
              <a:spLocks/>
            </p:cNvSpPr>
            <p:nvPr/>
          </p:nvSpPr>
          <p:spPr bwMode="auto">
            <a:xfrm>
              <a:off x="364" y="696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84"/>
            <p:cNvGrpSpPr>
              <a:grpSpLocks/>
            </p:cNvGrpSpPr>
            <p:nvPr/>
          </p:nvGrpSpPr>
          <p:grpSpPr bwMode="auto">
            <a:xfrm>
              <a:off x="364" y="1019"/>
              <a:ext cx="202" cy="277"/>
              <a:chOff x="364" y="1019"/>
              <a:chExt cx="202" cy="277"/>
            </a:xfrm>
          </p:grpSpPr>
          <p:sp>
            <p:nvSpPr>
              <p:cNvPr id="163128" name="Freeform 385"/>
              <p:cNvSpPr>
                <a:spLocks/>
              </p:cNvSpPr>
              <p:nvPr/>
            </p:nvSpPr>
            <p:spPr bwMode="auto">
              <a:xfrm>
                <a:off x="466" y="1197"/>
                <a:ext cx="1" cy="97"/>
              </a:xfrm>
              <a:custGeom>
                <a:avLst/>
                <a:gdLst>
                  <a:gd name="T0" fmla="*/ 1 w 1"/>
                  <a:gd name="T1" fmla="*/ 0 h 97"/>
                  <a:gd name="T2" fmla="*/ 0 w 1"/>
                  <a:gd name="T3" fmla="*/ 97 h 97"/>
                  <a:gd name="T4" fmla="*/ 0 60000 65536"/>
                  <a:gd name="T5" fmla="*/ 0 60000 65536"/>
                  <a:gd name="T6" fmla="*/ 0 w 1"/>
                  <a:gd name="T7" fmla="*/ 0 h 97"/>
                  <a:gd name="T8" fmla="*/ 1 w 1"/>
                  <a:gd name="T9" fmla="*/ 97 h 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129" name="Freeform 386"/>
              <p:cNvSpPr>
                <a:spLocks/>
              </p:cNvSpPr>
              <p:nvPr/>
            </p:nvSpPr>
            <p:spPr bwMode="auto">
              <a:xfrm>
                <a:off x="412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30" name="Freeform 387"/>
              <p:cNvSpPr>
                <a:spLocks/>
              </p:cNvSpPr>
              <p:nvPr/>
            </p:nvSpPr>
            <p:spPr bwMode="auto">
              <a:xfrm>
                <a:off x="364" y="101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" name="Group 388"/>
              <p:cNvGrpSpPr>
                <a:grpSpLocks/>
              </p:cNvGrpSpPr>
              <p:nvPr/>
            </p:nvGrpSpPr>
            <p:grpSpPr bwMode="auto">
              <a:xfrm>
                <a:off x="364" y="1151"/>
                <a:ext cx="202" cy="49"/>
                <a:chOff x="432" y="1152"/>
                <a:chExt cx="202" cy="49"/>
              </a:xfrm>
            </p:grpSpPr>
            <p:sp>
              <p:nvSpPr>
                <p:cNvPr id="163132" name="Freeform 389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33" name="Freeform 390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2955" name="Freeform 391"/>
            <p:cNvSpPr>
              <a:spLocks/>
            </p:cNvSpPr>
            <p:nvPr/>
          </p:nvSpPr>
          <p:spPr bwMode="auto">
            <a:xfrm>
              <a:off x="885" y="698"/>
              <a:ext cx="4" cy="190"/>
            </a:xfrm>
            <a:custGeom>
              <a:avLst/>
              <a:gdLst>
                <a:gd name="T0" fmla="*/ 4 w 4"/>
                <a:gd name="T1" fmla="*/ 0 h 190"/>
                <a:gd name="T2" fmla="*/ 0 w 4"/>
                <a:gd name="T3" fmla="*/ 190 h 190"/>
                <a:gd name="T4" fmla="*/ 0 60000 65536"/>
                <a:gd name="T5" fmla="*/ 0 60000 65536"/>
                <a:gd name="T6" fmla="*/ 0 w 4"/>
                <a:gd name="T7" fmla="*/ 0 h 190"/>
                <a:gd name="T8" fmla="*/ 4 w 4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0">
                  <a:moveTo>
                    <a:pt x="4" y="0"/>
                  </a:moveTo>
                  <a:lnTo>
                    <a:pt x="0" y="19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392"/>
            <p:cNvGrpSpPr>
              <a:grpSpLocks/>
            </p:cNvGrpSpPr>
            <p:nvPr/>
          </p:nvGrpSpPr>
          <p:grpSpPr bwMode="auto">
            <a:xfrm>
              <a:off x="364" y="1739"/>
              <a:ext cx="202" cy="277"/>
              <a:chOff x="364" y="1739"/>
              <a:chExt cx="202" cy="277"/>
            </a:xfrm>
          </p:grpSpPr>
          <p:sp>
            <p:nvSpPr>
              <p:cNvPr id="163122" name="Freeform 393"/>
              <p:cNvSpPr>
                <a:spLocks/>
              </p:cNvSpPr>
              <p:nvPr/>
            </p:nvSpPr>
            <p:spPr bwMode="auto">
              <a:xfrm>
                <a:off x="466" y="1919"/>
                <a:ext cx="1" cy="95"/>
              </a:xfrm>
              <a:custGeom>
                <a:avLst/>
                <a:gdLst>
                  <a:gd name="T0" fmla="*/ 1 w 1"/>
                  <a:gd name="T1" fmla="*/ 0 h 95"/>
                  <a:gd name="T2" fmla="*/ 0 w 1"/>
                  <a:gd name="T3" fmla="*/ 95 h 95"/>
                  <a:gd name="T4" fmla="*/ 0 60000 65536"/>
                  <a:gd name="T5" fmla="*/ 0 60000 65536"/>
                  <a:gd name="T6" fmla="*/ 0 w 1"/>
                  <a:gd name="T7" fmla="*/ 0 h 95"/>
                  <a:gd name="T8" fmla="*/ 1 w 1"/>
                  <a:gd name="T9" fmla="*/ 95 h 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5">
                    <a:moveTo>
                      <a:pt x="1" y="0"/>
                    </a:moveTo>
                    <a:lnTo>
                      <a:pt x="0" y="9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123" name="Freeform 394"/>
              <p:cNvSpPr>
                <a:spLocks/>
              </p:cNvSpPr>
              <p:nvPr/>
            </p:nvSpPr>
            <p:spPr bwMode="auto">
              <a:xfrm>
                <a:off x="412" y="201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24" name="Freeform 395"/>
              <p:cNvSpPr>
                <a:spLocks/>
              </p:cNvSpPr>
              <p:nvPr/>
            </p:nvSpPr>
            <p:spPr bwMode="auto">
              <a:xfrm>
                <a:off x="364" y="173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" name="Group 396"/>
              <p:cNvGrpSpPr>
                <a:grpSpLocks/>
              </p:cNvGrpSpPr>
              <p:nvPr/>
            </p:nvGrpSpPr>
            <p:grpSpPr bwMode="auto">
              <a:xfrm>
                <a:off x="364" y="1871"/>
                <a:ext cx="202" cy="49"/>
                <a:chOff x="432" y="1152"/>
                <a:chExt cx="202" cy="49"/>
              </a:xfrm>
            </p:grpSpPr>
            <p:sp>
              <p:nvSpPr>
                <p:cNvPr id="163126" name="Freeform 397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27" name="Freeform 398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399"/>
            <p:cNvGrpSpPr>
              <a:grpSpLocks/>
            </p:cNvGrpSpPr>
            <p:nvPr/>
          </p:nvGrpSpPr>
          <p:grpSpPr bwMode="auto">
            <a:xfrm>
              <a:off x="364" y="2747"/>
              <a:ext cx="202" cy="277"/>
              <a:chOff x="364" y="2747"/>
              <a:chExt cx="202" cy="277"/>
            </a:xfrm>
          </p:grpSpPr>
          <p:sp>
            <p:nvSpPr>
              <p:cNvPr id="163116" name="Freeform 400"/>
              <p:cNvSpPr>
                <a:spLocks/>
              </p:cNvSpPr>
              <p:nvPr/>
            </p:nvSpPr>
            <p:spPr bwMode="auto">
              <a:xfrm>
                <a:off x="466" y="2925"/>
                <a:ext cx="1" cy="97"/>
              </a:xfrm>
              <a:custGeom>
                <a:avLst/>
                <a:gdLst>
                  <a:gd name="T0" fmla="*/ 1 w 1"/>
                  <a:gd name="T1" fmla="*/ 0 h 97"/>
                  <a:gd name="T2" fmla="*/ 0 w 1"/>
                  <a:gd name="T3" fmla="*/ 97 h 97"/>
                  <a:gd name="T4" fmla="*/ 0 60000 65536"/>
                  <a:gd name="T5" fmla="*/ 0 60000 65536"/>
                  <a:gd name="T6" fmla="*/ 0 w 1"/>
                  <a:gd name="T7" fmla="*/ 0 h 97"/>
                  <a:gd name="T8" fmla="*/ 1 w 1"/>
                  <a:gd name="T9" fmla="*/ 97 h 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117" name="Freeform 401"/>
              <p:cNvSpPr>
                <a:spLocks/>
              </p:cNvSpPr>
              <p:nvPr/>
            </p:nvSpPr>
            <p:spPr bwMode="auto">
              <a:xfrm>
                <a:off x="412" y="3023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18" name="Freeform 402"/>
              <p:cNvSpPr>
                <a:spLocks/>
              </p:cNvSpPr>
              <p:nvPr/>
            </p:nvSpPr>
            <p:spPr bwMode="auto">
              <a:xfrm>
                <a:off x="364" y="2747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Group 403"/>
              <p:cNvGrpSpPr>
                <a:grpSpLocks/>
              </p:cNvGrpSpPr>
              <p:nvPr/>
            </p:nvGrpSpPr>
            <p:grpSpPr bwMode="auto">
              <a:xfrm>
                <a:off x="364" y="2879"/>
                <a:ext cx="202" cy="49"/>
                <a:chOff x="432" y="1152"/>
                <a:chExt cx="202" cy="49"/>
              </a:xfrm>
            </p:grpSpPr>
            <p:sp>
              <p:nvSpPr>
                <p:cNvPr id="163120" name="Freeform 404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21" name="Freeform 405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2958" name="Freeform 406"/>
            <p:cNvSpPr>
              <a:spLocks/>
            </p:cNvSpPr>
            <p:nvPr/>
          </p:nvSpPr>
          <p:spPr bwMode="auto">
            <a:xfrm>
              <a:off x="364" y="1414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59" name="Freeform 407"/>
            <p:cNvSpPr>
              <a:spLocks/>
            </p:cNvSpPr>
            <p:nvPr/>
          </p:nvSpPr>
          <p:spPr bwMode="auto">
            <a:xfrm>
              <a:off x="367" y="2423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60" name="Line 408"/>
            <p:cNvSpPr>
              <a:spLocks noChangeShapeType="1"/>
            </p:cNvSpPr>
            <p:nvPr/>
          </p:nvSpPr>
          <p:spPr bwMode="auto">
            <a:xfrm>
              <a:off x="681" y="1407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61" name="Freeform 409"/>
            <p:cNvSpPr>
              <a:spLocks/>
            </p:cNvSpPr>
            <p:nvPr/>
          </p:nvSpPr>
          <p:spPr bwMode="auto">
            <a:xfrm>
              <a:off x="888" y="1407"/>
              <a:ext cx="1" cy="189"/>
            </a:xfrm>
            <a:custGeom>
              <a:avLst/>
              <a:gdLst>
                <a:gd name="T0" fmla="*/ 1 w 1"/>
                <a:gd name="T1" fmla="*/ 0 h 189"/>
                <a:gd name="T2" fmla="*/ 0 w 1"/>
                <a:gd name="T3" fmla="*/ 189 h 189"/>
                <a:gd name="T4" fmla="*/ 0 60000 65536"/>
                <a:gd name="T5" fmla="*/ 0 60000 65536"/>
                <a:gd name="T6" fmla="*/ 0 w 1"/>
                <a:gd name="T7" fmla="*/ 0 h 189"/>
                <a:gd name="T8" fmla="*/ 1 w 1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62" name="Line 410"/>
            <p:cNvSpPr>
              <a:spLocks noChangeShapeType="1"/>
            </p:cNvSpPr>
            <p:nvPr/>
          </p:nvSpPr>
          <p:spPr bwMode="auto">
            <a:xfrm>
              <a:off x="681" y="2423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63" name="Freeform 411"/>
            <p:cNvSpPr>
              <a:spLocks/>
            </p:cNvSpPr>
            <p:nvPr/>
          </p:nvSpPr>
          <p:spPr bwMode="auto">
            <a:xfrm>
              <a:off x="885" y="2423"/>
              <a:ext cx="4" cy="193"/>
            </a:xfrm>
            <a:custGeom>
              <a:avLst/>
              <a:gdLst>
                <a:gd name="T0" fmla="*/ 4 w 4"/>
                <a:gd name="T1" fmla="*/ 0 h 193"/>
                <a:gd name="T2" fmla="*/ 0 w 4"/>
                <a:gd name="T3" fmla="*/ 193 h 193"/>
                <a:gd name="T4" fmla="*/ 0 60000 65536"/>
                <a:gd name="T5" fmla="*/ 0 60000 65536"/>
                <a:gd name="T6" fmla="*/ 0 w 4"/>
                <a:gd name="T7" fmla="*/ 0 h 193"/>
                <a:gd name="T8" fmla="*/ 4 w 4"/>
                <a:gd name="T9" fmla="*/ 193 h 1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3">
                  <a:moveTo>
                    <a:pt x="4" y="0"/>
                  </a:moveTo>
                  <a:lnTo>
                    <a:pt x="0" y="19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412"/>
            <p:cNvGrpSpPr>
              <a:grpSpLocks/>
            </p:cNvGrpSpPr>
            <p:nvPr/>
          </p:nvGrpSpPr>
          <p:grpSpPr bwMode="auto">
            <a:xfrm>
              <a:off x="1324" y="1019"/>
              <a:ext cx="202" cy="277"/>
              <a:chOff x="1324" y="1019"/>
              <a:chExt cx="202" cy="277"/>
            </a:xfrm>
          </p:grpSpPr>
          <p:sp>
            <p:nvSpPr>
              <p:cNvPr id="163110" name="Line 413"/>
              <p:cNvSpPr>
                <a:spLocks noChangeShapeType="1"/>
              </p:cNvSpPr>
              <p:nvPr/>
            </p:nvSpPr>
            <p:spPr bwMode="auto">
              <a:xfrm>
                <a:off x="1424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111" name="Freeform 414"/>
              <p:cNvSpPr>
                <a:spLocks/>
              </p:cNvSpPr>
              <p:nvPr/>
            </p:nvSpPr>
            <p:spPr bwMode="auto">
              <a:xfrm>
                <a:off x="1372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12" name="Freeform 415"/>
              <p:cNvSpPr>
                <a:spLocks/>
              </p:cNvSpPr>
              <p:nvPr/>
            </p:nvSpPr>
            <p:spPr bwMode="auto">
              <a:xfrm>
                <a:off x="1324" y="101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" name="Group 416"/>
              <p:cNvGrpSpPr>
                <a:grpSpLocks/>
              </p:cNvGrpSpPr>
              <p:nvPr/>
            </p:nvGrpSpPr>
            <p:grpSpPr bwMode="auto">
              <a:xfrm>
                <a:off x="1324" y="1151"/>
                <a:ext cx="202" cy="49"/>
                <a:chOff x="432" y="1152"/>
                <a:chExt cx="202" cy="49"/>
              </a:xfrm>
            </p:grpSpPr>
            <p:sp>
              <p:nvSpPr>
                <p:cNvPr id="163114" name="Freeform 417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15" name="Freeform 418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419"/>
            <p:cNvGrpSpPr>
              <a:grpSpLocks/>
            </p:cNvGrpSpPr>
            <p:nvPr/>
          </p:nvGrpSpPr>
          <p:grpSpPr bwMode="auto">
            <a:xfrm>
              <a:off x="1324" y="1739"/>
              <a:ext cx="202" cy="277"/>
              <a:chOff x="1324" y="1739"/>
              <a:chExt cx="202" cy="277"/>
            </a:xfrm>
          </p:grpSpPr>
          <p:sp>
            <p:nvSpPr>
              <p:cNvPr id="163104" name="Line 420"/>
              <p:cNvSpPr>
                <a:spLocks noChangeShapeType="1"/>
              </p:cNvSpPr>
              <p:nvPr/>
            </p:nvSpPr>
            <p:spPr bwMode="auto">
              <a:xfrm>
                <a:off x="1424" y="191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105" name="Freeform 421"/>
              <p:cNvSpPr>
                <a:spLocks/>
              </p:cNvSpPr>
              <p:nvPr/>
            </p:nvSpPr>
            <p:spPr bwMode="auto">
              <a:xfrm>
                <a:off x="1372" y="201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06" name="Freeform 422"/>
              <p:cNvSpPr>
                <a:spLocks/>
              </p:cNvSpPr>
              <p:nvPr/>
            </p:nvSpPr>
            <p:spPr bwMode="auto">
              <a:xfrm>
                <a:off x="1324" y="173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" name="Group 423"/>
              <p:cNvGrpSpPr>
                <a:grpSpLocks/>
              </p:cNvGrpSpPr>
              <p:nvPr/>
            </p:nvGrpSpPr>
            <p:grpSpPr bwMode="auto">
              <a:xfrm>
                <a:off x="1324" y="1871"/>
                <a:ext cx="202" cy="49"/>
                <a:chOff x="432" y="1152"/>
                <a:chExt cx="202" cy="49"/>
              </a:xfrm>
            </p:grpSpPr>
            <p:sp>
              <p:nvSpPr>
                <p:cNvPr id="163108" name="Freeform 424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09" name="Freeform 425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26"/>
            <p:cNvGrpSpPr>
              <a:grpSpLocks/>
            </p:cNvGrpSpPr>
            <p:nvPr/>
          </p:nvGrpSpPr>
          <p:grpSpPr bwMode="auto">
            <a:xfrm>
              <a:off x="1324" y="2747"/>
              <a:ext cx="202" cy="277"/>
              <a:chOff x="1324" y="2747"/>
              <a:chExt cx="202" cy="277"/>
            </a:xfrm>
          </p:grpSpPr>
          <p:sp>
            <p:nvSpPr>
              <p:cNvPr id="163098" name="Line 427"/>
              <p:cNvSpPr>
                <a:spLocks noChangeShapeType="1"/>
              </p:cNvSpPr>
              <p:nvPr/>
            </p:nvSpPr>
            <p:spPr bwMode="auto">
              <a:xfrm>
                <a:off x="1424" y="2927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99" name="Freeform 428"/>
              <p:cNvSpPr>
                <a:spLocks/>
              </p:cNvSpPr>
              <p:nvPr/>
            </p:nvSpPr>
            <p:spPr bwMode="auto">
              <a:xfrm>
                <a:off x="1372" y="3023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00" name="Freeform 429"/>
              <p:cNvSpPr>
                <a:spLocks/>
              </p:cNvSpPr>
              <p:nvPr/>
            </p:nvSpPr>
            <p:spPr bwMode="auto">
              <a:xfrm>
                <a:off x="1324" y="2747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" name="Group 430"/>
              <p:cNvGrpSpPr>
                <a:grpSpLocks/>
              </p:cNvGrpSpPr>
              <p:nvPr/>
            </p:nvGrpSpPr>
            <p:grpSpPr bwMode="auto">
              <a:xfrm>
                <a:off x="1324" y="2879"/>
                <a:ext cx="202" cy="49"/>
                <a:chOff x="432" y="1152"/>
                <a:chExt cx="202" cy="49"/>
              </a:xfrm>
            </p:grpSpPr>
            <p:sp>
              <p:nvSpPr>
                <p:cNvPr id="163102" name="Freeform 431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03" name="Freeform 432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2967" name="Freeform 433"/>
            <p:cNvSpPr>
              <a:spLocks/>
            </p:cNvSpPr>
            <p:nvPr/>
          </p:nvSpPr>
          <p:spPr bwMode="auto">
            <a:xfrm>
              <a:off x="1315" y="696"/>
              <a:ext cx="108" cy="237"/>
            </a:xfrm>
            <a:custGeom>
              <a:avLst/>
              <a:gdLst>
                <a:gd name="T0" fmla="*/ 0 w 108"/>
                <a:gd name="T1" fmla="*/ 237 h 237"/>
                <a:gd name="T2" fmla="*/ 108 w 108"/>
                <a:gd name="T3" fmla="*/ 237 h 237"/>
                <a:gd name="T4" fmla="*/ 108 w 108"/>
                <a:gd name="T5" fmla="*/ 0 h 237"/>
                <a:gd name="T6" fmla="*/ 0 60000 65536"/>
                <a:gd name="T7" fmla="*/ 0 60000 65536"/>
                <a:gd name="T8" fmla="*/ 0 60000 65536"/>
                <a:gd name="T9" fmla="*/ 0 w 108"/>
                <a:gd name="T10" fmla="*/ 0 h 237"/>
                <a:gd name="T11" fmla="*/ 108 w 10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37">
                  <a:moveTo>
                    <a:pt x="0" y="237"/>
                  </a:moveTo>
                  <a:lnTo>
                    <a:pt x="108" y="237"/>
                  </a:lnTo>
                  <a:lnTo>
                    <a:pt x="10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68" name="Freeform 434"/>
            <p:cNvSpPr>
              <a:spLocks/>
            </p:cNvSpPr>
            <p:nvPr/>
          </p:nvSpPr>
          <p:spPr bwMode="auto">
            <a:xfrm>
              <a:off x="1327" y="1416"/>
              <a:ext cx="96" cy="243"/>
            </a:xfrm>
            <a:custGeom>
              <a:avLst/>
              <a:gdLst>
                <a:gd name="T0" fmla="*/ 0 w 96"/>
                <a:gd name="T1" fmla="*/ 243 h 243"/>
                <a:gd name="T2" fmla="*/ 96 w 96"/>
                <a:gd name="T3" fmla="*/ 243 h 243"/>
                <a:gd name="T4" fmla="*/ 96 w 96"/>
                <a:gd name="T5" fmla="*/ 0 h 243"/>
                <a:gd name="T6" fmla="*/ 0 60000 65536"/>
                <a:gd name="T7" fmla="*/ 0 60000 65536"/>
                <a:gd name="T8" fmla="*/ 0 60000 65536"/>
                <a:gd name="T9" fmla="*/ 0 w 96"/>
                <a:gd name="T10" fmla="*/ 0 h 243"/>
                <a:gd name="T11" fmla="*/ 96 w 96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3">
                  <a:moveTo>
                    <a:pt x="0" y="243"/>
                  </a:moveTo>
                  <a:lnTo>
                    <a:pt x="96" y="243"/>
                  </a:ln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69" name="Freeform 435"/>
            <p:cNvSpPr>
              <a:spLocks/>
            </p:cNvSpPr>
            <p:nvPr/>
          </p:nvSpPr>
          <p:spPr bwMode="auto">
            <a:xfrm>
              <a:off x="1327" y="2427"/>
              <a:ext cx="98" cy="249"/>
            </a:xfrm>
            <a:custGeom>
              <a:avLst/>
              <a:gdLst>
                <a:gd name="T0" fmla="*/ 0 w 98"/>
                <a:gd name="T1" fmla="*/ 249 h 249"/>
                <a:gd name="T2" fmla="*/ 96 w 98"/>
                <a:gd name="T3" fmla="*/ 249 h 249"/>
                <a:gd name="T4" fmla="*/ 98 w 98"/>
                <a:gd name="T5" fmla="*/ 0 h 249"/>
                <a:gd name="T6" fmla="*/ 0 60000 65536"/>
                <a:gd name="T7" fmla="*/ 0 60000 65536"/>
                <a:gd name="T8" fmla="*/ 0 60000 65536"/>
                <a:gd name="T9" fmla="*/ 0 w 98"/>
                <a:gd name="T10" fmla="*/ 0 h 249"/>
                <a:gd name="T11" fmla="*/ 98 w 9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249">
                  <a:moveTo>
                    <a:pt x="0" y="249"/>
                  </a:moveTo>
                  <a:lnTo>
                    <a:pt x="96" y="249"/>
                  </a:ln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436"/>
            <p:cNvGrpSpPr>
              <a:grpSpLocks/>
            </p:cNvGrpSpPr>
            <p:nvPr/>
          </p:nvGrpSpPr>
          <p:grpSpPr bwMode="auto">
            <a:xfrm>
              <a:off x="4299" y="526"/>
              <a:ext cx="231" cy="49"/>
              <a:chOff x="4299" y="526"/>
              <a:chExt cx="231" cy="49"/>
            </a:xfrm>
          </p:grpSpPr>
          <p:sp>
            <p:nvSpPr>
              <p:cNvPr id="163096" name="Freeform 437"/>
              <p:cNvSpPr>
                <a:spLocks/>
              </p:cNvSpPr>
              <p:nvPr/>
            </p:nvSpPr>
            <p:spPr bwMode="auto">
              <a:xfrm rot="5400000">
                <a:off x="4412" y="46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97" name="Freeform 438"/>
              <p:cNvSpPr>
                <a:spLocks/>
              </p:cNvSpPr>
              <p:nvPr/>
            </p:nvSpPr>
            <p:spPr bwMode="auto">
              <a:xfrm rot="5400000">
                <a:off x="4414" y="459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971" name="Freeform 439"/>
            <p:cNvSpPr>
              <a:spLocks/>
            </p:cNvSpPr>
            <p:nvPr/>
          </p:nvSpPr>
          <p:spPr bwMode="auto">
            <a:xfrm>
              <a:off x="2617" y="579"/>
              <a:ext cx="1761" cy="120"/>
            </a:xfrm>
            <a:custGeom>
              <a:avLst/>
              <a:gdLst>
                <a:gd name="T0" fmla="*/ 1761 w 1761"/>
                <a:gd name="T1" fmla="*/ 0 h 120"/>
                <a:gd name="T2" fmla="*/ 1761 w 1761"/>
                <a:gd name="T3" fmla="*/ 117 h 120"/>
                <a:gd name="T4" fmla="*/ 0 w 1761"/>
                <a:gd name="T5" fmla="*/ 120 h 120"/>
                <a:gd name="T6" fmla="*/ 0 60000 65536"/>
                <a:gd name="T7" fmla="*/ 0 60000 65536"/>
                <a:gd name="T8" fmla="*/ 0 60000 65536"/>
                <a:gd name="T9" fmla="*/ 0 w 1761"/>
                <a:gd name="T10" fmla="*/ 0 h 120"/>
                <a:gd name="T11" fmla="*/ 1761 w 1761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1" h="120">
                  <a:moveTo>
                    <a:pt x="1761" y="0"/>
                  </a:moveTo>
                  <a:lnTo>
                    <a:pt x="1761" y="117"/>
                  </a:ln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72" name="Freeform 440"/>
            <p:cNvSpPr>
              <a:spLocks/>
            </p:cNvSpPr>
            <p:nvPr/>
          </p:nvSpPr>
          <p:spPr bwMode="auto">
            <a:xfrm>
              <a:off x="2620" y="1296"/>
              <a:ext cx="1758" cy="117"/>
            </a:xfrm>
            <a:custGeom>
              <a:avLst/>
              <a:gdLst>
                <a:gd name="T0" fmla="*/ 1758 w 1758"/>
                <a:gd name="T1" fmla="*/ 0 h 117"/>
                <a:gd name="T2" fmla="*/ 1758 w 1758"/>
                <a:gd name="T3" fmla="*/ 117 h 117"/>
                <a:gd name="T4" fmla="*/ 0 w 1758"/>
                <a:gd name="T5" fmla="*/ 114 h 117"/>
                <a:gd name="T6" fmla="*/ 0 60000 65536"/>
                <a:gd name="T7" fmla="*/ 0 60000 65536"/>
                <a:gd name="T8" fmla="*/ 0 60000 65536"/>
                <a:gd name="T9" fmla="*/ 0 w 1758"/>
                <a:gd name="T10" fmla="*/ 0 h 117"/>
                <a:gd name="T11" fmla="*/ 1758 w 1758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8" h="117">
                  <a:moveTo>
                    <a:pt x="1758" y="0"/>
                  </a:moveTo>
                  <a:lnTo>
                    <a:pt x="1758" y="117"/>
                  </a:lnTo>
                  <a:lnTo>
                    <a:pt x="0" y="1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73" name="Freeform 441"/>
            <p:cNvSpPr>
              <a:spLocks/>
            </p:cNvSpPr>
            <p:nvPr/>
          </p:nvSpPr>
          <p:spPr bwMode="auto">
            <a:xfrm>
              <a:off x="2626" y="2352"/>
              <a:ext cx="1752" cy="120"/>
            </a:xfrm>
            <a:custGeom>
              <a:avLst/>
              <a:gdLst>
                <a:gd name="T0" fmla="*/ 1752 w 1752"/>
                <a:gd name="T1" fmla="*/ 0 h 120"/>
                <a:gd name="T2" fmla="*/ 1752 w 1752"/>
                <a:gd name="T3" fmla="*/ 117 h 120"/>
                <a:gd name="T4" fmla="*/ 0 w 175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52"/>
                <a:gd name="T10" fmla="*/ 0 h 120"/>
                <a:gd name="T11" fmla="*/ 1752 w 175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2" h="120">
                  <a:moveTo>
                    <a:pt x="1752" y="0"/>
                  </a:moveTo>
                  <a:lnTo>
                    <a:pt x="1752" y="117"/>
                  </a:ln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Group 442"/>
            <p:cNvGrpSpPr>
              <a:grpSpLocks/>
            </p:cNvGrpSpPr>
            <p:nvPr/>
          </p:nvGrpSpPr>
          <p:grpSpPr bwMode="auto">
            <a:xfrm>
              <a:off x="4299" y="1246"/>
              <a:ext cx="231" cy="49"/>
              <a:chOff x="4299" y="1246"/>
              <a:chExt cx="231" cy="49"/>
            </a:xfrm>
          </p:grpSpPr>
          <p:sp>
            <p:nvSpPr>
              <p:cNvPr id="163094" name="Freeform 443"/>
              <p:cNvSpPr>
                <a:spLocks/>
              </p:cNvSpPr>
              <p:nvPr/>
            </p:nvSpPr>
            <p:spPr bwMode="auto">
              <a:xfrm rot="5400000">
                <a:off x="4412" y="118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95" name="Freeform 444"/>
              <p:cNvSpPr>
                <a:spLocks/>
              </p:cNvSpPr>
              <p:nvPr/>
            </p:nvSpPr>
            <p:spPr bwMode="auto">
              <a:xfrm rot="5400000">
                <a:off x="4414" y="1179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445"/>
            <p:cNvGrpSpPr>
              <a:grpSpLocks/>
            </p:cNvGrpSpPr>
            <p:nvPr/>
          </p:nvGrpSpPr>
          <p:grpSpPr bwMode="auto">
            <a:xfrm>
              <a:off x="4299" y="2302"/>
              <a:ext cx="231" cy="49"/>
              <a:chOff x="4299" y="2302"/>
              <a:chExt cx="231" cy="49"/>
            </a:xfrm>
          </p:grpSpPr>
          <p:sp>
            <p:nvSpPr>
              <p:cNvPr id="163092" name="Freeform 446"/>
              <p:cNvSpPr>
                <a:spLocks/>
              </p:cNvSpPr>
              <p:nvPr/>
            </p:nvSpPr>
            <p:spPr bwMode="auto">
              <a:xfrm rot="5400000">
                <a:off x="4412" y="2243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93" name="Freeform 447"/>
              <p:cNvSpPr>
                <a:spLocks/>
              </p:cNvSpPr>
              <p:nvPr/>
            </p:nvSpPr>
            <p:spPr bwMode="auto">
              <a:xfrm rot="5400000">
                <a:off x="4414" y="2235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448"/>
            <p:cNvGrpSpPr>
              <a:grpSpLocks/>
            </p:cNvGrpSpPr>
            <p:nvPr/>
          </p:nvGrpSpPr>
          <p:grpSpPr bwMode="auto">
            <a:xfrm>
              <a:off x="2706" y="702"/>
              <a:ext cx="251" cy="594"/>
              <a:chOff x="2706" y="702"/>
              <a:chExt cx="251" cy="594"/>
            </a:xfrm>
          </p:grpSpPr>
          <p:grpSp>
            <p:nvGrpSpPr>
              <p:cNvPr id="25" name="Group 449"/>
              <p:cNvGrpSpPr>
                <a:grpSpLocks/>
              </p:cNvGrpSpPr>
              <p:nvPr/>
            </p:nvGrpSpPr>
            <p:grpSpPr bwMode="auto">
              <a:xfrm rot="10800000">
                <a:off x="2908" y="864"/>
                <a:ext cx="49" cy="231"/>
                <a:chOff x="1586" y="1334"/>
                <a:chExt cx="49" cy="231"/>
              </a:xfrm>
            </p:grpSpPr>
            <p:sp>
              <p:nvSpPr>
                <p:cNvPr id="163090" name="Freeform 450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91" name="Freeform 451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83" name="Line 452"/>
              <p:cNvSpPr>
                <a:spLocks noChangeShapeType="1"/>
              </p:cNvSpPr>
              <p:nvPr/>
            </p:nvSpPr>
            <p:spPr bwMode="auto">
              <a:xfrm>
                <a:off x="2806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84" name="Freeform 453"/>
              <p:cNvSpPr>
                <a:spLocks/>
              </p:cNvSpPr>
              <p:nvPr/>
            </p:nvSpPr>
            <p:spPr bwMode="auto">
              <a:xfrm>
                <a:off x="2754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85" name="Freeform 454"/>
              <p:cNvSpPr>
                <a:spLocks/>
              </p:cNvSpPr>
              <p:nvPr/>
            </p:nvSpPr>
            <p:spPr bwMode="auto">
              <a:xfrm>
                <a:off x="2808" y="101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6" name="Group 455"/>
              <p:cNvGrpSpPr>
                <a:grpSpLocks/>
              </p:cNvGrpSpPr>
              <p:nvPr/>
            </p:nvGrpSpPr>
            <p:grpSpPr bwMode="auto">
              <a:xfrm>
                <a:off x="2706" y="1151"/>
                <a:ext cx="202" cy="49"/>
                <a:chOff x="432" y="1152"/>
                <a:chExt cx="202" cy="49"/>
              </a:xfrm>
            </p:grpSpPr>
            <p:sp>
              <p:nvSpPr>
                <p:cNvPr id="163088" name="Freeform 456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89" name="Freeform 457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87" name="Freeform 458"/>
              <p:cNvSpPr>
                <a:spLocks/>
              </p:cNvSpPr>
              <p:nvPr/>
            </p:nvSpPr>
            <p:spPr bwMode="auto">
              <a:xfrm>
                <a:off x="2806" y="702"/>
                <a:ext cx="99" cy="225"/>
              </a:xfrm>
              <a:custGeom>
                <a:avLst/>
                <a:gdLst>
                  <a:gd name="T0" fmla="*/ 0 w 99"/>
                  <a:gd name="T1" fmla="*/ 0 h 225"/>
                  <a:gd name="T2" fmla="*/ 0 w 99"/>
                  <a:gd name="T3" fmla="*/ 225 h 225"/>
                  <a:gd name="T4" fmla="*/ 99 w 99"/>
                  <a:gd name="T5" fmla="*/ 225 h 22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5"/>
                  <a:gd name="T11" fmla="*/ 99 w 99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" name="Group 459"/>
            <p:cNvGrpSpPr>
              <a:grpSpLocks/>
            </p:cNvGrpSpPr>
            <p:nvPr/>
          </p:nvGrpSpPr>
          <p:grpSpPr bwMode="auto">
            <a:xfrm>
              <a:off x="2716" y="1406"/>
              <a:ext cx="251" cy="580"/>
              <a:chOff x="2716" y="1406"/>
              <a:chExt cx="251" cy="580"/>
            </a:xfrm>
          </p:grpSpPr>
          <p:grpSp>
            <p:nvGrpSpPr>
              <p:cNvPr id="28" name="Group 460"/>
              <p:cNvGrpSpPr>
                <a:grpSpLocks/>
              </p:cNvGrpSpPr>
              <p:nvPr/>
            </p:nvGrpSpPr>
            <p:grpSpPr bwMode="auto">
              <a:xfrm rot="10800000">
                <a:off x="2918" y="1554"/>
                <a:ext cx="49" cy="231"/>
                <a:chOff x="1586" y="1334"/>
                <a:chExt cx="49" cy="231"/>
              </a:xfrm>
            </p:grpSpPr>
            <p:sp>
              <p:nvSpPr>
                <p:cNvPr id="163080" name="Freeform 461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81" name="Freeform 462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73" name="Line 463"/>
              <p:cNvSpPr>
                <a:spLocks noChangeShapeType="1"/>
              </p:cNvSpPr>
              <p:nvPr/>
            </p:nvSpPr>
            <p:spPr bwMode="auto">
              <a:xfrm>
                <a:off x="2816" y="188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74" name="Freeform 464"/>
              <p:cNvSpPr>
                <a:spLocks/>
              </p:cNvSpPr>
              <p:nvPr/>
            </p:nvSpPr>
            <p:spPr bwMode="auto">
              <a:xfrm>
                <a:off x="2764" y="198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75" name="Freeform 465"/>
              <p:cNvSpPr>
                <a:spLocks/>
              </p:cNvSpPr>
              <p:nvPr/>
            </p:nvSpPr>
            <p:spPr bwMode="auto">
              <a:xfrm>
                <a:off x="2818" y="170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9" name="Group 466"/>
              <p:cNvGrpSpPr>
                <a:grpSpLocks/>
              </p:cNvGrpSpPr>
              <p:nvPr/>
            </p:nvGrpSpPr>
            <p:grpSpPr bwMode="auto">
              <a:xfrm>
                <a:off x="2716" y="1841"/>
                <a:ext cx="202" cy="49"/>
                <a:chOff x="432" y="1152"/>
                <a:chExt cx="202" cy="49"/>
              </a:xfrm>
            </p:grpSpPr>
            <p:sp>
              <p:nvSpPr>
                <p:cNvPr id="163078" name="Freeform 467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79" name="Freeform 468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77" name="Freeform 469"/>
              <p:cNvSpPr>
                <a:spLocks/>
              </p:cNvSpPr>
              <p:nvPr/>
            </p:nvSpPr>
            <p:spPr bwMode="auto">
              <a:xfrm>
                <a:off x="2814" y="1406"/>
                <a:ext cx="101" cy="211"/>
              </a:xfrm>
              <a:custGeom>
                <a:avLst/>
                <a:gdLst>
                  <a:gd name="T0" fmla="*/ 0 w 101"/>
                  <a:gd name="T1" fmla="*/ 0 h 211"/>
                  <a:gd name="T2" fmla="*/ 2 w 101"/>
                  <a:gd name="T3" fmla="*/ 211 h 211"/>
                  <a:gd name="T4" fmla="*/ 101 w 101"/>
                  <a:gd name="T5" fmla="*/ 211 h 211"/>
                  <a:gd name="T6" fmla="*/ 0 60000 65536"/>
                  <a:gd name="T7" fmla="*/ 0 60000 65536"/>
                  <a:gd name="T8" fmla="*/ 0 60000 65536"/>
                  <a:gd name="T9" fmla="*/ 0 w 101"/>
                  <a:gd name="T10" fmla="*/ 0 h 211"/>
                  <a:gd name="T11" fmla="*/ 101 w 101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" h="211">
                    <a:moveTo>
                      <a:pt x="0" y="0"/>
                    </a:moveTo>
                    <a:lnTo>
                      <a:pt x="2" y="211"/>
                    </a:lnTo>
                    <a:lnTo>
                      <a:pt x="101" y="21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470"/>
            <p:cNvGrpSpPr>
              <a:grpSpLocks/>
            </p:cNvGrpSpPr>
            <p:nvPr/>
          </p:nvGrpSpPr>
          <p:grpSpPr bwMode="auto">
            <a:xfrm>
              <a:off x="2716" y="2469"/>
              <a:ext cx="251" cy="573"/>
              <a:chOff x="2716" y="2469"/>
              <a:chExt cx="251" cy="573"/>
            </a:xfrm>
          </p:grpSpPr>
          <p:grpSp>
            <p:nvGrpSpPr>
              <p:cNvPr id="31" name="Group 471"/>
              <p:cNvGrpSpPr>
                <a:grpSpLocks/>
              </p:cNvGrpSpPr>
              <p:nvPr/>
            </p:nvGrpSpPr>
            <p:grpSpPr bwMode="auto">
              <a:xfrm rot="10800000">
                <a:off x="2918" y="2610"/>
                <a:ext cx="49" cy="231"/>
                <a:chOff x="1586" y="1334"/>
                <a:chExt cx="49" cy="231"/>
              </a:xfrm>
            </p:grpSpPr>
            <p:sp>
              <p:nvSpPr>
                <p:cNvPr id="163070" name="Freeform 472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71" name="Freeform 473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63" name="Line 474"/>
              <p:cNvSpPr>
                <a:spLocks noChangeShapeType="1"/>
              </p:cNvSpPr>
              <p:nvPr/>
            </p:nvSpPr>
            <p:spPr bwMode="auto">
              <a:xfrm>
                <a:off x="2816" y="2945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64" name="Freeform 475"/>
              <p:cNvSpPr>
                <a:spLocks/>
              </p:cNvSpPr>
              <p:nvPr/>
            </p:nvSpPr>
            <p:spPr bwMode="auto">
              <a:xfrm>
                <a:off x="2764" y="3041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65" name="Freeform 476"/>
              <p:cNvSpPr>
                <a:spLocks/>
              </p:cNvSpPr>
              <p:nvPr/>
            </p:nvSpPr>
            <p:spPr bwMode="auto">
              <a:xfrm>
                <a:off x="2818" y="2765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2816" name="Group 477"/>
              <p:cNvGrpSpPr>
                <a:grpSpLocks/>
              </p:cNvGrpSpPr>
              <p:nvPr/>
            </p:nvGrpSpPr>
            <p:grpSpPr bwMode="auto">
              <a:xfrm>
                <a:off x="2716" y="2897"/>
                <a:ext cx="202" cy="49"/>
                <a:chOff x="432" y="1152"/>
                <a:chExt cx="202" cy="49"/>
              </a:xfrm>
            </p:grpSpPr>
            <p:sp>
              <p:nvSpPr>
                <p:cNvPr id="163068" name="Freeform 478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69" name="Freeform 479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67" name="Freeform 480"/>
              <p:cNvSpPr>
                <a:spLocks/>
              </p:cNvSpPr>
              <p:nvPr/>
            </p:nvSpPr>
            <p:spPr bwMode="auto">
              <a:xfrm>
                <a:off x="2816" y="2469"/>
                <a:ext cx="99" cy="204"/>
              </a:xfrm>
              <a:custGeom>
                <a:avLst/>
                <a:gdLst>
                  <a:gd name="T0" fmla="*/ 1 w 99"/>
                  <a:gd name="T1" fmla="*/ 0 h 204"/>
                  <a:gd name="T2" fmla="*/ 0 w 99"/>
                  <a:gd name="T3" fmla="*/ 204 h 204"/>
                  <a:gd name="T4" fmla="*/ 99 w 99"/>
                  <a:gd name="T5" fmla="*/ 204 h 204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4"/>
                  <a:gd name="T11" fmla="*/ 99 w 99"/>
                  <a:gd name="T12" fmla="*/ 204 h 2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4">
                    <a:moveTo>
                      <a:pt x="1" y="0"/>
                    </a:moveTo>
                    <a:lnTo>
                      <a:pt x="0" y="204"/>
                    </a:lnTo>
                    <a:lnTo>
                      <a:pt x="99" y="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979" name="Freeform 481"/>
            <p:cNvSpPr>
              <a:spLocks/>
            </p:cNvSpPr>
            <p:nvPr/>
          </p:nvSpPr>
          <p:spPr bwMode="auto">
            <a:xfrm>
              <a:off x="2959" y="980"/>
              <a:ext cx="192" cy="2236"/>
            </a:xfrm>
            <a:custGeom>
              <a:avLst/>
              <a:gdLst>
                <a:gd name="T0" fmla="*/ 0 w 192"/>
                <a:gd name="T1" fmla="*/ 0 h 2236"/>
                <a:gd name="T2" fmla="*/ 192 w 192"/>
                <a:gd name="T3" fmla="*/ 1 h 2236"/>
                <a:gd name="T4" fmla="*/ 192 w 192"/>
                <a:gd name="T5" fmla="*/ 2236 h 2236"/>
                <a:gd name="T6" fmla="*/ 0 60000 65536"/>
                <a:gd name="T7" fmla="*/ 0 60000 65536"/>
                <a:gd name="T8" fmla="*/ 0 60000 65536"/>
                <a:gd name="T9" fmla="*/ 0 w 192"/>
                <a:gd name="T10" fmla="*/ 0 h 2236"/>
                <a:gd name="T11" fmla="*/ 192 w 192"/>
                <a:gd name="T12" fmla="*/ 2236 h 2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80" name="Freeform 482"/>
            <p:cNvSpPr>
              <a:spLocks/>
            </p:cNvSpPr>
            <p:nvPr/>
          </p:nvSpPr>
          <p:spPr bwMode="auto">
            <a:xfrm>
              <a:off x="2956" y="211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1" name="Freeform 483"/>
            <p:cNvSpPr>
              <a:spLocks/>
            </p:cNvSpPr>
            <p:nvPr/>
          </p:nvSpPr>
          <p:spPr bwMode="auto">
            <a:xfrm>
              <a:off x="2956" y="2256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2" name="Freeform 484"/>
            <p:cNvSpPr>
              <a:spLocks/>
            </p:cNvSpPr>
            <p:nvPr/>
          </p:nvSpPr>
          <p:spPr bwMode="auto">
            <a:xfrm>
              <a:off x="2956" y="272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3" name="Freeform 485"/>
            <p:cNvSpPr>
              <a:spLocks/>
            </p:cNvSpPr>
            <p:nvPr/>
          </p:nvSpPr>
          <p:spPr bwMode="auto">
            <a:xfrm>
              <a:off x="3243" y="1410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  <a:gd name="T4" fmla="*/ 0 60000 65536"/>
                <a:gd name="T5" fmla="*/ 0 60000 65536"/>
                <a:gd name="T6" fmla="*/ 0 w 1"/>
                <a:gd name="T7" fmla="*/ 0 h 174"/>
                <a:gd name="T8" fmla="*/ 1 w 1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4" name="Freeform 486"/>
            <p:cNvSpPr>
              <a:spLocks/>
            </p:cNvSpPr>
            <p:nvPr/>
          </p:nvSpPr>
          <p:spPr bwMode="auto">
            <a:xfrm>
              <a:off x="3389" y="1409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183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5" name="Freeform 487"/>
            <p:cNvSpPr>
              <a:spLocks/>
            </p:cNvSpPr>
            <p:nvPr/>
          </p:nvSpPr>
          <p:spPr bwMode="auto">
            <a:xfrm>
              <a:off x="3245" y="2466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1 w 1"/>
                <a:gd name="T3" fmla="*/ 174 h 174"/>
                <a:gd name="T4" fmla="*/ 0 60000 65536"/>
                <a:gd name="T5" fmla="*/ 0 60000 65536"/>
                <a:gd name="T6" fmla="*/ 0 w 1"/>
                <a:gd name="T7" fmla="*/ 0 h 174"/>
                <a:gd name="T8" fmla="*/ 1 w 1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4">
                  <a:moveTo>
                    <a:pt x="0" y="0"/>
                  </a:moveTo>
                  <a:lnTo>
                    <a:pt x="1" y="17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6" name="Freeform 488"/>
            <p:cNvSpPr>
              <a:spLocks/>
            </p:cNvSpPr>
            <p:nvPr/>
          </p:nvSpPr>
          <p:spPr bwMode="auto">
            <a:xfrm>
              <a:off x="3391" y="2459"/>
              <a:ext cx="2" cy="181"/>
            </a:xfrm>
            <a:custGeom>
              <a:avLst/>
              <a:gdLst>
                <a:gd name="T0" fmla="*/ 2 w 2"/>
                <a:gd name="T1" fmla="*/ 0 h 181"/>
                <a:gd name="T2" fmla="*/ 0 w 2"/>
                <a:gd name="T3" fmla="*/ 181 h 181"/>
                <a:gd name="T4" fmla="*/ 0 60000 65536"/>
                <a:gd name="T5" fmla="*/ 0 60000 65536"/>
                <a:gd name="T6" fmla="*/ 0 w 2"/>
                <a:gd name="T7" fmla="*/ 0 h 181"/>
                <a:gd name="T8" fmla="*/ 2 w 2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81">
                  <a:moveTo>
                    <a:pt x="2" y="0"/>
                  </a:moveTo>
                  <a:lnTo>
                    <a:pt x="0" y="18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7" name="Freeform 489"/>
            <p:cNvSpPr>
              <a:spLocks/>
            </p:cNvSpPr>
            <p:nvPr/>
          </p:nvSpPr>
          <p:spPr bwMode="auto">
            <a:xfrm>
              <a:off x="3915" y="1665"/>
              <a:ext cx="178" cy="1"/>
            </a:xfrm>
            <a:custGeom>
              <a:avLst/>
              <a:gdLst>
                <a:gd name="T0" fmla="*/ 0 w 178"/>
                <a:gd name="T1" fmla="*/ 0 h 1"/>
                <a:gd name="T2" fmla="*/ 178 w 178"/>
                <a:gd name="T3" fmla="*/ 0 h 1"/>
                <a:gd name="T4" fmla="*/ 0 60000 65536"/>
                <a:gd name="T5" fmla="*/ 0 60000 65536"/>
                <a:gd name="T6" fmla="*/ 0 w 178"/>
                <a:gd name="T7" fmla="*/ 0 h 1"/>
                <a:gd name="T8" fmla="*/ 178 w 1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" h="1">
                  <a:moveTo>
                    <a:pt x="0" y="0"/>
                  </a:moveTo>
                  <a:lnTo>
                    <a:pt x="17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88" name="Text Box 490"/>
            <p:cNvSpPr txBox="1">
              <a:spLocks noChangeArrowheads="1"/>
            </p:cNvSpPr>
            <p:nvPr/>
          </p:nvSpPr>
          <p:spPr bwMode="auto">
            <a:xfrm rot="5400000">
              <a:off x="3674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62817" name="Group 491"/>
            <p:cNvGrpSpPr>
              <a:grpSpLocks/>
            </p:cNvGrpSpPr>
            <p:nvPr/>
          </p:nvGrpSpPr>
          <p:grpSpPr bwMode="auto">
            <a:xfrm>
              <a:off x="3648" y="702"/>
              <a:ext cx="251" cy="594"/>
              <a:chOff x="3648" y="702"/>
              <a:chExt cx="251" cy="594"/>
            </a:xfrm>
          </p:grpSpPr>
          <p:grpSp>
            <p:nvGrpSpPr>
              <p:cNvPr id="162818" name="Group 492"/>
              <p:cNvGrpSpPr>
                <a:grpSpLocks/>
              </p:cNvGrpSpPr>
              <p:nvPr/>
            </p:nvGrpSpPr>
            <p:grpSpPr bwMode="auto">
              <a:xfrm rot="10800000">
                <a:off x="3850" y="864"/>
                <a:ext cx="49" cy="231"/>
                <a:chOff x="1586" y="1334"/>
                <a:chExt cx="49" cy="231"/>
              </a:xfrm>
            </p:grpSpPr>
            <p:sp>
              <p:nvSpPr>
                <p:cNvPr id="163060" name="Freeform 493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61" name="Freeform 494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53" name="Line 495"/>
              <p:cNvSpPr>
                <a:spLocks noChangeShapeType="1"/>
              </p:cNvSpPr>
              <p:nvPr/>
            </p:nvSpPr>
            <p:spPr bwMode="auto">
              <a:xfrm>
                <a:off x="3748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54" name="Freeform 496"/>
              <p:cNvSpPr>
                <a:spLocks/>
              </p:cNvSpPr>
              <p:nvPr/>
            </p:nvSpPr>
            <p:spPr bwMode="auto">
              <a:xfrm>
                <a:off x="3696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55" name="Freeform 497"/>
              <p:cNvSpPr>
                <a:spLocks/>
              </p:cNvSpPr>
              <p:nvPr/>
            </p:nvSpPr>
            <p:spPr bwMode="auto">
              <a:xfrm>
                <a:off x="3750" y="101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2820" name="Group 498"/>
              <p:cNvGrpSpPr>
                <a:grpSpLocks/>
              </p:cNvGrpSpPr>
              <p:nvPr/>
            </p:nvGrpSpPr>
            <p:grpSpPr bwMode="auto">
              <a:xfrm>
                <a:off x="3648" y="1151"/>
                <a:ext cx="202" cy="49"/>
                <a:chOff x="432" y="1152"/>
                <a:chExt cx="202" cy="49"/>
              </a:xfrm>
            </p:grpSpPr>
            <p:sp>
              <p:nvSpPr>
                <p:cNvPr id="163058" name="Freeform 499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59" name="Freeform 500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57" name="Freeform 501"/>
              <p:cNvSpPr>
                <a:spLocks/>
              </p:cNvSpPr>
              <p:nvPr/>
            </p:nvSpPr>
            <p:spPr bwMode="auto">
              <a:xfrm>
                <a:off x="3748" y="702"/>
                <a:ext cx="99" cy="225"/>
              </a:xfrm>
              <a:custGeom>
                <a:avLst/>
                <a:gdLst>
                  <a:gd name="T0" fmla="*/ 0 w 99"/>
                  <a:gd name="T1" fmla="*/ 0 h 225"/>
                  <a:gd name="T2" fmla="*/ 0 w 99"/>
                  <a:gd name="T3" fmla="*/ 225 h 225"/>
                  <a:gd name="T4" fmla="*/ 99 w 99"/>
                  <a:gd name="T5" fmla="*/ 225 h 22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5"/>
                  <a:gd name="T11" fmla="*/ 99 w 99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2821" name="Group 502"/>
            <p:cNvGrpSpPr>
              <a:grpSpLocks/>
            </p:cNvGrpSpPr>
            <p:nvPr/>
          </p:nvGrpSpPr>
          <p:grpSpPr bwMode="auto">
            <a:xfrm>
              <a:off x="3658" y="1409"/>
              <a:ext cx="251" cy="577"/>
              <a:chOff x="3658" y="1409"/>
              <a:chExt cx="251" cy="577"/>
            </a:xfrm>
          </p:grpSpPr>
          <p:grpSp>
            <p:nvGrpSpPr>
              <p:cNvPr id="162822" name="Group 503"/>
              <p:cNvGrpSpPr>
                <a:grpSpLocks/>
              </p:cNvGrpSpPr>
              <p:nvPr/>
            </p:nvGrpSpPr>
            <p:grpSpPr bwMode="auto">
              <a:xfrm rot="10800000">
                <a:off x="3860" y="1554"/>
                <a:ext cx="49" cy="231"/>
                <a:chOff x="1586" y="1334"/>
                <a:chExt cx="49" cy="231"/>
              </a:xfrm>
            </p:grpSpPr>
            <p:sp>
              <p:nvSpPr>
                <p:cNvPr id="163050" name="Freeform 504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51" name="Freeform 505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43" name="Line 506"/>
              <p:cNvSpPr>
                <a:spLocks noChangeShapeType="1"/>
              </p:cNvSpPr>
              <p:nvPr/>
            </p:nvSpPr>
            <p:spPr bwMode="auto">
              <a:xfrm>
                <a:off x="3758" y="188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44" name="Freeform 507"/>
              <p:cNvSpPr>
                <a:spLocks/>
              </p:cNvSpPr>
              <p:nvPr/>
            </p:nvSpPr>
            <p:spPr bwMode="auto">
              <a:xfrm>
                <a:off x="3706" y="198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45" name="Freeform 508"/>
              <p:cNvSpPr>
                <a:spLocks/>
              </p:cNvSpPr>
              <p:nvPr/>
            </p:nvSpPr>
            <p:spPr bwMode="auto">
              <a:xfrm>
                <a:off x="3760" y="170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2823" name="Group 509"/>
              <p:cNvGrpSpPr>
                <a:grpSpLocks/>
              </p:cNvGrpSpPr>
              <p:nvPr/>
            </p:nvGrpSpPr>
            <p:grpSpPr bwMode="auto">
              <a:xfrm>
                <a:off x="3658" y="1841"/>
                <a:ext cx="202" cy="49"/>
                <a:chOff x="432" y="1152"/>
                <a:chExt cx="202" cy="49"/>
              </a:xfrm>
            </p:grpSpPr>
            <p:sp>
              <p:nvSpPr>
                <p:cNvPr id="163048" name="Freeform 510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49" name="Freeform 511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47" name="Freeform 512"/>
              <p:cNvSpPr>
                <a:spLocks/>
              </p:cNvSpPr>
              <p:nvPr/>
            </p:nvSpPr>
            <p:spPr bwMode="auto">
              <a:xfrm>
                <a:off x="3758" y="1409"/>
                <a:ext cx="99" cy="208"/>
              </a:xfrm>
              <a:custGeom>
                <a:avLst/>
                <a:gdLst>
                  <a:gd name="T0" fmla="*/ 0 w 99"/>
                  <a:gd name="T1" fmla="*/ 0 h 208"/>
                  <a:gd name="T2" fmla="*/ 0 w 99"/>
                  <a:gd name="T3" fmla="*/ 208 h 208"/>
                  <a:gd name="T4" fmla="*/ 99 w 99"/>
                  <a:gd name="T5" fmla="*/ 208 h 208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8"/>
                  <a:gd name="T11" fmla="*/ 99 w 99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8">
                    <a:moveTo>
                      <a:pt x="0" y="0"/>
                    </a:moveTo>
                    <a:lnTo>
                      <a:pt x="0" y="208"/>
                    </a:lnTo>
                    <a:lnTo>
                      <a:pt x="99" y="20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2824" name="Group 513"/>
            <p:cNvGrpSpPr>
              <a:grpSpLocks/>
            </p:cNvGrpSpPr>
            <p:nvPr/>
          </p:nvGrpSpPr>
          <p:grpSpPr bwMode="auto">
            <a:xfrm>
              <a:off x="3658" y="2468"/>
              <a:ext cx="251" cy="574"/>
              <a:chOff x="3658" y="2468"/>
              <a:chExt cx="251" cy="574"/>
            </a:xfrm>
          </p:grpSpPr>
          <p:grpSp>
            <p:nvGrpSpPr>
              <p:cNvPr id="162825" name="Group 514"/>
              <p:cNvGrpSpPr>
                <a:grpSpLocks/>
              </p:cNvGrpSpPr>
              <p:nvPr/>
            </p:nvGrpSpPr>
            <p:grpSpPr bwMode="auto">
              <a:xfrm rot="10800000">
                <a:off x="3860" y="2610"/>
                <a:ext cx="49" cy="231"/>
                <a:chOff x="1586" y="1334"/>
                <a:chExt cx="49" cy="231"/>
              </a:xfrm>
            </p:grpSpPr>
            <p:sp>
              <p:nvSpPr>
                <p:cNvPr id="163040" name="Freeform 515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041" name="Freeform 516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3033" name="Line 517"/>
              <p:cNvSpPr>
                <a:spLocks noChangeShapeType="1"/>
              </p:cNvSpPr>
              <p:nvPr/>
            </p:nvSpPr>
            <p:spPr bwMode="auto">
              <a:xfrm>
                <a:off x="3758" y="2945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034" name="Freeform 518"/>
              <p:cNvSpPr>
                <a:spLocks/>
              </p:cNvSpPr>
              <p:nvPr/>
            </p:nvSpPr>
            <p:spPr bwMode="auto">
              <a:xfrm>
                <a:off x="3706" y="3041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35" name="Freeform 519"/>
              <p:cNvSpPr>
                <a:spLocks/>
              </p:cNvSpPr>
              <p:nvPr/>
            </p:nvSpPr>
            <p:spPr bwMode="auto">
              <a:xfrm>
                <a:off x="3760" y="2765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2826" name="Group 520"/>
              <p:cNvGrpSpPr>
                <a:grpSpLocks/>
              </p:cNvGrpSpPr>
              <p:nvPr/>
            </p:nvGrpSpPr>
            <p:grpSpPr bwMode="auto">
              <a:xfrm>
                <a:off x="3658" y="2897"/>
                <a:ext cx="202" cy="49"/>
                <a:chOff x="432" y="1152"/>
                <a:chExt cx="202" cy="49"/>
              </a:xfrm>
            </p:grpSpPr>
            <p:sp>
              <p:nvSpPr>
                <p:cNvPr id="163038" name="Freeform 521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39" name="Freeform 522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037" name="Freeform 523"/>
              <p:cNvSpPr>
                <a:spLocks/>
              </p:cNvSpPr>
              <p:nvPr/>
            </p:nvSpPr>
            <p:spPr bwMode="auto">
              <a:xfrm>
                <a:off x="3758" y="2468"/>
                <a:ext cx="99" cy="205"/>
              </a:xfrm>
              <a:custGeom>
                <a:avLst/>
                <a:gdLst>
                  <a:gd name="T0" fmla="*/ 0 w 99"/>
                  <a:gd name="T1" fmla="*/ 0 h 205"/>
                  <a:gd name="T2" fmla="*/ 0 w 99"/>
                  <a:gd name="T3" fmla="*/ 205 h 205"/>
                  <a:gd name="T4" fmla="*/ 99 w 99"/>
                  <a:gd name="T5" fmla="*/ 205 h 20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5"/>
                  <a:gd name="T11" fmla="*/ 99 w 99"/>
                  <a:gd name="T12" fmla="*/ 205 h 2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5">
                    <a:moveTo>
                      <a:pt x="0" y="0"/>
                    </a:moveTo>
                    <a:lnTo>
                      <a:pt x="0" y="205"/>
                    </a:lnTo>
                    <a:lnTo>
                      <a:pt x="99" y="20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992" name="Freeform 524"/>
            <p:cNvSpPr>
              <a:spLocks/>
            </p:cNvSpPr>
            <p:nvPr/>
          </p:nvSpPr>
          <p:spPr bwMode="auto">
            <a:xfrm>
              <a:off x="3901" y="980"/>
              <a:ext cx="192" cy="2236"/>
            </a:xfrm>
            <a:custGeom>
              <a:avLst/>
              <a:gdLst>
                <a:gd name="T0" fmla="*/ 0 w 192"/>
                <a:gd name="T1" fmla="*/ 0 h 2236"/>
                <a:gd name="T2" fmla="*/ 192 w 192"/>
                <a:gd name="T3" fmla="*/ 1 h 2236"/>
                <a:gd name="T4" fmla="*/ 192 w 192"/>
                <a:gd name="T5" fmla="*/ 2236 h 2236"/>
                <a:gd name="T6" fmla="*/ 0 60000 65536"/>
                <a:gd name="T7" fmla="*/ 0 60000 65536"/>
                <a:gd name="T8" fmla="*/ 0 60000 65536"/>
                <a:gd name="T9" fmla="*/ 0 w 192"/>
                <a:gd name="T10" fmla="*/ 0 h 2236"/>
                <a:gd name="T11" fmla="*/ 192 w 192"/>
                <a:gd name="T12" fmla="*/ 2236 h 2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93" name="Freeform 525"/>
            <p:cNvSpPr>
              <a:spLocks/>
            </p:cNvSpPr>
            <p:nvPr/>
          </p:nvSpPr>
          <p:spPr bwMode="auto">
            <a:xfrm>
              <a:off x="3898" y="211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94" name="Freeform 526"/>
            <p:cNvSpPr>
              <a:spLocks/>
            </p:cNvSpPr>
            <p:nvPr/>
          </p:nvSpPr>
          <p:spPr bwMode="auto">
            <a:xfrm>
              <a:off x="3898" y="2256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95" name="Freeform 527"/>
            <p:cNvSpPr>
              <a:spLocks/>
            </p:cNvSpPr>
            <p:nvPr/>
          </p:nvSpPr>
          <p:spPr bwMode="auto">
            <a:xfrm>
              <a:off x="3906" y="2721"/>
              <a:ext cx="187" cy="1"/>
            </a:xfrm>
            <a:custGeom>
              <a:avLst/>
              <a:gdLst>
                <a:gd name="T0" fmla="*/ 0 w 187"/>
                <a:gd name="T1" fmla="*/ 0 h 1"/>
                <a:gd name="T2" fmla="*/ 187 w 187"/>
                <a:gd name="T3" fmla="*/ 1 h 1"/>
                <a:gd name="T4" fmla="*/ 0 60000 65536"/>
                <a:gd name="T5" fmla="*/ 0 60000 65536"/>
                <a:gd name="T6" fmla="*/ 0 w 187"/>
                <a:gd name="T7" fmla="*/ 0 h 1"/>
                <a:gd name="T8" fmla="*/ 187 w 18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1">
                  <a:moveTo>
                    <a:pt x="0" y="0"/>
                  </a:moveTo>
                  <a:lnTo>
                    <a:pt x="187" y="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96" name="Freeform 528"/>
            <p:cNvSpPr>
              <a:spLocks/>
            </p:cNvSpPr>
            <p:nvPr/>
          </p:nvSpPr>
          <p:spPr bwMode="auto">
            <a:xfrm>
              <a:off x="4453" y="1302"/>
              <a:ext cx="432" cy="111"/>
            </a:xfrm>
            <a:custGeom>
              <a:avLst/>
              <a:gdLst>
                <a:gd name="T0" fmla="*/ 0 w 432"/>
                <a:gd name="T1" fmla="*/ 0 h 111"/>
                <a:gd name="T2" fmla="*/ 0 w 432"/>
                <a:gd name="T3" fmla="*/ 111 h 111"/>
                <a:gd name="T4" fmla="*/ 432 w 432"/>
                <a:gd name="T5" fmla="*/ 111 h 111"/>
                <a:gd name="T6" fmla="*/ 0 60000 65536"/>
                <a:gd name="T7" fmla="*/ 0 60000 65536"/>
                <a:gd name="T8" fmla="*/ 0 60000 65536"/>
                <a:gd name="T9" fmla="*/ 0 w 432"/>
                <a:gd name="T10" fmla="*/ 0 h 111"/>
                <a:gd name="T11" fmla="*/ 432 w 432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11">
                  <a:moveTo>
                    <a:pt x="0" y="0"/>
                  </a:moveTo>
                  <a:lnTo>
                    <a:pt x="0" y="111"/>
                  </a:lnTo>
                  <a:lnTo>
                    <a:pt x="432" y="11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97" name="Freeform 529"/>
            <p:cNvSpPr>
              <a:spLocks/>
            </p:cNvSpPr>
            <p:nvPr/>
          </p:nvSpPr>
          <p:spPr bwMode="auto">
            <a:xfrm>
              <a:off x="4453" y="2358"/>
              <a:ext cx="423" cy="120"/>
            </a:xfrm>
            <a:custGeom>
              <a:avLst/>
              <a:gdLst>
                <a:gd name="T0" fmla="*/ 0 w 423"/>
                <a:gd name="T1" fmla="*/ 0 h 120"/>
                <a:gd name="T2" fmla="*/ 0 w 423"/>
                <a:gd name="T3" fmla="*/ 120 h 120"/>
                <a:gd name="T4" fmla="*/ 423 w 423"/>
                <a:gd name="T5" fmla="*/ 120 h 120"/>
                <a:gd name="T6" fmla="*/ 0 60000 65536"/>
                <a:gd name="T7" fmla="*/ 0 60000 65536"/>
                <a:gd name="T8" fmla="*/ 0 60000 65536"/>
                <a:gd name="T9" fmla="*/ 0 w 423"/>
                <a:gd name="T10" fmla="*/ 0 h 120"/>
                <a:gd name="T11" fmla="*/ 423 w 423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" h="120">
                  <a:moveTo>
                    <a:pt x="0" y="0"/>
                  </a:moveTo>
                  <a:lnTo>
                    <a:pt x="0" y="120"/>
                  </a:lnTo>
                  <a:lnTo>
                    <a:pt x="423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98" name="Freeform 530"/>
            <p:cNvSpPr>
              <a:spLocks/>
            </p:cNvSpPr>
            <p:nvPr/>
          </p:nvSpPr>
          <p:spPr bwMode="auto">
            <a:xfrm>
              <a:off x="4411" y="432"/>
              <a:ext cx="800" cy="99"/>
            </a:xfrm>
            <a:custGeom>
              <a:avLst/>
              <a:gdLst>
                <a:gd name="T0" fmla="*/ 0 w 993"/>
                <a:gd name="T1" fmla="*/ 99 h 99"/>
                <a:gd name="T2" fmla="*/ 0 w 993"/>
                <a:gd name="T3" fmla="*/ 0 h 99"/>
                <a:gd name="T4" fmla="*/ 800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999" name="Freeform 531"/>
            <p:cNvSpPr>
              <a:spLocks/>
            </p:cNvSpPr>
            <p:nvPr/>
          </p:nvSpPr>
          <p:spPr bwMode="auto">
            <a:xfrm>
              <a:off x="4411" y="1152"/>
              <a:ext cx="801" cy="96"/>
            </a:xfrm>
            <a:custGeom>
              <a:avLst/>
              <a:gdLst>
                <a:gd name="T0" fmla="*/ 0 w 993"/>
                <a:gd name="T1" fmla="*/ 96 h 99"/>
                <a:gd name="T2" fmla="*/ 0 w 993"/>
                <a:gd name="T3" fmla="*/ 0 h 99"/>
                <a:gd name="T4" fmla="*/ 801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000" name="Freeform 532"/>
            <p:cNvSpPr>
              <a:spLocks/>
            </p:cNvSpPr>
            <p:nvPr/>
          </p:nvSpPr>
          <p:spPr bwMode="auto">
            <a:xfrm>
              <a:off x="4411" y="2208"/>
              <a:ext cx="800" cy="99"/>
            </a:xfrm>
            <a:custGeom>
              <a:avLst/>
              <a:gdLst>
                <a:gd name="T0" fmla="*/ 0 w 993"/>
                <a:gd name="T1" fmla="*/ 99 h 99"/>
                <a:gd name="T2" fmla="*/ 0 w 993"/>
                <a:gd name="T3" fmla="*/ 0 h 99"/>
                <a:gd name="T4" fmla="*/ 800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001" name="Text Box 533"/>
            <p:cNvSpPr txBox="1">
              <a:spLocks noChangeArrowheads="1"/>
            </p:cNvSpPr>
            <p:nvPr/>
          </p:nvSpPr>
          <p:spPr bwMode="auto">
            <a:xfrm>
              <a:off x="28" y="31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002" name="Text Box 534"/>
            <p:cNvSpPr txBox="1">
              <a:spLocks noChangeArrowheads="1"/>
            </p:cNvSpPr>
            <p:nvPr/>
          </p:nvSpPr>
          <p:spPr bwMode="auto">
            <a:xfrm>
              <a:off x="940" y="31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63003" name="Text Box 535"/>
            <p:cNvSpPr txBox="1">
              <a:spLocks noChangeArrowheads="1"/>
            </p:cNvSpPr>
            <p:nvPr/>
          </p:nvSpPr>
          <p:spPr bwMode="auto">
            <a:xfrm>
              <a:off x="2994" y="31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63004" name="Text Box 536"/>
            <p:cNvSpPr txBox="1">
              <a:spLocks noChangeArrowheads="1"/>
            </p:cNvSpPr>
            <p:nvPr/>
          </p:nvSpPr>
          <p:spPr bwMode="auto">
            <a:xfrm>
              <a:off x="3916" y="3161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63005" name="Text Box 537"/>
            <p:cNvSpPr txBox="1">
              <a:spLocks noChangeArrowheads="1"/>
            </p:cNvSpPr>
            <p:nvPr/>
          </p:nvSpPr>
          <p:spPr bwMode="auto">
            <a:xfrm>
              <a:off x="1776" y="3590"/>
              <a:ext cx="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128 根行线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163006" name="Text Box 538"/>
            <p:cNvSpPr txBox="1">
              <a:spLocks noChangeArrowheads="1"/>
            </p:cNvSpPr>
            <p:nvPr/>
          </p:nvSpPr>
          <p:spPr bwMode="auto">
            <a:xfrm>
              <a:off x="546" y="103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63007" name="Text Box 539"/>
            <p:cNvSpPr txBox="1">
              <a:spLocks noChangeArrowheads="1"/>
            </p:cNvSpPr>
            <p:nvPr/>
          </p:nvSpPr>
          <p:spPr bwMode="auto">
            <a:xfrm>
              <a:off x="700" y="1119"/>
              <a:ext cx="1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63008" name="Text Box 540"/>
            <p:cNvSpPr txBox="1">
              <a:spLocks noChangeArrowheads="1"/>
            </p:cNvSpPr>
            <p:nvPr/>
          </p:nvSpPr>
          <p:spPr bwMode="auto">
            <a:xfrm>
              <a:off x="5100" y="4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009" name="Text Box 541"/>
            <p:cNvSpPr txBox="1">
              <a:spLocks noChangeArrowheads="1"/>
            </p:cNvSpPr>
            <p:nvPr/>
          </p:nvSpPr>
          <p:spPr bwMode="auto">
            <a:xfrm>
              <a:off x="5020" y="2201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63010" name="Text Box 542"/>
            <p:cNvSpPr txBox="1">
              <a:spLocks noChangeArrowheads="1"/>
            </p:cNvSpPr>
            <p:nvPr/>
          </p:nvSpPr>
          <p:spPr bwMode="auto">
            <a:xfrm>
              <a:off x="5100" y="11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62827" name="Group 543"/>
            <p:cNvGrpSpPr>
              <a:grpSpLocks/>
            </p:cNvGrpSpPr>
            <p:nvPr/>
          </p:nvGrpSpPr>
          <p:grpSpPr bwMode="auto">
            <a:xfrm>
              <a:off x="5356" y="1039"/>
              <a:ext cx="363" cy="972"/>
              <a:chOff x="5356" y="1039"/>
              <a:chExt cx="363" cy="972"/>
            </a:xfrm>
          </p:grpSpPr>
          <p:sp>
            <p:nvSpPr>
              <p:cNvPr id="163028" name="Text Box 544"/>
              <p:cNvSpPr txBox="1">
                <a:spLocks noChangeArrowheads="1"/>
              </p:cNvSpPr>
              <p:nvPr/>
            </p:nvSpPr>
            <p:spPr bwMode="auto">
              <a:xfrm>
                <a:off x="5356" y="1039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163029" name="Text Box 545"/>
              <p:cNvSpPr txBox="1">
                <a:spLocks noChangeArrowheads="1"/>
              </p:cNvSpPr>
              <p:nvPr/>
            </p:nvSpPr>
            <p:spPr bwMode="auto">
              <a:xfrm>
                <a:off x="5442" y="1294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63030" name="Text Box 546"/>
              <p:cNvSpPr txBox="1">
                <a:spLocks noChangeArrowheads="1"/>
              </p:cNvSpPr>
              <p:nvPr/>
            </p:nvSpPr>
            <p:spPr bwMode="auto">
              <a:xfrm>
                <a:off x="5442" y="152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选</a:t>
                </a:r>
              </a:p>
            </p:txBody>
          </p:sp>
          <p:sp>
            <p:nvSpPr>
              <p:cNvPr id="163031" name="Text Box 547"/>
              <p:cNvSpPr txBox="1">
                <a:spLocks noChangeArrowheads="1"/>
              </p:cNvSpPr>
              <p:nvPr/>
            </p:nvSpPr>
            <p:spPr bwMode="auto">
              <a:xfrm>
                <a:off x="5442" y="176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择</a:t>
                </a:r>
              </a:p>
            </p:txBody>
          </p:sp>
        </p:grpSp>
        <p:sp>
          <p:nvSpPr>
            <p:cNvPr id="163012" name="Text Box 548"/>
            <p:cNvSpPr txBox="1">
              <a:spLocks noChangeArrowheads="1"/>
            </p:cNvSpPr>
            <p:nvPr/>
          </p:nvSpPr>
          <p:spPr bwMode="auto">
            <a:xfrm>
              <a:off x="4896" y="2745"/>
              <a:ext cx="6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读/写线</a:t>
              </a:r>
            </a:p>
          </p:txBody>
        </p:sp>
        <p:sp>
          <p:nvSpPr>
            <p:cNvPr id="163013" name="Line 549"/>
            <p:cNvSpPr>
              <a:spLocks noChangeShapeType="1"/>
            </p:cNvSpPr>
            <p:nvPr/>
          </p:nvSpPr>
          <p:spPr bwMode="auto">
            <a:xfrm flipV="1">
              <a:off x="4876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014" name="Line 550"/>
            <p:cNvSpPr>
              <a:spLocks noChangeShapeType="1"/>
            </p:cNvSpPr>
            <p:nvPr/>
          </p:nvSpPr>
          <p:spPr bwMode="auto">
            <a:xfrm>
              <a:off x="29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015" name="Line 551"/>
            <p:cNvSpPr>
              <a:spLocks noChangeShapeType="1"/>
            </p:cNvSpPr>
            <p:nvPr/>
          </p:nvSpPr>
          <p:spPr bwMode="auto">
            <a:xfrm>
              <a:off x="41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016" name="Line 552"/>
            <p:cNvSpPr>
              <a:spLocks noChangeShapeType="1"/>
            </p:cNvSpPr>
            <p:nvPr/>
          </p:nvSpPr>
          <p:spPr bwMode="auto">
            <a:xfrm>
              <a:off x="5295" y="39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017" name="Line 553"/>
            <p:cNvSpPr>
              <a:spLocks noChangeShapeType="1"/>
            </p:cNvSpPr>
            <p:nvPr/>
          </p:nvSpPr>
          <p:spPr bwMode="auto">
            <a:xfrm>
              <a:off x="17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018" name="Text Box 554"/>
            <p:cNvSpPr txBox="1">
              <a:spLocks noChangeArrowheads="1"/>
            </p:cNvSpPr>
            <p:nvPr/>
          </p:nvSpPr>
          <p:spPr bwMode="auto">
            <a:xfrm>
              <a:off x="2158" y="3878"/>
              <a:ext cx="7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数据输入</a:t>
              </a:r>
            </a:p>
          </p:txBody>
        </p:sp>
        <p:sp>
          <p:nvSpPr>
            <p:cNvPr id="163019" name="Text Box 555"/>
            <p:cNvSpPr txBox="1">
              <a:spLocks noChangeArrowheads="1"/>
            </p:cNvSpPr>
            <p:nvPr/>
          </p:nvSpPr>
          <p:spPr bwMode="auto">
            <a:xfrm>
              <a:off x="3398" y="386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缓冲</a:t>
              </a:r>
            </a:p>
          </p:txBody>
        </p:sp>
        <p:sp>
          <p:nvSpPr>
            <p:cNvPr id="163020" name="Text Box 556"/>
            <p:cNvSpPr txBox="1">
              <a:spLocks noChangeArrowheads="1"/>
            </p:cNvSpPr>
            <p:nvPr/>
          </p:nvSpPr>
          <p:spPr bwMode="auto">
            <a:xfrm>
              <a:off x="4534" y="3853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输出驱动</a:t>
              </a:r>
            </a:p>
          </p:txBody>
        </p:sp>
        <p:sp>
          <p:nvSpPr>
            <p:cNvPr id="163021" name="Text Box 557"/>
            <p:cNvSpPr txBox="1">
              <a:spLocks noChangeArrowheads="1"/>
            </p:cNvSpPr>
            <p:nvPr/>
          </p:nvSpPr>
          <p:spPr bwMode="auto">
            <a:xfrm>
              <a:off x="5212" y="36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022" name="Text Box 558"/>
            <p:cNvSpPr txBox="1">
              <a:spLocks noChangeArrowheads="1"/>
            </p:cNvSpPr>
            <p:nvPr/>
          </p:nvSpPr>
          <p:spPr bwMode="auto">
            <a:xfrm>
              <a:off x="5356" y="374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63023" name="Text Box 559"/>
            <p:cNvSpPr txBox="1">
              <a:spLocks noChangeArrowheads="1"/>
            </p:cNvSpPr>
            <p:nvPr/>
          </p:nvSpPr>
          <p:spPr bwMode="auto">
            <a:xfrm>
              <a:off x="1392" y="381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024" name="Text Box 560"/>
            <p:cNvSpPr txBox="1">
              <a:spLocks noChangeArrowheads="1"/>
            </p:cNvSpPr>
            <p:nvPr/>
          </p:nvSpPr>
          <p:spPr bwMode="auto">
            <a:xfrm>
              <a:off x="1535" y="3936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IN</a:t>
              </a:r>
            </a:p>
          </p:txBody>
        </p:sp>
        <p:grpSp>
          <p:nvGrpSpPr>
            <p:cNvPr id="162828" name="Group 561"/>
            <p:cNvGrpSpPr>
              <a:grpSpLocks/>
            </p:cNvGrpSpPr>
            <p:nvPr/>
          </p:nvGrpSpPr>
          <p:grpSpPr bwMode="auto">
            <a:xfrm>
              <a:off x="1536" y="2784"/>
              <a:ext cx="320" cy="297"/>
              <a:chOff x="1536" y="2784"/>
              <a:chExt cx="320" cy="297"/>
            </a:xfrm>
          </p:grpSpPr>
          <p:sp>
            <p:nvSpPr>
              <p:cNvPr id="163026" name="Text Box 562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3027" name="Text Box 563"/>
              <p:cNvSpPr txBox="1">
                <a:spLocks noChangeArrowheads="1"/>
              </p:cNvSpPr>
              <p:nvPr/>
            </p:nvSpPr>
            <p:spPr bwMode="auto">
              <a:xfrm>
                <a:off x="1690" y="2869"/>
                <a:ext cx="16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162819" name="Text Box 239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④ </a:t>
            </a:r>
            <a:r>
              <a:rPr lang="en-US" altLang="zh-CN" sz="3200">
                <a:latin typeface="Times New Roman" pitchFamily="18" charset="0"/>
              </a:rPr>
              <a:t>4116 (16K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zh-CN" altLang="en-US" sz="3200">
                <a:latin typeface="Times New Roman" pitchFamily="18" charset="0"/>
              </a:rPr>
              <a:t>位) 芯片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原理</a:t>
            </a:r>
          </a:p>
        </p:txBody>
      </p:sp>
      <p:grpSp>
        <p:nvGrpSpPr>
          <p:cNvPr id="162829" name="Group 240"/>
          <p:cNvGrpSpPr>
            <a:grpSpLocks/>
          </p:cNvGrpSpPr>
          <p:nvPr/>
        </p:nvGrpSpPr>
        <p:grpSpPr bwMode="auto">
          <a:xfrm>
            <a:off x="2022475" y="1371600"/>
            <a:ext cx="79375" cy="3124200"/>
            <a:chOff x="1342" y="864"/>
            <a:chExt cx="50" cy="1968"/>
          </a:xfrm>
        </p:grpSpPr>
        <p:grpSp>
          <p:nvGrpSpPr>
            <p:cNvPr id="162830" name="Group 241"/>
            <p:cNvGrpSpPr>
              <a:grpSpLocks/>
            </p:cNvGrpSpPr>
            <p:nvPr/>
          </p:nvGrpSpPr>
          <p:grpSpPr bwMode="auto">
            <a:xfrm>
              <a:off x="1342" y="864"/>
              <a:ext cx="49" cy="231"/>
              <a:chOff x="1586" y="1334"/>
              <a:chExt cx="49" cy="231"/>
            </a:xfrm>
          </p:grpSpPr>
          <p:sp>
            <p:nvSpPr>
              <p:cNvPr id="162908" name="Freeform 242"/>
              <p:cNvSpPr>
                <a:spLocks/>
              </p:cNvSpPr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909" name="Freeform 243"/>
              <p:cNvSpPr>
                <a:spLocks/>
              </p:cNvSpPr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2831" name="Group 244"/>
            <p:cNvGrpSpPr>
              <a:grpSpLocks/>
            </p:cNvGrpSpPr>
            <p:nvPr/>
          </p:nvGrpSpPr>
          <p:grpSpPr bwMode="auto">
            <a:xfrm>
              <a:off x="1343" y="1593"/>
              <a:ext cx="49" cy="231"/>
              <a:chOff x="1586" y="1334"/>
              <a:chExt cx="49" cy="231"/>
            </a:xfrm>
          </p:grpSpPr>
          <p:sp>
            <p:nvSpPr>
              <p:cNvPr id="162906" name="Freeform 245"/>
              <p:cNvSpPr>
                <a:spLocks/>
              </p:cNvSpPr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907" name="Freeform 246"/>
              <p:cNvSpPr>
                <a:spLocks/>
              </p:cNvSpPr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2832" name="Group 247"/>
            <p:cNvGrpSpPr>
              <a:grpSpLocks/>
            </p:cNvGrpSpPr>
            <p:nvPr/>
          </p:nvGrpSpPr>
          <p:grpSpPr bwMode="auto">
            <a:xfrm>
              <a:off x="1343" y="2601"/>
              <a:ext cx="49" cy="231"/>
              <a:chOff x="1586" y="1334"/>
              <a:chExt cx="49" cy="231"/>
            </a:xfrm>
          </p:grpSpPr>
          <p:sp>
            <p:nvSpPr>
              <p:cNvPr id="162904" name="Freeform 248"/>
              <p:cNvSpPr>
                <a:spLocks/>
              </p:cNvSpPr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905" name="Freeform 249"/>
              <p:cNvSpPr>
                <a:spLocks/>
              </p:cNvSpPr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2833" name="Group 564"/>
          <p:cNvGrpSpPr>
            <a:grpSpLocks/>
          </p:cNvGrpSpPr>
          <p:nvPr/>
        </p:nvGrpSpPr>
        <p:grpSpPr bwMode="auto">
          <a:xfrm>
            <a:off x="2703513" y="898525"/>
            <a:ext cx="1538287" cy="3216275"/>
            <a:chOff x="1703" y="566"/>
            <a:chExt cx="969" cy="2026"/>
          </a:xfrm>
        </p:grpSpPr>
        <p:grpSp>
          <p:nvGrpSpPr>
            <p:cNvPr id="162835" name="Group 251"/>
            <p:cNvGrpSpPr>
              <a:grpSpLocks/>
            </p:cNvGrpSpPr>
            <p:nvPr/>
          </p:nvGrpSpPr>
          <p:grpSpPr bwMode="auto">
            <a:xfrm>
              <a:off x="1703" y="566"/>
              <a:ext cx="964" cy="254"/>
              <a:chOff x="1771" y="566"/>
              <a:chExt cx="964" cy="254"/>
            </a:xfrm>
          </p:grpSpPr>
          <p:sp>
            <p:nvSpPr>
              <p:cNvPr id="162899" name="Rectangle 252"/>
              <p:cNvSpPr>
                <a:spLocks noChangeArrowheads="1"/>
              </p:cNvSpPr>
              <p:nvPr/>
            </p:nvSpPr>
            <p:spPr bwMode="auto">
              <a:xfrm>
                <a:off x="1775" y="576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3200" b="0">
                  <a:latin typeface="Times New Roman" pitchFamily="18" charset="0"/>
                </a:endParaRPr>
              </a:p>
            </p:txBody>
          </p:sp>
          <p:sp>
            <p:nvSpPr>
              <p:cNvPr id="162900" name="Text Box 253"/>
              <p:cNvSpPr txBox="1">
                <a:spLocks noChangeArrowheads="1"/>
              </p:cNvSpPr>
              <p:nvPr/>
            </p:nvSpPr>
            <p:spPr bwMode="auto">
              <a:xfrm>
                <a:off x="1771" y="566"/>
                <a:ext cx="9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solidFill>
                      <a:schemeClr val="bg2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读放大器</a:t>
                </a:r>
                <a:endParaRPr lang="zh-CN" altLang="en-US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2836" name="Group 254"/>
            <p:cNvGrpSpPr>
              <a:grpSpLocks/>
            </p:cNvGrpSpPr>
            <p:nvPr/>
          </p:nvGrpSpPr>
          <p:grpSpPr bwMode="auto">
            <a:xfrm>
              <a:off x="1708" y="1282"/>
              <a:ext cx="964" cy="254"/>
              <a:chOff x="1771" y="566"/>
              <a:chExt cx="964" cy="254"/>
            </a:xfrm>
          </p:grpSpPr>
          <p:sp>
            <p:nvSpPr>
              <p:cNvPr id="162897" name="Rectangle 255"/>
              <p:cNvSpPr>
                <a:spLocks noChangeArrowheads="1"/>
              </p:cNvSpPr>
              <p:nvPr/>
            </p:nvSpPr>
            <p:spPr bwMode="auto">
              <a:xfrm>
                <a:off x="1775" y="576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3200" b="0">
                  <a:latin typeface="Times New Roman" pitchFamily="18" charset="0"/>
                </a:endParaRPr>
              </a:p>
            </p:txBody>
          </p:sp>
          <p:sp>
            <p:nvSpPr>
              <p:cNvPr id="162898" name="Text Box 256"/>
              <p:cNvSpPr txBox="1">
                <a:spLocks noChangeArrowheads="1"/>
              </p:cNvSpPr>
              <p:nvPr/>
            </p:nvSpPr>
            <p:spPr bwMode="auto">
              <a:xfrm>
                <a:off x="1771" y="566"/>
                <a:ext cx="9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solidFill>
                      <a:schemeClr val="bg2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读放大器</a:t>
                </a:r>
                <a:endParaRPr lang="zh-CN" altLang="en-US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2837" name="Group 257"/>
            <p:cNvGrpSpPr>
              <a:grpSpLocks/>
            </p:cNvGrpSpPr>
            <p:nvPr/>
          </p:nvGrpSpPr>
          <p:grpSpPr bwMode="auto">
            <a:xfrm>
              <a:off x="1708" y="2338"/>
              <a:ext cx="964" cy="254"/>
              <a:chOff x="1771" y="566"/>
              <a:chExt cx="964" cy="254"/>
            </a:xfrm>
          </p:grpSpPr>
          <p:sp>
            <p:nvSpPr>
              <p:cNvPr id="162895" name="Rectangle 258"/>
              <p:cNvSpPr>
                <a:spLocks noChangeArrowheads="1"/>
              </p:cNvSpPr>
              <p:nvPr/>
            </p:nvSpPr>
            <p:spPr bwMode="auto">
              <a:xfrm>
                <a:off x="1775" y="576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3200" b="0">
                  <a:latin typeface="Times New Roman" pitchFamily="18" charset="0"/>
                </a:endParaRPr>
              </a:p>
            </p:txBody>
          </p:sp>
          <p:sp>
            <p:nvSpPr>
              <p:cNvPr id="162896" name="Text Box 259"/>
              <p:cNvSpPr txBox="1">
                <a:spLocks noChangeArrowheads="1"/>
              </p:cNvSpPr>
              <p:nvPr/>
            </p:nvSpPr>
            <p:spPr bwMode="auto">
              <a:xfrm>
                <a:off x="1771" y="566"/>
                <a:ext cx="9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solidFill>
                      <a:schemeClr val="bg2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读放大器</a:t>
                </a:r>
                <a:endParaRPr lang="zh-CN" altLang="en-US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2846" name="Group 260"/>
            <p:cNvGrpSpPr>
              <a:grpSpLocks/>
            </p:cNvGrpSpPr>
            <p:nvPr/>
          </p:nvGrpSpPr>
          <p:grpSpPr bwMode="auto">
            <a:xfrm>
              <a:off x="2062" y="1734"/>
              <a:ext cx="365" cy="423"/>
              <a:chOff x="2130" y="1572"/>
              <a:chExt cx="365" cy="423"/>
            </a:xfrm>
          </p:grpSpPr>
          <p:sp>
            <p:nvSpPr>
              <p:cNvPr id="162893" name="Text Box 261"/>
              <p:cNvSpPr txBox="1">
                <a:spLocks noChangeArrowheads="1"/>
              </p:cNvSpPr>
              <p:nvPr/>
            </p:nvSpPr>
            <p:spPr bwMode="auto">
              <a:xfrm rot="5400000">
                <a:off x="2127" y="158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62894" name="Text Box 262"/>
              <p:cNvSpPr txBox="1">
                <a:spLocks noChangeArrowheads="1"/>
              </p:cNvSpPr>
              <p:nvPr/>
            </p:nvSpPr>
            <p:spPr bwMode="auto">
              <a:xfrm rot="5400000">
                <a:off x="1964" y="1755"/>
                <a:ext cx="423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32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6023" name="Freeform 263"/>
          <p:cNvSpPr>
            <a:spLocks/>
          </p:cNvSpPr>
          <p:nvPr/>
        </p:nvSpPr>
        <p:spPr bwMode="auto">
          <a:xfrm>
            <a:off x="7010400" y="685800"/>
            <a:ext cx="1270000" cy="157163"/>
          </a:xfrm>
          <a:custGeom>
            <a:avLst/>
            <a:gdLst>
              <a:gd name="T0" fmla="*/ 0 w 993"/>
              <a:gd name="T1" fmla="*/ 157163 h 99"/>
              <a:gd name="T2" fmla="*/ 0 w 993"/>
              <a:gd name="T3" fmla="*/ 0 h 99"/>
              <a:gd name="T4" fmla="*/ 1270000 w 993"/>
              <a:gd name="T5" fmla="*/ 0 h 99"/>
              <a:gd name="T6" fmla="*/ 0 60000 65536"/>
              <a:gd name="T7" fmla="*/ 0 60000 65536"/>
              <a:gd name="T8" fmla="*/ 0 60000 65536"/>
              <a:gd name="T9" fmla="*/ 0 w 993"/>
              <a:gd name="T10" fmla="*/ 0 h 99"/>
              <a:gd name="T11" fmla="*/ 993 w 99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" h="99">
                <a:moveTo>
                  <a:pt x="0" y="99"/>
                </a:moveTo>
                <a:lnTo>
                  <a:pt x="0" y="0"/>
                </a:lnTo>
                <a:lnTo>
                  <a:pt x="993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24" name="Freeform 264"/>
          <p:cNvSpPr>
            <a:spLocks/>
          </p:cNvSpPr>
          <p:nvPr/>
        </p:nvSpPr>
        <p:spPr bwMode="auto">
          <a:xfrm>
            <a:off x="4152900" y="919163"/>
            <a:ext cx="2795588" cy="190500"/>
          </a:xfrm>
          <a:custGeom>
            <a:avLst/>
            <a:gdLst>
              <a:gd name="T0" fmla="*/ 2795588 w 1761"/>
              <a:gd name="T1" fmla="*/ 0 h 120"/>
              <a:gd name="T2" fmla="*/ 2795588 w 1761"/>
              <a:gd name="T3" fmla="*/ 185738 h 120"/>
              <a:gd name="T4" fmla="*/ 0 w 1761"/>
              <a:gd name="T5" fmla="*/ 190500 h 120"/>
              <a:gd name="T6" fmla="*/ 0 60000 65536"/>
              <a:gd name="T7" fmla="*/ 0 60000 65536"/>
              <a:gd name="T8" fmla="*/ 0 60000 65536"/>
              <a:gd name="T9" fmla="*/ 0 w 1761"/>
              <a:gd name="T10" fmla="*/ 0 h 120"/>
              <a:gd name="T11" fmla="*/ 1761 w 1761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1" h="120">
                <a:moveTo>
                  <a:pt x="1761" y="0"/>
                </a:moveTo>
                <a:lnTo>
                  <a:pt x="1761" y="117"/>
                </a:lnTo>
                <a:lnTo>
                  <a:pt x="0" y="12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2850" name="Group 265"/>
          <p:cNvGrpSpPr>
            <a:grpSpLocks/>
          </p:cNvGrpSpPr>
          <p:nvPr/>
        </p:nvGrpSpPr>
        <p:grpSpPr bwMode="auto">
          <a:xfrm>
            <a:off x="1709738" y="1557338"/>
            <a:ext cx="314325" cy="3548062"/>
            <a:chOff x="1145" y="981"/>
            <a:chExt cx="198" cy="2235"/>
          </a:xfrm>
        </p:grpSpPr>
        <p:sp>
          <p:nvSpPr>
            <p:cNvPr id="162883" name="Line 266"/>
            <p:cNvSpPr>
              <a:spLocks noChangeShapeType="1"/>
            </p:cNvSpPr>
            <p:nvPr/>
          </p:nvSpPr>
          <p:spPr bwMode="auto">
            <a:xfrm>
              <a:off x="1150" y="2255"/>
              <a:ext cx="190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2852" name="Group 267"/>
            <p:cNvGrpSpPr>
              <a:grpSpLocks/>
            </p:cNvGrpSpPr>
            <p:nvPr/>
          </p:nvGrpSpPr>
          <p:grpSpPr bwMode="auto">
            <a:xfrm>
              <a:off x="1145" y="981"/>
              <a:ext cx="198" cy="2235"/>
              <a:chOff x="1145" y="981"/>
              <a:chExt cx="198" cy="2235"/>
            </a:xfrm>
          </p:grpSpPr>
          <p:sp>
            <p:nvSpPr>
              <p:cNvPr id="162886" name="Freeform 268"/>
              <p:cNvSpPr>
                <a:spLocks/>
              </p:cNvSpPr>
              <p:nvPr/>
            </p:nvSpPr>
            <p:spPr bwMode="auto">
              <a:xfrm>
                <a:off x="1145" y="1707"/>
                <a:ext cx="198" cy="3"/>
              </a:xfrm>
              <a:custGeom>
                <a:avLst/>
                <a:gdLst>
                  <a:gd name="T0" fmla="*/ 0 w 198"/>
                  <a:gd name="T1" fmla="*/ 3 h 3"/>
                  <a:gd name="T2" fmla="*/ 198 w 198"/>
                  <a:gd name="T3" fmla="*/ 0 h 3"/>
                  <a:gd name="T4" fmla="*/ 0 60000 65536"/>
                  <a:gd name="T5" fmla="*/ 0 60000 65536"/>
                  <a:gd name="T6" fmla="*/ 0 w 198"/>
                  <a:gd name="T7" fmla="*/ 0 h 3"/>
                  <a:gd name="T8" fmla="*/ 198 w 198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8" h="3">
                    <a:moveTo>
                      <a:pt x="0" y="3"/>
                    </a:moveTo>
                    <a:lnTo>
                      <a:pt x="198" y="0"/>
                    </a:lnTo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87" name="Freeform 269"/>
              <p:cNvSpPr>
                <a:spLocks/>
              </p:cNvSpPr>
              <p:nvPr/>
            </p:nvSpPr>
            <p:spPr bwMode="auto">
              <a:xfrm>
                <a:off x="1148" y="981"/>
                <a:ext cx="189" cy="2235"/>
              </a:xfrm>
              <a:custGeom>
                <a:avLst/>
                <a:gdLst>
                  <a:gd name="T0" fmla="*/ 189 w 189"/>
                  <a:gd name="T1" fmla="*/ 0 h 2235"/>
                  <a:gd name="T2" fmla="*/ 0 w 189"/>
                  <a:gd name="T3" fmla="*/ 0 h 2235"/>
                  <a:gd name="T4" fmla="*/ 0 w 189"/>
                  <a:gd name="T5" fmla="*/ 2235 h 2235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2235"/>
                  <a:gd name="T11" fmla="*/ 189 w 189"/>
                  <a:gd name="T12" fmla="*/ 2235 h 2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2235">
                    <a:moveTo>
                      <a:pt x="189" y="0"/>
                    </a:moveTo>
                    <a:lnTo>
                      <a:pt x="0" y="0"/>
                    </a:lnTo>
                    <a:lnTo>
                      <a:pt x="0" y="2235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88" name="Freeform 270"/>
              <p:cNvSpPr>
                <a:spLocks/>
              </p:cNvSpPr>
              <p:nvPr/>
            </p:nvSpPr>
            <p:spPr bwMode="auto">
              <a:xfrm>
                <a:off x="1145" y="2718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85" name="Line 271"/>
            <p:cNvSpPr>
              <a:spLocks noChangeShapeType="1"/>
            </p:cNvSpPr>
            <p:nvPr/>
          </p:nvSpPr>
          <p:spPr bwMode="auto">
            <a:xfrm>
              <a:off x="1148" y="2063"/>
              <a:ext cx="190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53" name="Group 272"/>
          <p:cNvGrpSpPr>
            <a:grpSpLocks/>
          </p:cNvGrpSpPr>
          <p:nvPr/>
        </p:nvGrpSpPr>
        <p:grpSpPr bwMode="auto">
          <a:xfrm rot="5400000">
            <a:off x="6969125" y="692151"/>
            <a:ext cx="77787" cy="366712"/>
            <a:chOff x="1586" y="1334"/>
            <a:chExt cx="49" cy="231"/>
          </a:xfrm>
        </p:grpSpPr>
        <p:sp>
          <p:nvSpPr>
            <p:cNvPr id="162881" name="Freeform 273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82" name="Freeform 274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2856" name="Group 275"/>
          <p:cNvGrpSpPr>
            <a:grpSpLocks/>
          </p:cNvGrpSpPr>
          <p:nvPr/>
        </p:nvGrpSpPr>
        <p:grpSpPr bwMode="auto">
          <a:xfrm>
            <a:off x="2039938" y="1104900"/>
            <a:ext cx="690562" cy="3695700"/>
            <a:chOff x="1285" y="696"/>
            <a:chExt cx="435" cy="2328"/>
          </a:xfrm>
        </p:grpSpPr>
        <p:grpSp>
          <p:nvGrpSpPr>
            <p:cNvPr id="162857" name="Group 276"/>
            <p:cNvGrpSpPr>
              <a:grpSpLocks/>
            </p:cNvGrpSpPr>
            <p:nvPr/>
          </p:nvGrpSpPr>
          <p:grpSpPr bwMode="auto">
            <a:xfrm>
              <a:off x="1314" y="696"/>
              <a:ext cx="406" cy="2328"/>
              <a:chOff x="1314" y="696"/>
              <a:chExt cx="406" cy="2328"/>
            </a:xfrm>
          </p:grpSpPr>
          <p:grpSp>
            <p:nvGrpSpPr>
              <p:cNvPr id="162858" name="Group 277"/>
              <p:cNvGrpSpPr>
                <a:grpSpLocks/>
              </p:cNvGrpSpPr>
              <p:nvPr/>
            </p:nvGrpSpPr>
            <p:grpSpPr bwMode="auto">
              <a:xfrm>
                <a:off x="1314" y="696"/>
                <a:ext cx="391" cy="237"/>
                <a:chOff x="1382" y="696"/>
                <a:chExt cx="391" cy="237"/>
              </a:xfrm>
            </p:grpSpPr>
            <p:sp>
              <p:nvSpPr>
                <p:cNvPr id="162879" name="Freeform 278"/>
                <p:cNvSpPr>
                  <a:spLocks/>
                </p:cNvSpPr>
                <p:nvPr/>
              </p:nvSpPr>
              <p:spPr bwMode="auto">
                <a:xfrm>
                  <a:off x="1382" y="696"/>
                  <a:ext cx="108" cy="237"/>
                </a:xfrm>
                <a:custGeom>
                  <a:avLst/>
                  <a:gdLst>
                    <a:gd name="T0" fmla="*/ 0 w 108"/>
                    <a:gd name="T1" fmla="*/ 237 h 237"/>
                    <a:gd name="T2" fmla="*/ 108 w 108"/>
                    <a:gd name="T3" fmla="*/ 237 h 237"/>
                    <a:gd name="T4" fmla="*/ 108 w 108"/>
                    <a:gd name="T5" fmla="*/ 0 h 237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237"/>
                    <a:gd name="T11" fmla="*/ 108 w 108"/>
                    <a:gd name="T12" fmla="*/ 237 h 2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237">
                      <a:moveTo>
                        <a:pt x="0" y="237"/>
                      </a:moveTo>
                      <a:lnTo>
                        <a:pt x="108" y="237"/>
                      </a:lnTo>
                      <a:lnTo>
                        <a:pt x="108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80" name="Freeform 279"/>
                <p:cNvSpPr>
                  <a:spLocks/>
                </p:cNvSpPr>
                <p:nvPr/>
              </p:nvSpPr>
              <p:spPr bwMode="auto">
                <a:xfrm>
                  <a:off x="1509" y="702"/>
                  <a:ext cx="264" cy="1"/>
                </a:xfrm>
                <a:custGeom>
                  <a:avLst/>
                  <a:gdLst>
                    <a:gd name="T0" fmla="*/ 0 w 264"/>
                    <a:gd name="T1" fmla="*/ 0 h 1"/>
                    <a:gd name="T2" fmla="*/ 264 w 264"/>
                    <a:gd name="T3" fmla="*/ 0 h 1"/>
                    <a:gd name="T4" fmla="*/ 0 60000 65536"/>
                    <a:gd name="T5" fmla="*/ 0 60000 65536"/>
                    <a:gd name="T6" fmla="*/ 0 w 264"/>
                    <a:gd name="T7" fmla="*/ 0 h 1"/>
                    <a:gd name="T8" fmla="*/ 264 w 26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4" h="1">
                      <a:moveTo>
                        <a:pt x="0" y="0"/>
                      </a:moveTo>
                      <a:lnTo>
                        <a:pt x="264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862" name="Group 280"/>
              <p:cNvGrpSpPr>
                <a:grpSpLocks/>
              </p:cNvGrpSpPr>
              <p:nvPr/>
            </p:nvGrpSpPr>
            <p:grpSpPr bwMode="auto">
              <a:xfrm>
                <a:off x="1330" y="1403"/>
                <a:ext cx="390" cy="253"/>
                <a:chOff x="1398" y="1403"/>
                <a:chExt cx="390" cy="253"/>
              </a:xfrm>
            </p:grpSpPr>
            <p:sp>
              <p:nvSpPr>
                <p:cNvPr id="162877" name="Freeform 281"/>
                <p:cNvSpPr>
                  <a:spLocks/>
                </p:cNvSpPr>
                <p:nvPr/>
              </p:nvSpPr>
              <p:spPr bwMode="auto">
                <a:xfrm>
                  <a:off x="1398" y="1403"/>
                  <a:ext cx="102" cy="253"/>
                </a:xfrm>
                <a:custGeom>
                  <a:avLst/>
                  <a:gdLst>
                    <a:gd name="T0" fmla="*/ 0 w 102"/>
                    <a:gd name="T1" fmla="*/ 253 h 253"/>
                    <a:gd name="T2" fmla="*/ 102 w 102"/>
                    <a:gd name="T3" fmla="*/ 253 h 253"/>
                    <a:gd name="T4" fmla="*/ 102 w 102"/>
                    <a:gd name="T5" fmla="*/ 0 h 253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253"/>
                    <a:gd name="T11" fmla="*/ 102 w 102"/>
                    <a:gd name="T12" fmla="*/ 253 h 2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253">
                      <a:moveTo>
                        <a:pt x="0" y="253"/>
                      </a:moveTo>
                      <a:lnTo>
                        <a:pt x="102" y="253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 type="oval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78" name="Freeform 282"/>
                <p:cNvSpPr>
                  <a:spLocks/>
                </p:cNvSpPr>
                <p:nvPr/>
              </p:nvSpPr>
              <p:spPr bwMode="auto">
                <a:xfrm>
                  <a:off x="1521" y="1413"/>
                  <a:ext cx="267" cy="1"/>
                </a:xfrm>
                <a:custGeom>
                  <a:avLst/>
                  <a:gdLst>
                    <a:gd name="T0" fmla="*/ 0 w 267"/>
                    <a:gd name="T1" fmla="*/ 0 h 1"/>
                    <a:gd name="T2" fmla="*/ 267 w 267"/>
                    <a:gd name="T3" fmla="*/ 0 h 1"/>
                    <a:gd name="T4" fmla="*/ 0 60000 65536"/>
                    <a:gd name="T5" fmla="*/ 0 60000 65536"/>
                    <a:gd name="T6" fmla="*/ 0 w 267"/>
                    <a:gd name="T7" fmla="*/ 0 h 1"/>
                    <a:gd name="T8" fmla="*/ 267 w 267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7" h="1">
                      <a:moveTo>
                        <a:pt x="0" y="0"/>
                      </a:moveTo>
                      <a:lnTo>
                        <a:pt x="267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2854" name="Freeform 283"/>
              <p:cNvSpPr>
                <a:spLocks/>
              </p:cNvSpPr>
              <p:nvPr/>
            </p:nvSpPr>
            <p:spPr bwMode="auto">
              <a:xfrm>
                <a:off x="1324" y="2415"/>
                <a:ext cx="108" cy="252"/>
              </a:xfrm>
              <a:custGeom>
                <a:avLst/>
                <a:gdLst>
                  <a:gd name="T0" fmla="*/ 0 w 108"/>
                  <a:gd name="T1" fmla="*/ 252 h 252"/>
                  <a:gd name="T2" fmla="*/ 107 w 108"/>
                  <a:gd name="T3" fmla="*/ 249 h 252"/>
                  <a:gd name="T4" fmla="*/ 108 w 10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252"/>
                  <a:gd name="T11" fmla="*/ 108 w 10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252">
                    <a:moveTo>
                      <a:pt x="0" y="252"/>
                    </a:moveTo>
                    <a:lnTo>
                      <a:pt x="107" y="249"/>
                    </a:lnTo>
                    <a:lnTo>
                      <a:pt x="10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5" name="Freeform 284"/>
              <p:cNvSpPr>
                <a:spLocks/>
              </p:cNvSpPr>
              <p:nvPr/>
            </p:nvSpPr>
            <p:spPr bwMode="auto">
              <a:xfrm>
                <a:off x="1444" y="2414"/>
                <a:ext cx="274" cy="1"/>
              </a:xfrm>
              <a:custGeom>
                <a:avLst/>
                <a:gdLst>
                  <a:gd name="T0" fmla="*/ 0 w 274"/>
                  <a:gd name="T1" fmla="*/ 1 h 1"/>
                  <a:gd name="T2" fmla="*/ 274 w 274"/>
                  <a:gd name="T3" fmla="*/ 0 h 1"/>
                  <a:gd name="T4" fmla="*/ 0 60000 65536"/>
                  <a:gd name="T5" fmla="*/ 0 60000 65536"/>
                  <a:gd name="T6" fmla="*/ 0 w 274"/>
                  <a:gd name="T7" fmla="*/ 0 h 1"/>
                  <a:gd name="T8" fmla="*/ 274 w 27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4" h="1">
                    <a:moveTo>
                      <a:pt x="0" y="1"/>
                    </a:moveTo>
                    <a:lnTo>
                      <a:pt x="274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2868" name="Group 285"/>
              <p:cNvGrpSpPr>
                <a:grpSpLocks/>
              </p:cNvGrpSpPr>
              <p:nvPr/>
            </p:nvGrpSpPr>
            <p:grpSpPr bwMode="auto">
              <a:xfrm>
                <a:off x="1324" y="2747"/>
                <a:ext cx="202" cy="277"/>
                <a:chOff x="1392" y="2736"/>
                <a:chExt cx="202" cy="277"/>
              </a:xfrm>
            </p:grpSpPr>
            <p:sp>
              <p:nvSpPr>
                <p:cNvPr id="162871" name="Line 286"/>
                <p:cNvSpPr>
                  <a:spLocks noChangeShapeType="1"/>
                </p:cNvSpPr>
                <p:nvPr/>
              </p:nvSpPr>
              <p:spPr bwMode="auto">
                <a:xfrm>
                  <a:off x="1492" y="2916"/>
                  <a:ext cx="2" cy="9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72" name="Freeform 287"/>
                <p:cNvSpPr>
                  <a:spLocks/>
                </p:cNvSpPr>
                <p:nvPr/>
              </p:nvSpPr>
              <p:spPr bwMode="auto">
                <a:xfrm>
                  <a:off x="1440" y="3012"/>
                  <a:ext cx="120" cy="1"/>
                </a:xfrm>
                <a:custGeom>
                  <a:avLst/>
                  <a:gdLst>
                    <a:gd name="T0" fmla="*/ 0 w 120"/>
                    <a:gd name="T1" fmla="*/ 0 h 1"/>
                    <a:gd name="T2" fmla="*/ 120 w 120"/>
                    <a:gd name="T3" fmla="*/ 0 h 1"/>
                    <a:gd name="T4" fmla="*/ 0 60000 65536"/>
                    <a:gd name="T5" fmla="*/ 0 60000 65536"/>
                    <a:gd name="T6" fmla="*/ 0 w 120"/>
                    <a:gd name="T7" fmla="*/ 0 h 1"/>
                    <a:gd name="T8" fmla="*/ 120 w 12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73" name="Freeform 288"/>
                <p:cNvSpPr>
                  <a:spLocks/>
                </p:cNvSpPr>
                <p:nvPr/>
              </p:nvSpPr>
              <p:spPr bwMode="auto">
                <a:xfrm>
                  <a:off x="1392" y="2736"/>
                  <a:ext cx="102" cy="141"/>
                </a:xfrm>
                <a:custGeom>
                  <a:avLst/>
                  <a:gdLst>
                    <a:gd name="T0" fmla="*/ 0 w 102"/>
                    <a:gd name="T1" fmla="*/ 0 h 141"/>
                    <a:gd name="T2" fmla="*/ 102 w 102"/>
                    <a:gd name="T3" fmla="*/ 0 h 141"/>
                    <a:gd name="T4" fmla="*/ 102 w 102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41"/>
                    <a:gd name="T11" fmla="*/ 102 w 102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62874" name="Group 289"/>
                <p:cNvGrpSpPr>
                  <a:grpSpLocks/>
                </p:cNvGrpSpPr>
                <p:nvPr/>
              </p:nvGrpSpPr>
              <p:grpSpPr bwMode="auto">
                <a:xfrm>
                  <a:off x="1392" y="2868"/>
                  <a:ext cx="202" cy="49"/>
                  <a:chOff x="432" y="1152"/>
                  <a:chExt cx="202" cy="49"/>
                </a:xfrm>
              </p:grpSpPr>
              <p:sp>
                <p:nvSpPr>
                  <p:cNvPr id="162875" name="Freeform 290"/>
                  <p:cNvSpPr>
                    <a:spLocks/>
                  </p:cNvSpPr>
                  <p:nvPr/>
                </p:nvSpPr>
                <p:spPr bwMode="auto">
                  <a:xfrm>
                    <a:off x="432" y="1152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6" name="Freeform 291"/>
                  <p:cNvSpPr>
                    <a:spLocks/>
                  </p:cNvSpPr>
                  <p:nvPr/>
                </p:nvSpPr>
                <p:spPr bwMode="auto">
                  <a:xfrm>
                    <a:off x="432" y="1200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016" name="Group 292"/>
              <p:cNvGrpSpPr>
                <a:grpSpLocks/>
              </p:cNvGrpSpPr>
              <p:nvPr/>
            </p:nvGrpSpPr>
            <p:grpSpPr bwMode="auto">
              <a:xfrm>
                <a:off x="1324" y="1019"/>
                <a:ext cx="202" cy="277"/>
                <a:chOff x="1392" y="1019"/>
                <a:chExt cx="202" cy="277"/>
              </a:xfrm>
            </p:grpSpPr>
            <p:sp>
              <p:nvSpPr>
                <p:cNvPr id="162865" name="Line 293"/>
                <p:cNvSpPr>
                  <a:spLocks noChangeShapeType="1"/>
                </p:cNvSpPr>
                <p:nvPr/>
              </p:nvSpPr>
              <p:spPr bwMode="auto">
                <a:xfrm>
                  <a:off x="1492" y="1199"/>
                  <a:ext cx="2" cy="9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66" name="Freeform 294"/>
                <p:cNvSpPr>
                  <a:spLocks/>
                </p:cNvSpPr>
                <p:nvPr/>
              </p:nvSpPr>
              <p:spPr bwMode="auto">
                <a:xfrm>
                  <a:off x="1440" y="1295"/>
                  <a:ext cx="120" cy="1"/>
                </a:xfrm>
                <a:custGeom>
                  <a:avLst/>
                  <a:gdLst>
                    <a:gd name="T0" fmla="*/ 0 w 120"/>
                    <a:gd name="T1" fmla="*/ 0 h 1"/>
                    <a:gd name="T2" fmla="*/ 120 w 120"/>
                    <a:gd name="T3" fmla="*/ 0 h 1"/>
                    <a:gd name="T4" fmla="*/ 0 60000 65536"/>
                    <a:gd name="T5" fmla="*/ 0 60000 65536"/>
                    <a:gd name="T6" fmla="*/ 0 w 120"/>
                    <a:gd name="T7" fmla="*/ 0 h 1"/>
                    <a:gd name="T8" fmla="*/ 120 w 12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7" name="Freeform 295"/>
                <p:cNvSpPr>
                  <a:spLocks/>
                </p:cNvSpPr>
                <p:nvPr/>
              </p:nvSpPr>
              <p:spPr bwMode="auto">
                <a:xfrm>
                  <a:off x="1392" y="1019"/>
                  <a:ext cx="102" cy="141"/>
                </a:xfrm>
                <a:custGeom>
                  <a:avLst/>
                  <a:gdLst>
                    <a:gd name="T0" fmla="*/ 0 w 102"/>
                    <a:gd name="T1" fmla="*/ 0 h 141"/>
                    <a:gd name="T2" fmla="*/ 102 w 102"/>
                    <a:gd name="T3" fmla="*/ 0 h 141"/>
                    <a:gd name="T4" fmla="*/ 102 w 102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41"/>
                    <a:gd name="T11" fmla="*/ 102 w 102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46017" name="Group 296"/>
                <p:cNvGrpSpPr>
                  <a:grpSpLocks/>
                </p:cNvGrpSpPr>
                <p:nvPr/>
              </p:nvGrpSpPr>
              <p:grpSpPr bwMode="auto">
                <a:xfrm>
                  <a:off x="1392" y="1151"/>
                  <a:ext cx="202" cy="49"/>
                  <a:chOff x="432" y="1152"/>
                  <a:chExt cx="202" cy="49"/>
                </a:xfrm>
              </p:grpSpPr>
              <p:sp>
                <p:nvSpPr>
                  <p:cNvPr id="162869" name="Freeform 297"/>
                  <p:cNvSpPr>
                    <a:spLocks/>
                  </p:cNvSpPr>
                  <p:nvPr/>
                </p:nvSpPr>
                <p:spPr bwMode="auto">
                  <a:xfrm>
                    <a:off x="432" y="1152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0" name="Freeform 298"/>
                  <p:cNvSpPr>
                    <a:spLocks/>
                  </p:cNvSpPr>
                  <p:nvPr/>
                </p:nvSpPr>
                <p:spPr bwMode="auto">
                  <a:xfrm>
                    <a:off x="432" y="1200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018" name="Group 299"/>
              <p:cNvGrpSpPr>
                <a:grpSpLocks/>
              </p:cNvGrpSpPr>
              <p:nvPr/>
            </p:nvGrpSpPr>
            <p:grpSpPr bwMode="auto">
              <a:xfrm>
                <a:off x="1324" y="1739"/>
                <a:ext cx="202" cy="277"/>
                <a:chOff x="1392" y="1776"/>
                <a:chExt cx="202" cy="277"/>
              </a:xfrm>
            </p:grpSpPr>
            <p:sp>
              <p:nvSpPr>
                <p:cNvPr id="162859" name="Line 300"/>
                <p:cNvSpPr>
                  <a:spLocks noChangeShapeType="1"/>
                </p:cNvSpPr>
                <p:nvPr/>
              </p:nvSpPr>
              <p:spPr bwMode="auto">
                <a:xfrm>
                  <a:off x="1492" y="1956"/>
                  <a:ext cx="2" cy="9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60" name="Freeform 301"/>
                <p:cNvSpPr>
                  <a:spLocks/>
                </p:cNvSpPr>
                <p:nvPr/>
              </p:nvSpPr>
              <p:spPr bwMode="auto">
                <a:xfrm>
                  <a:off x="1440" y="2052"/>
                  <a:ext cx="120" cy="1"/>
                </a:xfrm>
                <a:custGeom>
                  <a:avLst/>
                  <a:gdLst>
                    <a:gd name="T0" fmla="*/ 0 w 120"/>
                    <a:gd name="T1" fmla="*/ 0 h 1"/>
                    <a:gd name="T2" fmla="*/ 120 w 120"/>
                    <a:gd name="T3" fmla="*/ 0 h 1"/>
                    <a:gd name="T4" fmla="*/ 0 60000 65536"/>
                    <a:gd name="T5" fmla="*/ 0 60000 65536"/>
                    <a:gd name="T6" fmla="*/ 0 w 120"/>
                    <a:gd name="T7" fmla="*/ 0 h 1"/>
                    <a:gd name="T8" fmla="*/ 120 w 12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1" name="Freeform 302"/>
                <p:cNvSpPr>
                  <a:spLocks/>
                </p:cNvSpPr>
                <p:nvPr/>
              </p:nvSpPr>
              <p:spPr bwMode="auto">
                <a:xfrm>
                  <a:off x="1392" y="1776"/>
                  <a:ext cx="102" cy="141"/>
                </a:xfrm>
                <a:custGeom>
                  <a:avLst/>
                  <a:gdLst>
                    <a:gd name="T0" fmla="*/ 0 w 102"/>
                    <a:gd name="T1" fmla="*/ 0 h 141"/>
                    <a:gd name="T2" fmla="*/ 102 w 102"/>
                    <a:gd name="T3" fmla="*/ 0 h 141"/>
                    <a:gd name="T4" fmla="*/ 102 w 102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41"/>
                    <a:gd name="T11" fmla="*/ 102 w 102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46019" name="Group 303"/>
                <p:cNvGrpSpPr>
                  <a:grpSpLocks/>
                </p:cNvGrpSpPr>
                <p:nvPr/>
              </p:nvGrpSpPr>
              <p:grpSpPr bwMode="auto">
                <a:xfrm>
                  <a:off x="1392" y="1908"/>
                  <a:ext cx="202" cy="49"/>
                  <a:chOff x="432" y="1152"/>
                  <a:chExt cx="202" cy="49"/>
                </a:xfrm>
              </p:grpSpPr>
              <p:sp>
                <p:nvSpPr>
                  <p:cNvPr id="162863" name="Freeform 304"/>
                  <p:cNvSpPr>
                    <a:spLocks/>
                  </p:cNvSpPr>
                  <p:nvPr/>
                </p:nvSpPr>
                <p:spPr bwMode="auto">
                  <a:xfrm>
                    <a:off x="432" y="1152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4" name="Freeform 305"/>
                  <p:cNvSpPr>
                    <a:spLocks/>
                  </p:cNvSpPr>
                  <p:nvPr/>
                </p:nvSpPr>
                <p:spPr bwMode="auto">
                  <a:xfrm>
                    <a:off x="432" y="1200"/>
                    <a:ext cx="202" cy="1"/>
                  </a:xfrm>
                  <a:custGeom>
                    <a:avLst/>
                    <a:gdLst>
                      <a:gd name="T0" fmla="*/ 0 w 202"/>
                      <a:gd name="T1" fmla="*/ 0 h 1"/>
                      <a:gd name="T2" fmla="*/ 202 w 202"/>
                      <a:gd name="T3" fmla="*/ 0 h 1"/>
                      <a:gd name="T4" fmla="*/ 0 60000 65536"/>
                      <a:gd name="T5" fmla="*/ 0 60000 65536"/>
                      <a:gd name="T6" fmla="*/ 0 w 202"/>
                      <a:gd name="T7" fmla="*/ 0 h 1"/>
                      <a:gd name="T8" fmla="*/ 202 w 20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5715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2851" name="Text Box 306"/>
            <p:cNvSpPr txBox="1">
              <a:spLocks noChangeArrowheads="1"/>
            </p:cNvSpPr>
            <p:nvPr/>
          </p:nvSpPr>
          <p:spPr bwMode="auto">
            <a:xfrm>
              <a:off x="1285" y="2056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46067" name="Rectangle 307"/>
          <p:cNvSpPr>
            <a:spLocks noChangeArrowheads="1"/>
          </p:cNvSpPr>
          <p:nvPr/>
        </p:nvSpPr>
        <p:spPr bwMode="auto">
          <a:xfrm>
            <a:off x="8001000" y="-762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46068" name="Text Box 308"/>
          <p:cNvSpPr txBox="1">
            <a:spLocks noChangeArrowheads="1"/>
          </p:cNvSpPr>
          <p:nvPr/>
        </p:nvSpPr>
        <p:spPr bwMode="auto">
          <a:xfrm>
            <a:off x="1492250" y="50180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63</a:t>
            </a:r>
          </a:p>
        </p:txBody>
      </p:sp>
      <p:sp>
        <p:nvSpPr>
          <p:cNvPr id="246069" name="Text Box 309"/>
          <p:cNvSpPr txBox="1">
            <a:spLocks noChangeArrowheads="1"/>
          </p:cNvSpPr>
          <p:nvPr/>
        </p:nvSpPr>
        <p:spPr bwMode="auto">
          <a:xfrm>
            <a:off x="8096250" y="66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070" name="Text Box 310"/>
          <p:cNvSpPr txBox="1">
            <a:spLocks noChangeArrowheads="1"/>
          </p:cNvSpPr>
          <p:nvPr/>
        </p:nvSpPr>
        <p:spPr bwMode="auto">
          <a:xfrm>
            <a:off x="8096250" y="661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071" name="Text Box 311"/>
          <p:cNvSpPr txBox="1">
            <a:spLocks noChangeArrowheads="1"/>
          </p:cNvSpPr>
          <p:nvPr/>
        </p:nvSpPr>
        <p:spPr bwMode="auto">
          <a:xfrm>
            <a:off x="8096250" y="661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6020" name="Group 312"/>
          <p:cNvGrpSpPr>
            <a:grpSpLocks/>
          </p:cNvGrpSpPr>
          <p:nvPr/>
        </p:nvGrpSpPr>
        <p:grpSpPr bwMode="auto">
          <a:xfrm>
            <a:off x="5942013" y="901700"/>
            <a:ext cx="1847850" cy="5246688"/>
            <a:chOff x="3743" y="568"/>
            <a:chExt cx="1164" cy="3305"/>
          </a:xfrm>
        </p:grpSpPr>
        <p:grpSp>
          <p:nvGrpSpPr>
            <p:cNvPr id="246021" name="Group 313"/>
            <p:cNvGrpSpPr>
              <a:grpSpLocks/>
            </p:cNvGrpSpPr>
            <p:nvPr/>
          </p:nvGrpSpPr>
          <p:grpSpPr bwMode="auto">
            <a:xfrm>
              <a:off x="3743" y="568"/>
              <a:ext cx="1140" cy="3305"/>
              <a:chOff x="3743" y="568"/>
              <a:chExt cx="1140" cy="3305"/>
            </a:xfrm>
          </p:grpSpPr>
          <p:sp>
            <p:nvSpPr>
              <p:cNvPr id="162848" name="Freeform 314"/>
              <p:cNvSpPr>
                <a:spLocks/>
              </p:cNvSpPr>
              <p:nvPr/>
            </p:nvSpPr>
            <p:spPr bwMode="auto">
              <a:xfrm>
                <a:off x="4464" y="568"/>
                <a:ext cx="419" cy="3138"/>
              </a:xfrm>
              <a:custGeom>
                <a:avLst/>
                <a:gdLst>
                  <a:gd name="T0" fmla="*/ 0 w 419"/>
                  <a:gd name="T1" fmla="*/ 0 h 3138"/>
                  <a:gd name="T2" fmla="*/ 0 w 419"/>
                  <a:gd name="T3" fmla="*/ 130 h 3138"/>
                  <a:gd name="T4" fmla="*/ 416 w 419"/>
                  <a:gd name="T5" fmla="*/ 130 h 3138"/>
                  <a:gd name="T6" fmla="*/ 419 w 419"/>
                  <a:gd name="T7" fmla="*/ 3138 h 3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9"/>
                  <a:gd name="T13" fmla="*/ 0 h 3138"/>
                  <a:gd name="T14" fmla="*/ 419 w 419"/>
                  <a:gd name="T15" fmla="*/ 3138 h 3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9" h="3138">
                    <a:moveTo>
                      <a:pt x="0" y="0"/>
                    </a:moveTo>
                    <a:lnTo>
                      <a:pt x="0" y="130"/>
                    </a:lnTo>
                    <a:lnTo>
                      <a:pt x="416" y="130"/>
                    </a:lnTo>
                    <a:lnTo>
                      <a:pt x="419" y="3138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49" name="Freeform 315"/>
              <p:cNvSpPr>
                <a:spLocks/>
              </p:cNvSpPr>
              <p:nvPr/>
            </p:nvSpPr>
            <p:spPr bwMode="auto">
              <a:xfrm>
                <a:off x="3743" y="3672"/>
                <a:ext cx="1" cy="201"/>
              </a:xfrm>
              <a:custGeom>
                <a:avLst/>
                <a:gdLst>
                  <a:gd name="T0" fmla="*/ 1 w 1"/>
                  <a:gd name="T1" fmla="*/ 0 h 201"/>
                  <a:gd name="T2" fmla="*/ 0 w 1"/>
                  <a:gd name="T3" fmla="*/ 201 h 201"/>
                  <a:gd name="T4" fmla="*/ 0 60000 65536"/>
                  <a:gd name="T5" fmla="*/ 0 60000 65536"/>
                  <a:gd name="T6" fmla="*/ 0 w 1"/>
                  <a:gd name="T7" fmla="*/ 0 h 201"/>
                  <a:gd name="T8" fmla="*/ 1 w 1"/>
                  <a:gd name="T9" fmla="*/ 201 h 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1">
                    <a:moveTo>
                      <a:pt x="1" y="0"/>
                    </a:moveTo>
                    <a:lnTo>
                      <a:pt x="0" y="201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2847" name="Freeform 316"/>
            <p:cNvSpPr>
              <a:spLocks/>
            </p:cNvSpPr>
            <p:nvPr/>
          </p:nvSpPr>
          <p:spPr bwMode="auto">
            <a:xfrm>
              <a:off x="3751" y="3694"/>
              <a:ext cx="1156" cy="2"/>
            </a:xfrm>
            <a:custGeom>
              <a:avLst/>
              <a:gdLst>
                <a:gd name="T0" fmla="*/ 1156 w 1023"/>
                <a:gd name="T1" fmla="*/ 0 h 2"/>
                <a:gd name="T2" fmla="*/ 0 w 1023"/>
                <a:gd name="T3" fmla="*/ 2 h 2"/>
                <a:gd name="T4" fmla="*/ 0 60000 65536"/>
                <a:gd name="T5" fmla="*/ 0 60000 65536"/>
                <a:gd name="T6" fmla="*/ 0 w 1023"/>
                <a:gd name="T7" fmla="*/ 0 h 2"/>
                <a:gd name="T8" fmla="*/ 1023 w 1023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22" name="Group 317"/>
          <p:cNvGrpSpPr>
            <a:grpSpLocks/>
          </p:cNvGrpSpPr>
          <p:nvPr/>
        </p:nvGrpSpPr>
        <p:grpSpPr bwMode="auto">
          <a:xfrm>
            <a:off x="5321300" y="5791200"/>
            <a:ext cx="3751263" cy="750888"/>
            <a:chOff x="3352" y="3648"/>
            <a:chExt cx="2363" cy="473"/>
          </a:xfrm>
        </p:grpSpPr>
        <p:sp>
          <p:nvSpPr>
            <p:cNvPr id="162838" name="Rectangle 318"/>
            <p:cNvSpPr>
              <a:spLocks noChangeArrowheads="1"/>
            </p:cNvSpPr>
            <p:nvPr/>
          </p:nvSpPr>
          <p:spPr bwMode="auto">
            <a:xfrm>
              <a:off x="4538" y="3869"/>
              <a:ext cx="742" cy="25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9" name="Rectangle 319"/>
            <p:cNvSpPr>
              <a:spLocks noChangeArrowheads="1"/>
            </p:cNvSpPr>
            <p:nvPr/>
          </p:nvSpPr>
          <p:spPr bwMode="auto">
            <a:xfrm>
              <a:off x="3352" y="3869"/>
              <a:ext cx="742" cy="25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0" name="Freeform 320"/>
            <p:cNvSpPr>
              <a:spLocks/>
            </p:cNvSpPr>
            <p:nvPr/>
          </p:nvSpPr>
          <p:spPr bwMode="auto">
            <a:xfrm>
              <a:off x="4080" y="3984"/>
              <a:ext cx="453" cy="1"/>
            </a:xfrm>
            <a:custGeom>
              <a:avLst/>
              <a:gdLst>
                <a:gd name="T0" fmla="*/ 0 w 453"/>
                <a:gd name="T1" fmla="*/ 0 h 1"/>
                <a:gd name="T2" fmla="*/ 453 w 453"/>
                <a:gd name="T3" fmla="*/ 1 h 1"/>
                <a:gd name="T4" fmla="*/ 0 60000 65536"/>
                <a:gd name="T5" fmla="*/ 0 60000 65536"/>
                <a:gd name="T6" fmla="*/ 0 w 453"/>
                <a:gd name="T7" fmla="*/ 0 h 1"/>
                <a:gd name="T8" fmla="*/ 453 w 45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3" h="1">
                  <a:moveTo>
                    <a:pt x="0" y="0"/>
                  </a:moveTo>
                  <a:lnTo>
                    <a:pt x="453" y="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41" name="Text Box 321"/>
            <p:cNvSpPr txBox="1">
              <a:spLocks noChangeArrowheads="1"/>
            </p:cNvSpPr>
            <p:nvPr/>
          </p:nvSpPr>
          <p:spPr bwMode="auto">
            <a:xfrm>
              <a:off x="3402" y="3867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I/O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缓冲</a:t>
              </a:r>
            </a:p>
          </p:txBody>
        </p:sp>
        <p:sp>
          <p:nvSpPr>
            <p:cNvPr id="162842" name="Text Box 322"/>
            <p:cNvSpPr txBox="1">
              <a:spLocks noChangeArrowheads="1"/>
            </p:cNvSpPr>
            <p:nvPr/>
          </p:nvSpPr>
          <p:spPr bwMode="auto">
            <a:xfrm>
              <a:off x="4540" y="3856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输出驱动</a:t>
              </a:r>
            </a:p>
          </p:txBody>
        </p:sp>
        <p:sp>
          <p:nvSpPr>
            <p:cNvPr id="162843" name="Line 323"/>
            <p:cNvSpPr>
              <a:spLocks noChangeShapeType="1"/>
            </p:cNvSpPr>
            <p:nvPr/>
          </p:nvSpPr>
          <p:spPr bwMode="auto">
            <a:xfrm>
              <a:off x="5295" y="398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44" name="Text Box 324"/>
            <p:cNvSpPr txBox="1">
              <a:spLocks noChangeArrowheads="1"/>
            </p:cNvSpPr>
            <p:nvPr/>
          </p:nvSpPr>
          <p:spPr bwMode="auto">
            <a:xfrm>
              <a:off x="5356" y="374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folHlink"/>
                  </a:solidFill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62845" name="Text Box 325"/>
            <p:cNvSpPr txBox="1">
              <a:spLocks noChangeArrowheads="1"/>
            </p:cNvSpPr>
            <p:nvPr/>
          </p:nvSpPr>
          <p:spPr bwMode="auto">
            <a:xfrm>
              <a:off x="5212" y="36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27" name="日期占位符 3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FC7467-A459-4DDF-9D4F-C9CB2A63C3D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28" name="灯片编号占位符 3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FAC4D-FC0D-4C67-9582-E475CA68404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29" name="页脚占位符 3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4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4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4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4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3" grpId="0" animBg="1"/>
      <p:bldP spid="246024" grpId="0" animBg="1"/>
      <p:bldP spid="246068" grpId="0" autoUpdateAnimBg="0"/>
      <p:bldP spid="246069" grpId="0" autoUpdateAnimBg="0"/>
      <p:bldP spid="246070" grpId="0" autoUpdateAnimBg="0"/>
      <p:bldP spid="2460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33400" y="487363"/>
            <a:ext cx="792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(2) 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芯片举例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12192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Intel 2114 </a:t>
            </a:r>
            <a:r>
              <a:rPr lang="zh-CN" altLang="en-US" sz="3200">
                <a:latin typeface="Times New Roman" pitchFamily="18" charset="0"/>
              </a:rPr>
              <a:t>外特性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29030" name="Rectangle 7"/>
          <p:cNvSpPr>
            <a:spLocks noChangeArrowheads="1"/>
          </p:cNvSpPr>
          <p:nvPr/>
        </p:nvSpPr>
        <p:spPr bwMode="auto">
          <a:xfrm>
            <a:off x="7038975" y="4729163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Bef>
                <a:spcPct val="0"/>
              </a:spcBef>
            </a:pPr>
            <a:endParaRPr lang="zh-CN" altLang="en-US" sz="240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14350" y="2286000"/>
            <a:ext cx="7407275" cy="4095750"/>
            <a:chOff x="324" y="1440"/>
            <a:chExt cx="4666" cy="2580"/>
          </a:xfrm>
        </p:grpSpPr>
        <p:sp>
          <p:nvSpPr>
            <p:cNvPr id="129036" name="Line 18"/>
            <p:cNvSpPr>
              <a:spLocks noChangeShapeType="1"/>
            </p:cNvSpPr>
            <p:nvPr/>
          </p:nvSpPr>
          <p:spPr bwMode="auto">
            <a:xfrm>
              <a:off x="3792" y="202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7" name="Line 19"/>
            <p:cNvSpPr>
              <a:spLocks noChangeShapeType="1"/>
            </p:cNvSpPr>
            <p:nvPr/>
          </p:nvSpPr>
          <p:spPr bwMode="auto">
            <a:xfrm>
              <a:off x="3792" y="226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8" name="Line 20"/>
            <p:cNvSpPr>
              <a:spLocks noChangeShapeType="1"/>
            </p:cNvSpPr>
            <p:nvPr/>
          </p:nvSpPr>
          <p:spPr bwMode="auto">
            <a:xfrm>
              <a:off x="3792" y="250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9" name="Line 21"/>
            <p:cNvSpPr>
              <a:spLocks noChangeShapeType="1"/>
            </p:cNvSpPr>
            <p:nvPr/>
          </p:nvSpPr>
          <p:spPr bwMode="auto">
            <a:xfrm>
              <a:off x="3792" y="274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324" y="1440"/>
              <a:ext cx="4666" cy="2580"/>
              <a:chOff x="324" y="1440"/>
              <a:chExt cx="4666" cy="2580"/>
            </a:xfrm>
          </p:grpSpPr>
          <p:sp>
            <p:nvSpPr>
              <p:cNvPr id="129041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85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2" name="Text Box 31"/>
              <p:cNvSpPr txBox="1">
                <a:spLocks noChangeArrowheads="1"/>
              </p:cNvSpPr>
              <p:nvPr/>
            </p:nvSpPr>
            <p:spPr bwMode="auto">
              <a:xfrm>
                <a:off x="4800" y="194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9043" name="Text Box 32"/>
              <p:cNvSpPr txBox="1">
                <a:spLocks noChangeArrowheads="1"/>
              </p:cNvSpPr>
              <p:nvPr/>
            </p:nvSpPr>
            <p:spPr bwMode="auto">
              <a:xfrm>
                <a:off x="4522" y="209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4" name="Text Box 33"/>
              <p:cNvSpPr txBox="1">
                <a:spLocks noChangeArrowheads="1"/>
              </p:cNvSpPr>
              <p:nvPr/>
            </p:nvSpPr>
            <p:spPr bwMode="auto">
              <a:xfrm>
                <a:off x="4810" y="218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9045" name="Text Box 34"/>
              <p:cNvSpPr txBox="1">
                <a:spLocks noChangeArrowheads="1"/>
              </p:cNvSpPr>
              <p:nvPr/>
            </p:nvSpPr>
            <p:spPr bwMode="auto">
              <a:xfrm>
                <a:off x="4522" y="233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6" name="Text Box 35"/>
              <p:cNvSpPr txBox="1">
                <a:spLocks noChangeArrowheads="1"/>
              </p:cNvSpPr>
              <p:nvPr/>
            </p:nvSpPr>
            <p:spPr bwMode="auto">
              <a:xfrm>
                <a:off x="4810" y="242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9047" name="Text Box 36"/>
              <p:cNvSpPr txBox="1">
                <a:spLocks noChangeArrowheads="1"/>
              </p:cNvSpPr>
              <p:nvPr/>
            </p:nvSpPr>
            <p:spPr bwMode="auto">
              <a:xfrm>
                <a:off x="4522" y="257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8" name="Text Box 37"/>
              <p:cNvSpPr txBox="1">
                <a:spLocks noChangeArrowheads="1"/>
              </p:cNvSpPr>
              <p:nvPr/>
            </p:nvSpPr>
            <p:spPr bwMode="auto">
              <a:xfrm>
                <a:off x="4810" y="266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4" y="1440"/>
                <a:ext cx="3468" cy="2580"/>
                <a:chOff x="324" y="1440"/>
                <a:chExt cx="3468" cy="2580"/>
              </a:xfrm>
            </p:grpSpPr>
            <p:sp>
              <p:nvSpPr>
                <p:cNvPr id="129050" name="Line 8"/>
                <p:cNvSpPr>
                  <a:spLocks noChangeShapeType="1"/>
                </p:cNvSpPr>
                <p:nvPr/>
              </p:nvSpPr>
              <p:spPr bwMode="auto">
                <a:xfrm>
                  <a:off x="660" y="2023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51" name="Line 9"/>
                <p:cNvSpPr>
                  <a:spLocks noChangeShapeType="1"/>
                </p:cNvSpPr>
                <p:nvPr/>
              </p:nvSpPr>
              <p:spPr bwMode="auto">
                <a:xfrm>
                  <a:off x="660" y="2263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52" name="Line 10"/>
                <p:cNvSpPr>
                  <a:spLocks noChangeShapeType="1"/>
                </p:cNvSpPr>
                <p:nvPr/>
              </p:nvSpPr>
              <p:spPr bwMode="auto">
                <a:xfrm>
                  <a:off x="660" y="3127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22"/>
                <p:cNvGrpSpPr>
                  <a:grpSpLocks/>
                </p:cNvGrpSpPr>
                <p:nvPr/>
              </p:nvGrpSpPr>
              <p:grpSpPr bwMode="auto">
                <a:xfrm>
                  <a:off x="1872" y="1536"/>
                  <a:ext cx="48" cy="336"/>
                  <a:chOff x="1872" y="1462"/>
                  <a:chExt cx="48" cy="336"/>
                </a:xfrm>
              </p:grpSpPr>
              <p:sp>
                <p:nvSpPr>
                  <p:cNvPr id="12907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75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9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7" y="146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3312" y="1536"/>
                  <a:ext cx="48" cy="336"/>
                  <a:chOff x="3312" y="1488"/>
                  <a:chExt cx="48" cy="336"/>
                </a:xfrm>
              </p:grpSpPr>
              <p:sp>
                <p:nvSpPr>
                  <p:cNvPr id="12907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776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7" y="148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905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4" y="180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80" y="3094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905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4" y="2085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5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84" y="2179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290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4" y="296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6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80" y="1894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9</a:t>
                  </a:r>
                </a:p>
              </p:txBody>
            </p:sp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1436" y="1440"/>
                  <a:ext cx="436" cy="288"/>
                  <a:chOff x="1436" y="1440"/>
                  <a:chExt cx="436" cy="288"/>
                </a:xfrm>
              </p:grpSpPr>
              <p:sp>
                <p:nvSpPr>
                  <p:cNvPr id="12907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6" y="1440"/>
                    <a:ext cx="4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WE</a:t>
                    </a:r>
                  </a:p>
                </p:txBody>
              </p:sp>
              <p:sp>
                <p:nvSpPr>
                  <p:cNvPr id="129075" name="Freeform 46"/>
                  <p:cNvSpPr>
                    <a:spLocks/>
                  </p:cNvSpPr>
                  <p:nvPr/>
                </p:nvSpPr>
                <p:spPr bwMode="auto">
                  <a:xfrm>
                    <a:off x="1484" y="1487"/>
                    <a:ext cx="348" cy="1"/>
                  </a:xfrm>
                  <a:custGeom>
                    <a:avLst/>
                    <a:gdLst>
                      <a:gd name="T0" fmla="*/ 0 w 348"/>
                      <a:gd name="T1" fmla="*/ 0 h 1"/>
                      <a:gd name="T2" fmla="*/ 348 w 348"/>
                      <a:gd name="T3" fmla="*/ 0 h 1"/>
                      <a:gd name="T4" fmla="*/ 0 60000 65536"/>
                      <a:gd name="T5" fmla="*/ 0 60000 65536"/>
                      <a:gd name="T6" fmla="*/ 0 w 348"/>
                      <a:gd name="T7" fmla="*/ 0 h 1"/>
                      <a:gd name="T8" fmla="*/ 348 w 34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8" h="1">
                        <a:moveTo>
                          <a:pt x="0" y="0"/>
                        </a:moveTo>
                        <a:lnTo>
                          <a:pt x="348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47"/>
                <p:cNvGrpSpPr>
                  <a:grpSpLocks/>
                </p:cNvGrpSpPr>
                <p:nvPr/>
              </p:nvGrpSpPr>
              <p:grpSpPr bwMode="auto">
                <a:xfrm>
                  <a:off x="2902" y="1440"/>
                  <a:ext cx="362" cy="288"/>
                  <a:chOff x="2902" y="1440"/>
                  <a:chExt cx="362" cy="288"/>
                </a:xfrm>
              </p:grpSpPr>
              <p:sp>
                <p:nvSpPr>
                  <p:cNvPr id="12907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2" y="1440"/>
                    <a:ext cx="36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CS</a:t>
                    </a:r>
                  </a:p>
                </p:txBody>
              </p:sp>
              <p:sp>
                <p:nvSpPr>
                  <p:cNvPr id="1290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938" y="14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62"/>
                <p:cNvGrpSpPr>
                  <a:grpSpLocks/>
                </p:cNvGrpSpPr>
                <p:nvPr/>
              </p:nvGrpSpPr>
              <p:grpSpPr bwMode="auto">
                <a:xfrm>
                  <a:off x="1715" y="3312"/>
                  <a:ext cx="1910" cy="708"/>
                  <a:chOff x="1715" y="3312"/>
                  <a:chExt cx="1910" cy="708"/>
                </a:xfrm>
              </p:grpSpPr>
              <p:sp>
                <p:nvSpPr>
                  <p:cNvPr id="1290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312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6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312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5" y="3732"/>
                    <a:ext cx="3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V</a:t>
                    </a:r>
                    <a:r>
                      <a:rPr lang="en-US" altLang="zh-CN" sz="2000" baseline="-25000">
                        <a:latin typeface="Times New Roman" pitchFamily="18" charset="0"/>
                      </a:rPr>
                      <a:t>CC</a:t>
                    </a:r>
                  </a:p>
                </p:txBody>
              </p:sp>
              <p:sp>
                <p:nvSpPr>
                  <p:cNvPr id="12907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" y="3732"/>
                    <a:ext cx="5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GND</a:t>
                    </a:r>
                  </a:p>
                </p:txBody>
              </p:sp>
            </p:grpSp>
            <p:grpSp>
              <p:nvGrpSpPr>
                <p:cNvPr id="10" name="Group 54"/>
                <p:cNvGrpSpPr>
                  <a:grpSpLocks/>
                </p:cNvGrpSpPr>
                <p:nvPr/>
              </p:nvGrpSpPr>
              <p:grpSpPr bwMode="auto">
                <a:xfrm>
                  <a:off x="1392" y="1872"/>
                  <a:ext cx="2400" cy="1447"/>
                  <a:chOff x="1680" y="1968"/>
                  <a:chExt cx="2400" cy="1447"/>
                </a:xfrm>
              </p:grpSpPr>
              <p:sp>
                <p:nvSpPr>
                  <p:cNvPr id="12906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968"/>
                    <a:ext cx="2400" cy="1447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6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8" y="2509"/>
                    <a:ext cx="120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3200">
                        <a:latin typeface="Times New Roman" pitchFamily="18" charset="0"/>
                      </a:rPr>
                      <a:t>Intel 2114</a:t>
                    </a:r>
                    <a:endParaRPr lang="zh-CN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29065" name="Text Box 5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730" y="2468"/>
                  <a:ext cx="36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  <a:endParaRPr lang="en-US" altLang="zh-CN" sz="2800">
                    <a:solidFill>
                      <a:schemeClr val="folHlink"/>
                    </a:solidFill>
                  </a:endParaRPr>
                </a:p>
              </p:txBody>
            </p:sp>
          </p:grpSp>
        </p:grpSp>
      </p:grpSp>
      <p:sp>
        <p:nvSpPr>
          <p:cNvPr id="53" name="日期占位符 5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30C69-471C-44A9-A842-37E38F317E3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C869D-4157-496B-9A92-3874B287EB3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6613525" y="4953000"/>
            <a:ext cx="14097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/>
              <a:t>存储容量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K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sz="2400"/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/>
      <p:bldP spid="5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44450" y="660400"/>
            <a:ext cx="9034463" cy="5892800"/>
            <a:chOff x="28" y="416"/>
            <a:chExt cx="5691" cy="3712"/>
          </a:xfrm>
        </p:grpSpPr>
        <p:sp>
          <p:nvSpPr>
            <p:cNvPr id="163913" name="Freeform 309"/>
            <p:cNvSpPr>
              <a:spLocks/>
            </p:cNvSpPr>
            <p:nvPr/>
          </p:nvSpPr>
          <p:spPr bwMode="auto">
            <a:xfrm>
              <a:off x="4464" y="568"/>
              <a:ext cx="419" cy="3138"/>
            </a:xfrm>
            <a:custGeom>
              <a:avLst/>
              <a:gdLst>
                <a:gd name="T0" fmla="*/ 0 w 419"/>
                <a:gd name="T1" fmla="*/ 0 h 3138"/>
                <a:gd name="T2" fmla="*/ 0 w 419"/>
                <a:gd name="T3" fmla="*/ 130 h 3138"/>
                <a:gd name="T4" fmla="*/ 416 w 419"/>
                <a:gd name="T5" fmla="*/ 130 h 3138"/>
                <a:gd name="T6" fmla="*/ 419 w 419"/>
                <a:gd name="T7" fmla="*/ 3138 h 3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9"/>
                <a:gd name="T13" fmla="*/ 0 h 3138"/>
                <a:gd name="T14" fmla="*/ 419 w 419"/>
                <a:gd name="T15" fmla="*/ 3138 h 3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9" h="3138">
                  <a:moveTo>
                    <a:pt x="0" y="0"/>
                  </a:moveTo>
                  <a:lnTo>
                    <a:pt x="0" y="130"/>
                  </a:lnTo>
                  <a:lnTo>
                    <a:pt x="416" y="130"/>
                  </a:lnTo>
                  <a:lnTo>
                    <a:pt x="419" y="313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14" name="Freeform 310"/>
            <p:cNvSpPr>
              <a:spLocks/>
            </p:cNvSpPr>
            <p:nvPr/>
          </p:nvSpPr>
          <p:spPr bwMode="auto">
            <a:xfrm>
              <a:off x="3743" y="3684"/>
              <a:ext cx="1" cy="189"/>
            </a:xfrm>
            <a:custGeom>
              <a:avLst/>
              <a:gdLst>
                <a:gd name="T0" fmla="*/ 1 w 1"/>
                <a:gd name="T1" fmla="*/ 0 h 189"/>
                <a:gd name="T2" fmla="*/ 0 w 1"/>
                <a:gd name="T3" fmla="*/ 189 h 189"/>
                <a:gd name="T4" fmla="*/ 0 60000 65536"/>
                <a:gd name="T5" fmla="*/ 0 60000 65536"/>
                <a:gd name="T6" fmla="*/ 0 w 1"/>
                <a:gd name="T7" fmla="*/ 0 h 189"/>
                <a:gd name="T8" fmla="*/ 1 w 1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15" name="Freeform 311"/>
            <p:cNvSpPr>
              <a:spLocks/>
            </p:cNvSpPr>
            <p:nvPr/>
          </p:nvSpPr>
          <p:spPr bwMode="auto">
            <a:xfrm>
              <a:off x="3751" y="3694"/>
              <a:ext cx="1145" cy="2"/>
            </a:xfrm>
            <a:custGeom>
              <a:avLst/>
              <a:gdLst>
                <a:gd name="T0" fmla="*/ 1145 w 1023"/>
                <a:gd name="T1" fmla="*/ 0 h 2"/>
                <a:gd name="T2" fmla="*/ 0 w 1023"/>
                <a:gd name="T3" fmla="*/ 2 h 2"/>
                <a:gd name="T4" fmla="*/ 0 60000 65536"/>
                <a:gd name="T5" fmla="*/ 0 60000 65536"/>
                <a:gd name="T6" fmla="*/ 0 w 1023"/>
                <a:gd name="T7" fmla="*/ 0 h 2"/>
                <a:gd name="T8" fmla="*/ 1023 w 1023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6" name="Freeform 312"/>
            <p:cNvSpPr>
              <a:spLocks/>
            </p:cNvSpPr>
            <p:nvPr/>
          </p:nvSpPr>
          <p:spPr bwMode="auto">
            <a:xfrm>
              <a:off x="5308" y="432"/>
              <a:ext cx="144" cy="1776"/>
            </a:xfrm>
            <a:custGeom>
              <a:avLst/>
              <a:gdLst>
                <a:gd name="T0" fmla="*/ 0 w 134"/>
                <a:gd name="T1" fmla="*/ 0 h 1540"/>
                <a:gd name="T2" fmla="*/ 16 w 134"/>
                <a:gd name="T3" fmla="*/ 3 h 1540"/>
                <a:gd name="T4" fmla="*/ 29 w 134"/>
                <a:gd name="T5" fmla="*/ 12 h 1540"/>
                <a:gd name="T6" fmla="*/ 40 w 134"/>
                <a:gd name="T7" fmla="*/ 25 h 1540"/>
                <a:gd name="T8" fmla="*/ 51 w 134"/>
                <a:gd name="T9" fmla="*/ 44 h 1540"/>
                <a:gd name="T10" fmla="*/ 60 w 134"/>
                <a:gd name="T11" fmla="*/ 65 h 1540"/>
                <a:gd name="T12" fmla="*/ 67 w 134"/>
                <a:gd name="T13" fmla="*/ 90 h 1540"/>
                <a:gd name="T14" fmla="*/ 71 w 134"/>
                <a:gd name="T15" fmla="*/ 119 h 1540"/>
                <a:gd name="T16" fmla="*/ 73 w 134"/>
                <a:gd name="T17" fmla="*/ 148 h 1540"/>
                <a:gd name="T18" fmla="*/ 73 w 134"/>
                <a:gd name="T19" fmla="*/ 742 h 1540"/>
                <a:gd name="T20" fmla="*/ 75 w 134"/>
                <a:gd name="T21" fmla="*/ 770 h 1540"/>
                <a:gd name="T22" fmla="*/ 80 w 134"/>
                <a:gd name="T23" fmla="*/ 797 h 1540"/>
                <a:gd name="T24" fmla="*/ 84 w 134"/>
                <a:gd name="T25" fmla="*/ 823 h 1540"/>
                <a:gd name="T26" fmla="*/ 92 w 134"/>
                <a:gd name="T27" fmla="*/ 845 h 1540"/>
                <a:gd name="T28" fmla="*/ 104 w 134"/>
                <a:gd name="T29" fmla="*/ 863 h 1540"/>
                <a:gd name="T30" fmla="*/ 115 w 134"/>
                <a:gd name="T31" fmla="*/ 875 h 1540"/>
                <a:gd name="T32" fmla="*/ 128 w 134"/>
                <a:gd name="T33" fmla="*/ 885 h 1540"/>
                <a:gd name="T34" fmla="*/ 144 w 134"/>
                <a:gd name="T35" fmla="*/ 888 h 1540"/>
                <a:gd name="T36" fmla="*/ 128 w 134"/>
                <a:gd name="T37" fmla="*/ 891 h 1540"/>
                <a:gd name="T38" fmla="*/ 115 w 134"/>
                <a:gd name="T39" fmla="*/ 900 h 1540"/>
                <a:gd name="T40" fmla="*/ 104 w 134"/>
                <a:gd name="T41" fmla="*/ 913 h 1540"/>
                <a:gd name="T42" fmla="*/ 92 w 134"/>
                <a:gd name="T43" fmla="*/ 932 h 1540"/>
                <a:gd name="T44" fmla="*/ 84 w 134"/>
                <a:gd name="T45" fmla="*/ 953 h 1540"/>
                <a:gd name="T46" fmla="*/ 80 w 134"/>
                <a:gd name="T47" fmla="*/ 978 h 1540"/>
                <a:gd name="T48" fmla="*/ 75 w 134"/>
                <a:gd name="T49" fmla="*/ 1007 h 1540"/>
                <a:gd name="T50" fmla="*/ 73 w 134"/>
                <a:gd name="T51" fmla="*/ 1036 h 1540"/>
                <a:gd name="T52" fmla="*/ 73 w 134"/>
                <a:gd name="T53" fmla="*/ 1627 h 1540"/>
                <a:gd name="T54" fmla="*/ 71 w 134"/>
                <a:gd name="T55" fmla="*/ 1658 h 1540"/>
                <a:gd name="T56" fmla="*/ 67 w 134"/>
                <a:gd name="T57" fmla="*/ 1685 h 1540"/>
                <a:gd name="T58" fmla="*/ 60 w 134"/>
                <a:gd name="T59" fmla="*/ 1711 h 1540"/>
                <a:gd name="T60" fmla="*/ 51 w 134"/>
                <a:gd name="T61" fmla="*/ 1733 h 1540"/>
                <a:gd name="T62" fmla="*/ 40 w 134"/>
                <a:gd name="T63" fmla="*/ 1751 h 1540"/>
                <a:gd name="T64" fmla="*/ 29 w 134"/>
                <a:gd name="T65" fmla="*/ 1763 h 1540"/>
                <a:gd name="T66" fmla="*/ 16 w 134"/>
                <a:gd name="T67" fmla="*/ 1773 h 1540"/>
                <a:gd name="T68" fmla="*/ 0 w 134"/>
                <a:gd name="T69" fmla="*/ 1776 h 15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4"/>
                <a:gd name="T106" fmla="*/ 0 h 1540"/>
                <a:gd name="T107" fmla="*/ 134 w 134"/>
                <a:gd name="T108" fmla="*/ 1540 h 15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4" h="1540">
                  <a:moveTo>
                    <a:pt x="0" y="0"/>
                  </a:moveTo>
                  <a:lnTo>
                    <a:pt x="15" y="3"/>
                  </a:lnTo>
                  <a:lnTo>
                    <a:pt x="27" y="10"/>
                  </a:lnTo>
                  <a:lnTo>
                    <a:pt x="37" y="22"/>
                  </a:lnTo>
                  <a:lnTo>
                    <a:pt x="47" y="38"/>
                  </a:lnTo>
                  <a:lnTo>
                    <a:pt x="56" y="56"/>
                  </a:lnTo>
                  <a:lnTo>
                    <a:pt x="62" y="78"/>
                  </a:lnTo>
                  <a:lnTo>
                    <a:pt x="66" y="103"/>
                  </a:lnTo>
                  <a:lnTo>
                    <a:pt x="68" y="128"/>
                  </a:lnTo>
                  <a:lnTo>
                    <a:pt x="68" y="643"/>
                  </a:lnTo>
                  <a:lnTo>
                    <a:pt x="70" y="668"/>
                  </a:lnTo>
                  <a:lnTo>
                    <a:pt x="74" y="691"/>
                  </a:lnTo>
                  <a:lnTo>
                    <a:pt x="78" y="714"/>
                  </a:lnTo>
                  <a:lnTo>
                    <a:pt x="86" y="733"/>
                  </a:lnTo>
                  <a:lnTo>
                    <a:pt x="97" y="748"/>
                  </a:lnTo>
                  <a:lnTo>
                    <a:pt x="107" y="759"/>
                  </a:lnTo>
                  <a:lnTo>
                    <a:pt x="119" y="767"/>
                  </a:lnTo>
                  <a:lnTo>
                    <a:pt x="134" y="770"/>
                  </a:lnTo>
                  <a:lnTo>
                    <a:pt x="119" y="773"/>
                  </a:lnTo>
                  <a:lnTo>
                    <a:pt x="107" y="780"/>
                  </a:lnTo>
                  <a:lnTo>
                    <a:pt x="97" y="792"/>
                  </a:lnTo>
                  <a:lnTo>
                    <a:pt x="86" y="808"/>
                  </a:lnTo>
                  <a:lnTo>
                    <a:pt x="78" y="826"/>
                  </a:lnTo>
                  <a:lnTo>
                    <a:pt x="74" y="848"/>
                  </a:lnTo>
                  <a:lnTo>
                    <a:pt x="70" y="873"/>
                  </a:lnTo>
                  <a:lnTo>
                    <a:pt x="68" y="898"/>
                  </a:lnTo>
                  <a:lnTo>
                    <a:pt x="68" y="1411"/>
                  </a:lnTo>
                  <a:lnTo>
                    <a:pt x="66" y="1438"/>
                  </a:lnTo>
                  <a:lnTo>
                    <a:pt x="62" y="1461"/>
                  </a:lnTo>
                  <a:lnTo>
                    <a:pt x="56" y="1484"/>
                  </a:lnTo>
                  <a:lnTo>
                    <a:pt x="47" y="1503"/>
                  </a:lnTo>
                  <a:lnTo>
                    <a:pt x="37" y="1518"/>
                  </a:lnTo>
                  <a:lnTo>
                    <a:pt x="27" y="1529"/>
                  </a:lnTo>
                  <a:lnTo>
                    <a:pt x="15" y="1537"/>
                  </a:lnTo>
                  <a:lnTo>
                    <a:pt x="0" y="1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7" name="Freeform 313"/>
            <p:cNvSpPr>
              <a:spLocks/>
            </p:cNvSpPr>
            <p:nvPr/>
          </p:nvSpPr>
          <p:spPr bwMode="auto">
            <a:xfrm>
              <a:off x="121" y="1707"/>
              <a:ext cx="198" cy="3"/>
            </a:xfrm>
            <a:custGeom>
              <a:avLst/>
              <a:gdLst>
                <a:gd name="T0" fmla="*/ 0 w 198"/>
                <a:gd name="T1" fmla="*/ 3 h 3"/>
                <a:gd name="T2" fmla="*/ 198 w 198"/>
                <a:gd name="T3" fmla="*/ 0 h 3"/>
                <a:gd name="T4" fmla="*/ 0 60000 65536"/>
                <a:gd name="T5" fmla="*/ 0 60000 65536"/>
                <a:gd name="T6" fmla="*/ 0 w 198"/>
                <a:gd name="T7" fmla="*/ 0 h 3"/>
                <a:gd name="T8" fmla="*/ 198 w 1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8" name="Freeform 314"/>
            <p:cNvSpPr>
              <a:spLocks/>
            </p:cNvSpPr>
            <p:nvPr/>
          </p:nvSpPr>
          <p:spPr bwMode="auto">
            <a:xfrm>
              <a:off x="2956" y="1665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9" name="Freeform 315"/>
            <p:cNvSpPr>
              <a:spLocks/>
            </p:cNvSpPr>
            <p:nvPr/>
          </p:nvSpPr>
          <p:spPr bwMode="auto">
            <a:xfrm>
              <a:off x="168" y="3445"/>
              <a:ext cx="3859" cy="155"/>
            </a:xfrm>
            <a:custGeom>
              <a:avLst/>
              <a:gdLst>
                <a:gd name="T0" fmla="*/ 0 w 3179"/>
                <a:gd name="T1" fmla="*/ 0 h 136"/>
                <a:gd name="T2" fmla="*/ 2 w 3179"/>
                <a:gd name="T3" fmla="*/ 9 h 136"/>
                <a:gd name="T4" fmla="*/ 7 w 3179"/>
                <a:gd name="T5" fmla="*/ 16 h 136"/>
                <a:gd name="T6" fmla="*/ 15 w 3179"/>
                <a:gd name="T7" fmla="*/ 24 h 136"/>
                <a:gd name="T8" fmla="*/ 25 w 3179"/>
                <a:gd name="T9" fmla="*/ 31 h 136"/>
                <a:gd name="T10" fmla="*/ 40 w 3179"/>
                <a:gd name="T11" fmla="*/ 38 h 136"/>
                <a:gd name="T12" fmla="*/ 55 w 3179"/>
                <a:gd name="T13" fmla="*/ 44 h 136"/>
                <a:gd name="T14" fmla="*/ 95 w 3179"/>
                <a:gd name="T15" fmla="*/ 55 h 136"/>
                <a:gd name="T16" fmla="*/ 142 w 3179"/>
                <a:gd name="T17" fmla="*/ 64 h 136"/>
                <a:gd name="T18" fmla="*/ 197 w 3179"/>
                <a:gd name="T19" fmla="*/ 71 h 136"/>
                <a:gd name="T20" fmla="*/ 256 w 3179"/>
                <a:gd name="T21" fmla="*/ 76 h 136"/>
                <a:gd name="T22" fmla="*/ 322 w 3179"/>
                <a:gd name="T23" fmla="*/ 78 h 136"/>
                <a:gd name="T24" fmla="*/ 1628 w 3179"/>
                <a:gd name="T25" fmla="*/ 78 h 136"/>
                <a:gd name="T26" fmla="*/ 1693 w 3179"/>
                <a:gd name="T27" fmla="*/ 80 h 136"/>
                <a:gd name="T28" fmla="*/ 1753 w 3179"/>
                <a:gd name="T29" fmla="*/ 84 h 136"/>
                <a:gd name="T30" fmla="*/ 1808 w 3179"/>
                <a:gd name="T31" fmla="*/ 91 h 136"/>
                <a:gd name="T32" fmla="*/ 1855 w 3179"/>
                <a:gd name="T33" fmla="*/ 101 h 136"/>
                <a:gd name="T34" fmla="*/ 1895 w 3179"/>
                <a:gd name="T35" fmla="*/ 112 h 136"/>
                <a:gd name="T36" fmla="*/ 1909 w 3179"/>
                <a:gd name="T37" fmla="*/ 119 h 136"/>
                <a:gd name="T38" fmla="*/ 1924 w 3179"/>
                <a:gd name="T39" fmla="*/ 125 h 136"/>
                <a:gd name="T40" fmla="*/ 1935 w 3179"/>
                <a:gd name="T41" fmla="*/ 133 h 136"/>
                <a:gd name="T42" fmla="*/ 1942 w 3179"/>
                <a:gd name="T43" fmla="*/ 140 h 136"/>
                <a:gd name="T44" fmla="*/ 1947 w 3179"/>
                <a:gd name="T45" fmla="*/ 147 h 136"/>
                <a:gd name="T46" fmla="*/ 1950 w 3179"/>
                <a:gd name="T47" fmla="*/ 155 h 136"/>
                <a:gd name="T48" fmla="*/ 1952 w 3179"/>
                <a:gd name="T49" fmla="*/ 147 h 136"/>
                <a:gd name="T50" fmla="*/ 1957 w 3179"/>
                <a:gd name="T51" fmla="*/ 140 h 136"/>
                <a:gd name="T52" fmla="*/ 1964 w 3179"/>
                <a:gd name="T53" fmla="*/ 133 h 136"/>
                <a:gd name="T54" fmla="*/ 1974 w 3179"/>
                <a:gd name="T55" fmla="*/ 125 h 136"/>
                <a:gd name="T56" fmla="*/ 1990 w 3179"/>
                <a:gd name="T57" fmla="*/ 119 h 136"/>
                <a:gd name="T58" fmla="*/ 2004 w 3179"/>
                <a:gd name="T59" fmla="*/ 112 h 136"/>
                <a:gd name="T60" fmla="*/ 2044 w 3179"/>
                <a:gd name="T61" fmla="*/ 101 h 136"/>
                <a:gd name="T62" fmla="*/ 2092 w 3179"/>
                <a:gd name="T63" fmla="*/ 91 h 136"/>
                <a:gd name="T64" fmla="*/ 2146 w 3179"/>
                <a:gd name="T65" fmla="*/ 84 h 136"/>
                <a:gd name="T66" fmla="*/ 2206 w 3179"/>
                <a:gd name="T67" fmla="*/ 80 h 136"/>
                <a:gd name="T68" fmla="*/ 2270 w 3179"/>
                <a:gd name="T69" fmla="*/ 78 h 136"/>
                <a:gd name="T70" fmla="*/ 3537 w 3179"/>
                <a:gd name="T71" fmla="*/ 78 h 136"/>
                <a:gd name="T72" fmla="*/ 3603 w 3179"/>
                <a:gd name="T73" fmla="*/ 76 h 136"/>
                <a:gd name="T74" fmla="*/ 3662 w 3179"/>
                <a:gd name="T75" fmla="*/ 71 h 136"/>
                <a:gd name="T76" fmla="*/ 3717 w 3179"/>
                <a:gd name="T77" fmla="*/ 64 h 136"/>
                <a:gd name="T78" fmla="*/ 3764 w 3179"/>
                <a:gd name="T79" fmla="*/ 55 h 136"/>
                <a:gd name="T80" fmla="*/ 3804 w 3179"/>
                <a:gd name="T81" fmla="*/ 44 h 136"/>
                <a:gd name="T82" fmla="*/ 3819 w 3179"/>
                <a:gd name="T83" fmla="*/ 38 h 136"/>
                <a:gd name="T84" fmla="*/ 3834 w 3179"/>
                <a:gd name="T85" fmla="*/ 31 h 136"/>
                <a:gd name="T86" fmla="*/ 3843 w 3179"/>
                <a:gd name="T87" fmla="*/ 24 h 136"/>
                <a:gd name="T88" fmla="*/ 3852 w 3179"/>
                <a:gd name="T89" fmla="*/ 16 h 136"/>
                <a:gd name="T90" fmla="*/ 3857 w 3179"/>
                <a:gd name="T91" fmla="*/ 9 h 136"/>
                <a:gd name="T92" fmla="*/ 3859 w 3179"/>
                <a:gd name="T93" fmla="*/ 0 h 1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79"/>
                <a:gd name="T142" fmla="*/ 0 h 136"/>
                <a:gd name="T143" fmla="*/ 3179 w 3179"/>
                <a:gd name="T144" fmla="*/ 136 h 1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79" h="136">
                  <a:moveTo>
                    <a:pt x="0" y="0"/>
                  </a:moveTo>
                  <a:lnTo>
                    <a:pt x="2" y="8"/>
                  </a:lnTo>
                  <a:lnTo>
                    <a:pt x="6" y="14"/>
                  </a:lnTo>
                  <a:lnTo>
                    <a:pt x="12" y="21"/>
                  </a:lnTo>
                  <a:lnTo>
                    <a:pt x="21" y="27"/>
                  </a:lnTo>
                  <a:lnTo>
                    <a:pt x="33" y="33"/>
                  </a:lnTo>
                  <a:lnTo>
                    <a:pt x="45" y="39"/>
                  </a:lnTo>
                  <a:lnTo>
                    <a:pt x="78" y="48"/>
                  </a:lnTo>
                  <a:lnTo>
                    <a:pt x="117" y="56"/>
                  </a:lnTo>
                  <a:lnTo>
                    <a:pt x="162" y="62"/>
                  </a:lnTo>
                  <a:lnTo>
                    <a:pt x="211" y="67"/>
                  </a:lnTo>
                  <a:lnTo>
                    <a:pt x="265" y="68"/>
                  </a:lnTo>
                  <a:lnTo>
                    <a:pt x="1341" y="68"/>
                  </a:lnTo>
                  <a:lnTo>
                    <a:pt x="1395" y="70"/>
                  </a:lnTo>
                  <a:lnTo>
                    <a:pt x="1444" y="74"/>
                  </a:lnTo>
                  <a:lnTo>
                    <a:pt x="1489" y="80"/>
                  </a:lnTo>
                  <a:lnTo>
                    <a:pt x="1528" y="89"/>
                  </a:lnTo>
                  <a:lnTo>
                    <a:pt x="1561" y="98"/>
                  </a:lnTo>
                  <a:lnTo>
                    <a:pt x="1573" y="104"/>
                  </a:lnTo>
                  <a:lnTo>
                    <a:pt x="1585" y="110"/>
                  </a:lnTo>
                  <a:lnTo>
                    <a:pt x="1594" y="117"/>
                  </a:lnTo>
                  <a:lnTo>
                    <a:pt x="1600" y="123"/>
                  </a:lnTo>
                  <a:lnTo>
                    <a:pt x="1604" y="129"/>
                  </a:lnTo>
                  <a:lnTo>
                    <a:pt x="1606" y="136"/>
                  </a:lnTo>
                  <a:lnTo>
                    <a:pt x="1608" y="129"/>
                  </a:lnTo>
                  <a:lnTo>
                    <a:pt x="1612" y="123"/>
                  </a:lnTo>
                  <a:lnTo>
                    <a:pt x="1618" y="117"/>
                  </a:lnTo>
                  <a:lnTo>
                    <a:pt x="1626" y="110"/>
                  </a:lnTo>
                  <a:lnTo>
                    <a:pt x="1639" y="104"/>
                  </a:lnTo>
                  <a:lnTo>
                    <a:pt x="1651" y="98"/>
                  </a:lnTo>
                  <a:lnTo>
                    <a:pt x="1684" y="89"/>
                  </a:lnTo>
                  <a:lnTo>
                    <a:pt x="1723" y="80"/>
                  </a:lnTo>
                  <a:lnTo>
                    <a:pt x="1768" y="74"/>
                  </a:lnTo>
                  <a:lnTo>
                    <a:pt x="1817" y="70"/>
                  </a:lnTo>
                  <a:lnTo>
                    <a:pt x="1870" y="68"/>
                  </a:lnTo>
                  <a:lnTo>
                    <a:pt x="2914" y="68"/>
                  </a:lnTo>
                  <a:lnTo>
                    <a:pt x="2968" y="67"/>
                  </a:lnTo>
                  <a:lnTo>
                    <a:pt x="3017" y="62"/>
                  </a:lnTo>
                  <a:lnTo>
                    <a:pt x="3062" y="56"/>
                  </a:lnTo>
                  <a:lnTo>
                    <a:pt x="3101" y="48"/>
                  </a:lnTo>
                  <a:lnTo>
                    <a:pt x="3134" y="39"/>
                  </a:lnTo>
                  <a:lnTo>
                    <a:pt x="3146" y="33"/>
                  </a:lnTo>
                  <a:lnTo>
                    <a:pt x="3158" y="27"/>
                  </a:lnTo>
                  <a:lnTo>
                    <a:pt x="3166" y="21"/>
                  </a:lnTo>
                  <a:lnTo>
                    <a:pt x="3173" y="14"/>
                  </a:lnTo>
                  <a:lnTo>
                    <a:pt x="3177" y="8"/>
                  </a:lnTo>
                  <a:lnTo>
                    <a:pt x="317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0" name="Rectangle 316"/>
            <p:cNvSpPr>
              <a:spLocks noChangeArrowheads="1"/>
            </p:cNvSpPr>
            <p:nvPr/>
          </p:nvSpPr>
          <p:spPr bwMode="auto">
            <a:xfrm>
              <a:off x="2163" y="3869"/>
              <a:ext cx="745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1" name="Rectangle 317"/>
            <p:cNvSpPr>
              <a:spLocks noChangeArrowheads="1"/>
            </p:cNvSpPr>
            <p:nvPr/>
          </p:nvSpPr>
          <p:spPr bwMode="auto">
            <a:xfrm>
              <a:off x="3354" y="3869"/>
              <a:ext cx="742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2" name="Rectangle 318"/>
            <p:cNvSpPr>
              <a:spLocks noChangeArrowheads="1"/>
            </p:cNvSpPr>
            <p:nvPr/>
          </p:nvSpPr>
          <p:spPr bwMode="auto">
            <a:xfrm>
              <a:off x="4540" y="3869"/>
              <a:ext cx="74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3" name="Line 319"/>
            <p:cNvSpPr>
              <a:spLocks noChangeShapeType="1"/>
            </p:cNvSpPr>
            <p:nvPr/>
          </p:nvSpPr>
          <p:spPr bwMode="auto">
            <a:xfrm>
              <a:off x="681" y="698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4" name="Line 320"/>
            <p:cNvSpPr>
              <a:spLocks noChangeShapeType="1"/>
            </p:cNvSpPr>
            <p:nvPr/>
          </p:nvSpPr>
          <p:spPr bwMode="auto">
            <a:xfrm>
              <a:off x="3212" y="698"/>
              <a:ext cx="2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5" name="Freeform 321"/>
            <p:cNvSpPr>
              <a:spLocks/>
            </p:cNvSpPr>
            <p:nvPr/>
          </p:nvSpPr>
          <p:spPr bwMode="auto">
            <a:xfrm>
              <a:off x="3357" y="698"/>
              <a:ext cx="1" cy="187"/>
            </a:xfrm>
            <a:custGeom>
              <a:avLst/>
              <a:gdLst>
                <a:gd name="T0" fmla="*/ 0 w 1"/>
                <a:gd name="T1" fmla="*/ 0 h 187"/>
                <a:gd name="T2" fmla="*/ 0 w 1"/>
                <a:gd name="T3" fmla="*/ 187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0"/>
                  </a:moveTo>
                  <a:lnTo>
                    <a:pt x="0" y="18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6" name="Rectangle 322"/>
            <p:cNvSpPr>
              <a:spLocks noChangeArrowheads="1"/>
            </p:cNvSpPr>
            <p:nvPr/>
          </p:nvSpPr>
          <p:spPr bwMode="auto">
            <a:xfrm>
              <a:off x="1708" y="576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7" name="Text Box 323"/>
            <p:cNvSpPr txBox="1">
              <a:spLocks noChangeArrowheads="1"/>
            </p:cNvSpPr>
            <p:nvPr/>
          </p:nvSpPr>
          <p:spPr bwMode="auto">
            <a:xfrm>
              <a:off x="1704" y="566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928" name="Rectangle 324"/>
            <p:cNvSpPr>
              <a:spLocks noChangeArrowheads="1"/>
            </p:cNvSpPr>
            <p:nvPr/>
          </p:nvSpPr>
          <p:spPr bwMode="auto">
            <a:xfrm>
              <a:off x="1708" y="1292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9" name="Text Box 325"/>
            <p:cNvSpPr txBox="1">
              <a:spLocks noChangeArrowheads="1"/>
            </p:cNvSpPr>
            <p:nvPr/>
          </p:nvSpPr>
          <p:spPr bwMode="auto">
            <a:xfrm>
              <a:off x="1704" y="1282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930" name="Rectangle 326"/>
            <p:cNvSpPr>
              <a:spLocks noChangeArrowheads="1"/>
            </p:cNvSpPr>
            <p:nvPr/>
          </p:nvSpPr>
          <p:spPr bwMode="auto">
            <a:xfrm>
              <a:off x="1712" y="2348"/>
              <a:ext cx="906" cy="2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1" name="Text Box 327"/>
            <p:cNvSpPr txBox="1">
              <a:spLocks noChangeArrowheads="1"/>
            </p:cNvSpPr>
            <p:nvPr/>
          </p:nvSpPr>
          <p:spPr bwMode="auto">
            <a:xfrm>
              <a:off x="1708" y="2338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读放大器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932" name="Text Box 328"/>
            <p:cNvSpPr txBox="1">
              <a:spLocks noChangeArrowheads="1"/>
            </p:cNvSpPr>
            <p:nvPr/>
          </p:nvSpPr>
          <p:spPr bwMode="auto">
            <a:xfrm rot="5400000">
              <a:off x="361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3" name="Text Box 329"/>
            <p:cNvSpPr txBox="1">
              <a:spLocks noChangeArrowheads="1"/>
            </p:cNvSpPr>
            <p:nvPr/>
          </p:nvSpPr>
          <p:spPr bwMode="auto">
            <a:xfrm rot="5400000">
              <a:off x="1312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4" name="Text Box 330"/>
            <p:cNvSpPr txBox="1">
              <a:spLocks noChangeArrowheads="1"/>
            </p:cNvSpPr>
            <p:nvPr/>
          </p:nvSpPr>
          <p:spPr bwMode="auto">
            <a:xfrm rot="5400000">
              <a:off x="2732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5" name="Text Box 331"/>
            <p:cNvSpPr txBox="1">
              <a:spLocks noChangeArrowheads="1"/>
            </p:cNvSpPr>
            <p:nvPr/>
          </p:nvSpPr>
          <p:spPr bwMode="auto">
            <a:xfrm>
              <a:off x="3439" y="304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6" name="Text Box 332"/>
            <p:cNvSpPr txBox="1">
              <a:spLocks noChangeArrowheads="1"/>
            </p:cNvSpPr>
            <p:nvPr/>
          </p:nvSpPr>
          <p:spPr bwMode="auto">
            <a:xfrm>
              <a:off x="412" y="304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7" name="Text Box 333"/>
            <p:cNvSpPr txBox="1">
              <a:spLocks noChangeArrowheads="1"/>
            </p:cNvSpPr>
            <p:nvPr/>
          </p:nvSpPr>
          <p:spPr bwMode="auto">
            <a:xfrm rot="5400000">
              <a:off x="2060" y="174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38" name="Text Box 334"/>
            <p:cNvSpPr txBox="1">
              <a:spLocks noChangeArrowheads="1"/>
            </p:cNvSpPr>
            <p:nvPr/>
          </p:nvSpPr>
          <p:spPr bwMode="auto">
            <a:xfrm rot="5400000">
              <a:off x="1897" y="1755"/>
              <a:ext cx="4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63939" name="Text Box 335"/>
            <p:cNvSpPr txBox="1">
              <a:spLocks noChangeArrowheads="1"/>
            </p:cNvSpPr>
            <p:nvPr/>
          </p:nvSpPr>
          <p:spPr bwMode="auto">
            <a:xfrm>
              <a:off x="334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3940" name="Text Box 336"/>
            <p:cNvSpPr txBox="1">
              <a:spLocks noChangeArrowheads="1"/>
            </p:cNvSpPr>
            <p:nvPr/>
          </p:nvSpPr>
          <p:spPr bwMode="auto">
            <a:xfrm>
              <a:off x="904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" name="Group 337"/>
            <p:cNvGrpSpPr>
              <a:grpSpLocks/>
            </p:cNvGrpSpPr>
            <p:nvPr/>
          </p:nvGrpSpPr>
          <p:grpSpPr bwMode="auto">
            <a:xfrm>
              <a:off x="315" y="864"/>
              <a:ext cx="49" cy="231"/>
              <a:chOff x="315" y="864"/>
              <a:chExt cx="49" cy="231"/>
            </a:xfrm>
          </p:grpSpPr>
          <p:sp>
            <p:nvSpPr>
              <p:cNvPr id="164147" name="Freeform 338"/>
              <p:cNvSpPr>
                <a:spLocks/>
              </p:cNvSpPr>
              <p:nvPr/>
            </p:nvSpPr>
            <p:spPr bwMode="auto">
              <a:xfrm>
                <a:off x="315" y="92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8" name="Freeform 339"/>
              <p:cNvSpPr>
                <a:spLocks/>
              </p:cNvSpPr>
              <p:nvPr/>
            </p:nvSpPr>
            <p:spPr bwMode="auto">
              <a:xfrm>
                <a:off x="363" y="86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340"/>
            <p:cNvGrpSpPr>
              <a:grpSpLocks/>
            </p:cNvGrpSpPr>
            <p:nvPr/>
          </p:nvGrpSpPr>
          <p:grpSpPr bwMode="auto">
            <a:xfrm>
              <a:off x="315" y="1593"/>
              <a:ext cx="49" cy="231"/>
              <a:chOff x="315" y="1593"/>
              <a:chExt cx="49" cy="231"/>
            </a:xfrm>
          </p:grpSpPr>
          <p:sp>
            <p:nvSpPr>
              <p:cNvPr id="164145" name="Freeform 341"/>
              <p:cNvSpPr>
                <a:spLocks/>
              </p:cNvSpPr>
              <p:nvPr/>
            </p:nvSpPr>
            <p:spPr bwMode="auto">
              <a:xfrm>
                <a:off x="315" y="1651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6" name="Freeform 342"/>
              <p:cNvSpPr>
                <a:spLocks/>
              </p:cNvSpPr>
              <p:nvPr/>
            </p:nvSpPr>
            <p:spPr bwMode="auto">
              <a:xfrm>
                <a:off x="363" y="159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343"/>
            <p:cNvGrpSpPr>
              <a:grpSpLocks/>
            </p:cNvGrpSpPr>
            <p:nvPr/>
          </p:nvGrpSpPr>
          <p:grpSpPr bwMode="auto">
            <a:xfrm>
              <a:off x="315" y="2601"/>
              <a:ext cx="49" cy="231"/>
              <a:chOff x="315" y="2601"/>
              <a:chExt cx="49" cy="231"/>
            </a:xfrm>
          </p:grpSpPr>
          <p:sp>
            <p:nvSpPr>
              <p:cNvPr id="164143" name="Freeform 344"/>
              <p:cNvSpPr>
                <a:spLocks/>
              </p:cNvSpPr>
              <p:nvPr/>
            </p:nvSpPr>
            <p:spPr bwMode="auto">
              <a:xfrm>
                <a:off x="315" y="265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4" name="Freeform 345"/>
              <p:cNvSpPr>
                <a:spLocks/>
              </p:cNvSpPr>
              <p:nvPr/>
            </p:nvSpPr>
            <p:spPr bwMode="auto">
              <a:xfrm>
                <a:off x="363" y="260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346"/>
            <p:cNvGrpSpPr>
              <a:grpSpLocks/>
            </p:cNvGrpSpPr>
            <p:nvPr/>
          </p:nvGrpSpPr>
          <p:grpSpPr bwMode="auto">
            <a:xfrm>
              <a:off x="1275" y="864"/>
              <a:ext cx="49" cy="231"/>
              <a:chOff x="1275" y="864"/>
              <a:chExt cx="49" cy="231"/>
            </a:xfrm>
          </p:grpSpPr>
          <p:sp>
            <p:nvSpPr>
              <p:cNvPr id="164141" name="Freeform 347"/>
              <p:cNvSpPr>
                <a:spLocks/>
              </p:cNvSpPr>
              <p:nvPr/>
            </p:nvSpPr>
            <p:spPr bwMode="auto">
              <a:xfrm>
                <a:off x="1275" y="92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2" name="Freeform 348"/>
              <p:cNvSpPr>
                <a:spLocks/>
              </p:cNvSpPr>
              <p:nvPr/>
            </p:nvSpPr>
            <p:spPr bwMode="auto">
              <a:xfrm>
                <a:off x="1323" y="86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349"/>
            <p:cNvGrpSpPr>
              <a:grpSpLocks/>
            </p:cNvGrpSpPr>
            <p:nvPr/>
          </p:nvGrpSpPr>
          <p:grpSpPr bwMode="auto">
            <a:xfrm>
              <a:off x="1276" y="1593"/>
              <a:ext cx="49" cy="231"/>
              <a:chOff x="1276" y="1593"/>
              <a:chExt cx="49" cy="231"/>
            </a:xfrm>
          </p:grpSpPr>
          <p:sp>
            <p:nvSpPr>
              <p:cNvPr id="164139" name="Freeform 350"/>
              <p:cNvSpPr>
                <a:spLocks/>
              </p:cNvSpPr>
              <p:nvPr/>
            </p:nvSpPr>
            <p:spPr bwMode="auto">
              <a:xfrm>
                <a:off x="1276" y="1651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0" name="Freeform 351"/>
              <p:cNvSpPr>
                <a:spLocks/>
              </p:cNvSpPr>
              <p:nvPr/>
            </p:nvSpPr>
            <p:spPr bwMode="auto">
              <a:xfrm>
                <a:off x="1324" y="159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352"/>
            <p:cNvGrpSpPr>
              <a:grpSpLocks/>
            </p:cNvGrpSpPr>
            <p:nvPr/>
          </p:nvGrpSpPr>
          <p:grpSpPr bwMode="auto">
            <a:xfrm>
              <a:off x="1276" y="2601"/>
              <a:ext cx="49" cy="231"/>
              <a:chOff x="1276" y="2601"/>
              <a:chExt cx="49" cy="231"/>
            </a:xfrm>
          </p:grpSpPr>
          <p:sp>
            <p:nvSpPr>
              <p:cNvPr id="164137" name="Freeform 353"/>
              <p:cNvSpPr>
                <a:spLocks/>
              </p:cNvSpPr>
              <p:nvPr/>
            </p:nvSpPr>
            <p:spPr bwMode="auto">
              <a:xfrm>
                <a:off x="1276" y="265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38" name="Freeform 354"/>
              <p:cNvSpPr>
                <a:spLocks/>
              </p:cNvSpPr>
              <p:nvPr/>
            </p:nvSpPr>
            <p:spPr bwMode="auto">
              <a:xfrm>
                <a:off x="1324" y="260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47" name="Freeform 355"/>
            <p:cNvSpPr>
              <a:spLocks/>
            </p:cNvSpPr>
            <p:nvPr/>
          </p:nvSpPr>
          <p:spPr bwMode="auto">
            <a:xfrm>
              <a:off x="124" y="981"/>
              <a:ext cx="189" cy="2235"/>
            </a:xfrm>
            <a:custGeom>
              <a:avLst/>
              <a:gdLst>
                <a:gd name="T0" fmla="*/ 189 w 189"/>
                <a:gd name="T1" fmla="*/ 0 h 2235"/>
                <a:gd name="T2" fmla="*/ 0 w 189"/>
                <a:gd name="T3" fmla="*/ 0 h 2235"/>
                <a:gd name="T4" fmla="*/ 0 w 189"/>
                <a:gd name="T5" fmla="*/ 2235 h 2235"/>
                <a:gd name="T6" fmla="*/ 0 60000 65536"/>
                <a:gd name="T7" fmla="*/ 0 60000 65536"/>
                <a:gd name="T8" fmla="*/ 0 60000 65536"/>
                <a:gd name="T9" fmla="*/ 0 w 189"/>
                <a:gd name="T10" fmla="*/ 0 h 2235"/>
                <a:gd name="T11" fmla="*/ 189 w 189"/>
                <a:gd name="T12" fmla="*/ 2235 h 2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8" name="Line 356"/>
            <p:cNvSpPr>
              <a:spLocks noChangeShapeType="1"/>
            </p:cNvSpPr>
            <p:nvPr/>
          </p:nvSpPr>
          <p:spPr bwMode="auto">
            <a:xfrm>
              <a:off x="124" y="2063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9" name="Line 357"/>
            <p:cNvSpPr>
              <a:spLocks noChangeShapeType="1"/>
            </p:cNvSpPr>
            <p:nvPr/>
          </p:nvSpPr>
          <p:spPr bwMode="auto">
            <a:xfrm>
              <a:off x="126" y="2255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0" name="Freeform 358"/>
            <p:cNvSpPr>
              <a:spLocks/>
            </p:cNvSpPr>
            <p:nvPr/>
          </p:nvSpPr>
          <p:spPr bwMode="auto">
            <a:xfrm>
              <a:off x="121" y="2718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1" name="Freeform 359"/>
            <p:cNvSpPr>
              <a:spLocks/>
            </p:cNvSpPr>
            <p:nvPr/>
          </p:nvSpPr>
          <p:spPr bwMode="auto">
            <a:xfrm>
              <a:off x="1078" y="1707"/>
              <a:ext cx="198" cy="3"/>
            </a:xfrm>
            <a:custGeom>
              <a:avLst/>
              <a:gdLst>
                <a:gd name="T0" fmla="*/ 0 w 198"/>
                <a:gd name="T1" fmla="*/ 3 h 3"/>
                <a:gd name="T2" fmla="*/ 198 w 198"/>
                <a:gd name="T3" fmla="*/ 0 h 3"/>
                <a:gd name="T4" fmla="*/ 0 60000 65536"/>
                <a:gd name="T5" fmla="*/ 0 60000 65536"/>
                <a:gd name="T6" fmla="*/ 0 w 198"/>
                <a:gd name="T7" fmla="*/ 0 h 3"/>
                <a:gd name="T8" fmla="*/ 198 w 1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2" name="Freeform 360"/>
            <p:cNvSpPr>
              <a:spLocks/>
            </p:cNvSpPr>
            <p:nvPr/>
          </p:nvSpPr>
          <p:spPr bwMode="auto">
            <a:xfrm>
              <a:off x="1081" y="981"/>
              <a:ext cx="189" cy="2235"/>
            </a:xfrm>
            <a:custGeom>
              <a:avLst/>
              <a:gdLst>
                <a:gd name="T0" fmla="*/ 189 w 189"/>
                <a:gd name="T1" fmla="*/ 0 h 2235"/>
                <a:gd name="T2" fmla="*/ 0 w 189"/>
                <a:gd name="T3" fmla="*/ 0 h 2235"/>
                <a:gd name="T4" fmla="*/ 0 w 189"/>
                <a:gd name="T5" fmla="*/ 2235 h 2235"/>
                <a:gd name="T6" fmla="*/ 0 60000 65536"/>
                <a:gd name="T7" fmla="*/ 0 60000 65536"/>
                <a:gd name="T8" fmla="*/ 0 60000 65536"/>
                <a:gd name="T9" fmla="*/ 0 w 189"/>
                <a:gd name="T10" fmla="*/ 0 h 2235"/>
                <a:gd name="T11" fmla="*/ 189 w 189"/>
                <a:gd name="T12" fmla="*/ 2235 h 2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3" name="Line 361"/>
            <p:cNvSpPr>
              <a:spLocks noChangeShapeType="1"/>
            </p:cNvSpPr>
            <p:nvPr/>
          </p:nvSpPr>
          <p:spPr bwMode="auto">
            <a:xfrm>
              <a:off x="1081" y="2063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4" name="Line 362"/>
            <p:cNvSpPr>
              <a:spLocks noChangeShapeType="1"/>
            </p:cNvSpPr>
            <p:nvPr/>
          </p:nvSpPr>
          <p:spPr bwMode="auto">
            <a:xfrm>
              <a:off x="1083" y="2255"/>
              <a:ext cx="1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5" name="Freeform 363"/>
            <p:cNvSpPr>
              <a:spLocks/>
            </p:cNvSpPr>
            <p:nvPr/>
          </p:nvSpPr>
          <p:spPr bwMode="auto">
            <a:xfrm>
              <a:off x="1078" y="2718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6" name="Freeform 364"/>
            <p:cNvSpPr>
              <a:spLocks/>
            </p:cNvSpPr>
            <p:nvPr/>
          </p:nvSpPr>
          <p:spPr bwMode="auto">
            <a:xfrm>
              <a:off x="364" y="696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65"/>
            <p:cNvGrpSpPr>
              <a:grpSpLocks/>
            </p:cNvGrpSpPr>
            <p:nvPr/>
          </p:nvGrpSpPr>
          <p:grpSpPr bwMode="auto">
            <a:xfrm>
              <a:off x="364" y="1019"/>
              <a:ext cx="202" cy="277"/>
              <a:chOff x="364" y="1019"/>
              <a:chExt cx="202" cy="277"/>
            </a:xfrm>
          </p:grpSpPr>
          <p:sp>
            <p:nvSpPr>
              <p:cNvPr id="164131" name="Freeform 366"/>
              <p:cNvSpPr>
                <a:spLocks/>
              </p:cNvSpPr>
              <p:nvPr/>
            </p:nvSpPr>
            <p:spPr bwMode="auto">
              <a:xfrm>
                <a:off x="466" y="1197"/>
                <a:ext cx="1" cy="97"/>
              </a:xfrm>
              <a:custGeom>
                <a:avLst/>
                <a:gdLst>
                  <a:gd name="T0" fmla="*/ 1 w 1"/>
                  <a:gd name="T1" fmla="*/ 0 h 97"/>
                  <a:gd name="T2" fmla="*/ 0 w 1"/>
                  <a:gd name="T3" fmla="*/ 97 h 97"/>
                  <a:gd name="T4" fmla="*/ 0 60000 65536"/>
                  <a:gd name="T5" fmla="*/ 0 60000 65536"/>
                  <a:gd name="T6" fmla="*/ 0 w 1"/>
                  <a:gd name="T7" fmla="*/ 0 h 97"/>
                  <a:gd name="T8" fmla="*/ 1 w 1"/>
                  <a:gd name="T9" fmla="*/ 97 h 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2" name="Freeform 367"/>
              <p:cNvSpPr>
                <a:spLocks/>
              </p:cNvSpPr>
              <p:nvPr/>
            </p:nvSpPr>
            <p:spPr bwMode="auto">
              <a:xfrm>
                <a:off x="412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33" name="Freeform 368"/>
              <p:cNvSpPr>
                <a:spLocks/>
              </p:cNvSpPr>
              <p:nvPr/>
            </p:nvSpPr>
            <p:spPr bwMode="auto">
              <a:xfrm>
                <a:off x="364" y="101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" name="Group 369"/>
              <p:cNvGrpSpPr>
                <a:grpSpLocks/>
              </p:cNvGrpSpPr>
              <p:nvPr/>
            </p:nvGrpSpPr>
            <p:grpSpPr bwMode="auto">
              <a:xfrm>
                <a:off x="364" y="1151"/>
                <a:ext cx="202" cy="49"/>
                <a:chOff x="432" y="1152"/>
                <a:chExt cx="202" cy="49"/>
              </a:xfrm>
            </p:grpSpPr>
            <p:sp>
              <p:nvSpPr>
                <p:cNvPr id="164135" name="Freeform 370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36" name="Freeform 371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58" name="Freeform 372"/>
            <p:cNvSpPr>
              <a:spLocks/>
            </p:cNvSpPr>
            <p:nvPr/>
          </p:nvSpPr>
          <p:spPr bwMode="auto">
            <a:xfrm>
              <a:off x="885" y="698"/>
              <a:ext cx="4" cy="190"/>
            </a:xfrm>
            <a:custGeom>
              <a:avLst/>
              <a:gdLst>
                <a:gd name="T0" fmla="*/ 4 w 4"/>
                <a:gd name="T1" fmla="*/ 0 h 190"/>
                <a:gd name="T2" fmla="*/ 0 w 4"/>
                <a:gd name="T3" fmla="*/ 190 h 190"/>
                <a:gd name="T4" fmla="*/ 0 60000 65536"/>
                <a:gd name="T5" fmla="*/ 0 60000 65536"/>
                <a:gd name="T6" fmla="*/ 0 w 4"/>
                <a:gd name="T7" fmla="*/ 0 h 190"/>
                <a:gd name="T8" fmla="*/ 4 w 4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0">
                  <a:moveTo>
                    <a:pt x="4" y="0"/>
                  </a:moveTo>
                  <a:lnTo>
                    <a:pt x="0" y="19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373"/>
            <p:cNvGrpSpPr>
              <a:grpSpLocks/>
            </p:cNvGrpSpPr>
            <p:nvPr/>
          </p:nvGrpSpPr>
          <p:grpSpPr bwMode="auto">
            <a:xfrm>
              <a:off x="364" y="1739"/>
              <a:ext cx="202" cy="277"/>
              <a:chOff x="364" y="1739"/>
              <a:chExt cx="202" cy="277"/>
            </a:xfrm>
          </p:grpSpPr>
          <p:sp>
            <p:nvSpPr>
              <p:cNvPr id="164125" name="Freeform 374"/>
              <p:cNvSpPr>
                <a:spLocks/>
              </p:cNvSpPr>
              <p:nvPr/>
            </p:nvSpPr>
            <p:spPr bwMode="auto">
              <a:xfrm>
                <a:off x="466" y="1919"/>
                <a:ext cx="1" cy="95"/>
              </a:xfrm>
              <a:custGeom>
                <a:avLst/>
                <a:gdLst>
                  <a:gd name="T0" fmla="*/ 1 w 1"/>
                  <a:gd name="T1" fmla="*/ 0 h 95"/>
                  <a:gd name="T2" fmla="*/ 0 w 1"/>
                  <a:gd name="T3" fmla="*/ 95 h 95"/>
                  <a:gd name="T4" fmla="*/ 0 60000 65536"/>
                  <a:gd name="T5" fmla="*/ 0 60000 65536"/>
                  <a:gd name="T6" fmla="*/ 0 w 1"/>
                  <a:gd name="T7" fmla="*/ 0 h 95"/>
                  <a:gd name="T8" fmla="*/ 1 w 1"/>
                  <a:gd name="T9" fmla="*/ 95 h 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5">
                    <a:moveTo>
                      <a:pt x="1" y="0"/>
                    </a:moveTo>
                    <a:lnTo>
                      <a:pt x="0" y="9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6" name="Freeform 375"/>
              <p:cNvSpPr>
                <a:spLocks/>
              </p:cNvSpPr>
              <p:nvPr/>
            </p:nvSpPr>
            <p:spPr bwMode="auto">
              <a:xfrm>
                <a:off x="412" y="201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27" name="Freeform 376"/>
              <p:cNvSpPr>
                <a:spLocks/>
              </p:cNvSpPr>
              <p:nvPr/>
            </p:nvSpPr>
            <p:spPr bwMode="auto">
              <a:xfrm>
                <a:off x="364" y="173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" name="Group 377"/>
              <p:cNvGrpSpPr>
                <a:grpSpLocks/>
              </p:cNvGrpSpPr>
              <p:nvPr/>
            </p:nvGrpSpPr>
            <p:grpSpPr bwMode="auto">
              <a:xfrm>
                <a:off x="364" y="1871"/>
                <a:ext cx="202" cy="49"/>
                <a:chOff x="432" y="1152"/>
                <a:chExt cx="202" cy="49"/>
              </a:xfrm>
            </p:grpSpPr>
            <p:sp>
              <p:nvSpPr>
                <p:cNvPr id="164129" name="Freeform 378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30" name="Freeform 379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380"/>
            <p:cNvGrpSpPr>
              <a:grpSpLocks/>
            </p:cNvGrpSpPr>
            <p:nvPr/>
          </p:nvGrpSpPr>
          <p:grpSpPr bwMode="auto">
            <a:xfrm>
              <a:off x="364" y="2747"/>
              <a:ext cx="202" cy="277"/>
              <a:chOff x="364" y="2747"/>
              <a:chExt cx="202" cy="277"/>
            </a:xfrm>
          </p:grpSpPr>
          <p:sp>
            <p:nvSpPr>
              <p:cNvPr id="164119" name="Freeform 381"/>
              <p:cNvSpPr>
                <a:spLocks/>
              </p:cNvSpPr>
              <p:nvPr/>
            </p:nvSpPr>
            <p:spPr bwMode="auto">
              <a:xfrm>
                <a:off x="466" y="2925"/>
                <a:ext cx="1" cy="97"/>
              </a:xfrm>
              <a:custGeom>
                <a:avLst/>
                <a:gdLst>
                  <a:gd name="T0" fmla="*/ 1 w 1"/>
                  <a:gd name="T1" fmla="*/ 0 h 97"/>
                  <a:gd name="T2" fmla="*/ 0 w 1"/>
                  <a:gd name="T3" fmla="*/ 97 h 97"/>
                  <a:gd name="T4" fmla="*/ 0 60000 65536"/>
                  <a:gd name="T5" fmla="*/ 0 60000 65536"/>
                  <a:gd name="T6" fmla="*/ 0 w 1"/>
                  <a:gd name="T7" fmla="*/ 0 h 97"/>
                  <a:gd name="T8" fmla="*/ 1 w 1"/>
                  <a:gd name="T9" fmla="*/ 97 h 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0" name="Freeform 382"/>
              <p:cNvSpPr>
                <a:spLocks/>
              </p:cNvSpPr>
              <p:nvPr/>
            </p:nvSpPr>
            <p:spPr bwMode="auto">
              <a:xfrm>
                <a:off x="412" y="3023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21" name="Freeform 383"/>
              <p:cNvSpPr>
                <a:spLocks/>
              </p:cNvSpPr>
              <p:nvPr/>
            </p:nvSpPr>
            <p:spPr bwMode="auto">
              <a:xfrm>
                <a:off x="364" y="2747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Group 384"/>
              <p:cNvGrpSpPr>
                <a:grpSpLocks/>
              </p:cNvGrpSpPr>
              <p:nvPr/>
            </p:nvGrpSpPr>
            <p:grpSpPr bwMode="auto">
              <a:xfrm>
                <a:off x="364" y="2879"/>
                <a:ext cx="202" cy="49"/>
                <a:chOff x="432" y="1152"/>
                <a:chExt cx="202" cy="49"/>
              </a:xfrm>
            </p:grpSpPr>
            <p:sp>
              <p:nvSpPr>
                <p:cNvPr id="164123" name="Freeform 385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24" name="Freeform 386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61" name="Freeform 387"/>
            <p:cNvSpPr>
              <a:spLocks/>
            </p:cNvSpPr>
            <p:nvPr/>
          </p:nvSpPr>
          <p:spPr bwMode="auto">
            <a:xfrm>
              <a:off x="364" y="1414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2" name="Freeform 388"/>
            <p:cNvSpPr>
              <a:spLocks/>
            </p:cNvSpPr>
            <p:nvPr/>
          </p:nvSpPr>
          <p:spPr bwMode="auto">
            <a:xfrm>
              <a:off x="367" y="2423"/>
              <a:ext cx="1341" cy="243"/>
            </a:xfrm>
            <a:custGeom>
              <a:avLst/>
              <a:gdLst>
                <a:gd name="T0" fmla="*/ 0 w 1341"/>
                <a:gd name="T1" fmla="*/ 240 h 243"/>
                <a:gd name="T2" fmla="*/ 93 w 1341"/>
                <a:gd name="T3" fmla="*/ 243 h 243"/>
                <a:gd name="T4" fmla="*/ 93 w 1341"/>
                <a:gd name="T5" fmla="*/ 0 h 243"/>
                <a:gd name="T6" fmla="*/ 1341 w 13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1"/>
                <a:gd name="T13" fmla="*/ 0 h 243"/>
                <a:gd name="T14" fmla="*/ 1341 w 1341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3" name="Line 389"/>
            <p:cNvSpPr>
              <a:spLocks noChangeShapeType="1"/>
            </p:cNvSpPr>
            <p:nvPr/>
          </p:nvSpPr>
          <p:spPr bwMode="auto">
            <a:xfrm>
              <a:off x="681" y="1407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4" name="Freeform 390"/>
            <p:cNvSpPr>
              <a:spLocks/>
            </p:cNvSpPr>
            <p:nvPr/>
          </p:nvSpPr>
          <p:spPr bwMode="auto">
            <a:xfrm>
              <a:off x="888" y="1407"/>
              <a:ext cx="1" cy="189"/>
            </a:xfrm>
            <a:custGeom>
              <a:avLst/>
              <a:gdLst>
                <a:gd name="T0" fmla="*/ 1 w 1"/>
                <a:gd name="T1" fmla="*/ 0 h 189"/>
                <a:gd name="T2" fmla="*/ 0 w 1"/>
                <a:gd name="T3" fmla="*/ 189 h 189"/>
                <a:gd name="T4" fmla="*/ 0 60000 65536"/>
                <a:gd name="T5" fmla="*/ 0 60000 65536"/>
                <a:gd name="T6" fmla="*/ 0 w 1"/>
                <a:gd name="T7" fmla="*/ 0 h 189"/>
                <a:gd name="T8" fmla="*/ 1 w 1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5" name="Line 391"/>
            <p:cNvSpPr>
              <a:spLocks noChangeShapeType="1"/>
            </p:cNvSpPr>
            <p:nvPr/>
          </p:nvSpPr>
          <p:spPr bwMode="auto">
            <a:xfrm>
              <a:off x="681" y="2423"/>
              <a:ext cx="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6" name="Freeform 392"/>
            <p:cNvSpPr>
              <a:spLocks/>
            </p:cNvSpPr>
            <p:nvPr/>
          </p:nvSpPr>
          <p:spPr bwMode="auto">
            <a:xfrm>
              <a:off x="885" y="2423"/>
              <a:ext cx="4" cy="193"/>
            </a:xfrm>
            <a:custGeom>
              <a:avLst/>
              <a:gdLst>
                <a:gd name="T0" fmla="*/ 4 w 4"/>
                <a:gd name="T1" fmla="*/ 0 h 193"/>
                <a:gd name="T2" fmla="*/ 0 w 4"/>
                <a:gd name="T3" fmla="*/ 193 h 193"/>
                <a:gd name="T4" fmla="*/ 0 60000 65536"/>
                <a:gd name="T5" fmla="*/ 0 60000 65536"/>
                <a:gd name="T6" fmla="*/ 0 w 4"/>
                <a:gd name="T7" fmla="*/ 0 h 193"/>
                <a:gd name="T8" fmla="*/ 4 w 4"/>
                <a:gd name="T9" fmla="*/ 193 h 1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3">
                  <a:moveTo>
                    <a:pt x="4" y="0"/>
                  </a:moveTo>
                  <a:lnTo>
                    <a:pt x="0" y="19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393"/>
            <p:cNvGrpSpPr>
              <a:grpSpLocks/>
            </p:cNvGrpSpPr>
            <p:nvPr/>
          </p:nvGrpSpPr>
          <p:grpSpPr bwMode="auto">
            <a:xfrm>
              <a:off x="1324" y="1019"/>
              <a:ext cx="202" cy="277"/>
              <a:chOff x="1324" y="1019"/>
              <a:chExt cx="202" cy="277"/>
            </a:xfrm>
          </p:grpSpPr>
          <p:sp>
            <p:nvSpPr>
              <p:cNvPr id="164113" name="Line 394"/>
              <p:cNvSpPr>
                <a:spLocks noChangeShapeType="1"/>
              </p:cNvSpPr>
              <p:nvPr/>
            </p:nvSpPr>
            <p:spPr bwMode="auto">
              <a:xfrm>
                <a:off x="1424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4" name="Freeform 395"/>
              <p:cNvSpPr>
                <a:spLocks/>
              </p:cNvSpPr>
              <p:nvPr/>
            </p:nvSpPr>
            <p:spPr bwMode="auto">
              <a:xfrm>
                <a:off x="1372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15" name="Freeform 396"/>
              <p:cNvSpPr>
                <a:spLocks/>
              </p:cNvSpPr>
              <p:nvPr/>
            </p:nvSpPr>
            <p:spPr bwMode="auto">
              <a:xfrm>
                <a:off x="1324" y="101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" name="Group 397"/>
              <p:cNvGrpSpPr>
                <a:grpSpLocks/>
              </p:cNvGrpSpPr>
              <p:nvPr/>
            </p:nvGrpSpPr>
            <p:grpSpPr bwMode="auto">
              <a:xfrm>
                <a:off x="1324" y="1151"/>
                <a:ext cx="202" cy="49"/>
                <a:chOff x="432" y="1152"/>
                <a:chExt cx="202" cy="49"/>
              </a:xfrm>
            </p:grpSpPr>
            <p:sp>
              <p:nvSpPr>
                <p:cNvPr id="164117" name="Freeform 398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18" name="Freeform 399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400"/>
            <p:cNvGrpSpPr>
              <a:grpSpLocks/>
            </p:cNvGrpSpPr>
            <p:nvPr/>
          </p:nvGrpSpPr>
          <p:grpSpPr bwMode="auto">
            <a:xfrm>
              <a:off x="1324" y="1739"/>
              <a:ext cx="202" cy="277"/>
              <a:chOff x="1324" y="1739"/>
              <a:chExt cx="202" cy="277"/>
            </a:xfrm>
          </p:grpSpPr>
          <p:sp>
            <p:nvSpPr>
              <p:cNvPr id="164107" name="Line 401"/>
              <p:cNvSpPr>
                <a:spLocks noChangeShapeType="1"/>
              </p:cNvSpPr>
              <p:nvPr/>
            </p:nvSpPr>
            <p:spPr bwMode="auto">
              <a:xfrm>
                <a:off x="1424" y="191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8" name="Freeform 402"/>
              <p:cNvSpPr>
                <a:spLocks/>
              </p:cNvSpPr>
              <p:nvPr/>
            </p:nvSpPr>
            <p:spPr bwMode="auto">
              <a:xfrm>
                <a:off x="1372" y="201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09" name="Freeform 403"/>
              <p:cNvSpPr>
                <a:spLocks/>
              </p:cNvSpPr>
              <p:nvPr/>
            </p:nvSpPr>
            <p:spPr bwMode="auto">
              <a:xfrm>
                <a:off x="1324" y="173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" name="Group 404"/>
              <p:cNvGrpSpPr>
                <a:grpSpLocks/>
              </p:cNvGrpSpPr>
              <p:nvPr/>
            </p:nvGrpSpPr>
            <p:grpSpPr bwMode="auto">
              <a:xfrm>
                <a:off x="1324" y="1871"/>
                <a:ext cx="202" cy="49"/>
                <a:chOff x="432" y="1152"/>
                <a:chExt cx="202" cy="49"/>
              </a:xfrm>
            </p:grpSpPr>
            <p:sp>
              <p:nvSpPr>
                <p:cNvPr id="164111" name="Freeform 405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12" name="Freeform 406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07"/>
            <p:cNvGrpSpPr>
              <a:grpSpLocks/>
            </p:cNvGrpSpPr>
            <p:nvPr/>
          </p:nvGrpSpPr>
          <p:grpSpPr bwMode="auto">
            <a:xfrm>
              <a:off x="1324" y="2747"/>
              <a:ext cx="202" cy="277"/>
              <a:chOff x="1324" y="2747"/>
              <a:chExt cx="202" cy="277"/>
            </a:xfrm>
          </p:grpSpPr>
          <p:sp>
            <p:nvSpPr>
              <p:cNvPr id="164101" name="Line 408"/>
              <p:cNvSpPr>
                <a:spLocks noChangeShapeType="1"/>
              </p:cNvSpPr>
              <p:nvPr/>
            </p:nvSpPr>
            <p:spPr bwMode="auto">
              <a:xfrm>
                <a:off x="1424" y="2927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2" name="Freeform 409"/>
              <p:cNvSpPr>
                <a:spLocks/>
              </p:cNvSpPr>
              <p:nvPr/>
            </p:nvSpPr>
            <p:spPr bwMode="auto">
              <a:xfrm>
                <a:off x="1372" y="3023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03" name="Freeform 410"/>
              <p:cNvSpPr>
                <a:spLocks/>
              </p:cNvSpPr>
              <p:nvPr/>
            </p:nvSpPr>
            <p:spPr bwMode="auto">
              <a:xfrm>
                <a:off x="1324" y="2747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" name="Group 411"/>
              <p:cNvGrpSpPr>
                <a:grpSpLocks/>
              </p:cNvGrpSpPr>
              <p:nvPr/>
            </p:nvGrpSpPr>
            <p:grpSpPr bwMode="auto">
              <a:xfrm>
                <a:off x="1324" y="2879"/>
                <a:ext cx="202" cy="49"/>
                <a:chOff x="432" y="1152"/>
                <a:chExt cx="202" cy="49"/>
              </a:xfrm>
            </p:grpSpPr>
            <p:sp>
              <p:nvSpPr>
                <p:cNvPr id="164105" name="Freeform 412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06" name="Freeform 413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70" name="Freeform 414"/>
            <p:cNvSpPr>
              <a:spLocks/>
            </p:cNvSpPr>
            <p:nvPr/>
          </p:nvSpPr>
          <p:spPr bwMode="auto">
            <a:xfrm>
              <a:off x="1315" y="696"/>
              <a:ext cx="108" cy="237"/>
            </a:xfrm>
            <a:custGeom>
              <a:avLst/>
              <a:gdLst>
                <a:gd name="T0" fmla="*/ 0 w 108"/>
                <a:gd name="T1" fmla="*/ 237 h 237"/>
                <a:gd name="T2" fmla="*/ 108 w 108"/>
                <a:gd name="T3" fmla="*/ 237 h 237"/>
                <a:gd name="T4" fmla="*/ 108 w 108"/>
                <a:gd name="T5" fmla="*/ 0 h 237"/>
                <a:gd name="T6" fmla="*/ 0 60000 65536"/>
                <a:gd name="T7" fmla="*/ 0 60000 65536"/>
                <a:gd name="T8" fmla="*/ 0 60000 65536"/>
                <a:gd name="T9" fmla="*/ 0 w 108"/>
                <a:gd name="T10" fmla="*/ 0 h 237"/>
                <a:gd name="T11" fmla="*/ 108 w 10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37">
                  <a:moveTo>
                    <a:pt x="0" y="237"/>
                  </a:moveTo>
                  <a:lnTo>
                    <a:pt x="108" y="237"/>
                  </a:lnTo>
                  <a:lnTo>
                    <a:pt x="10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1" name="Freeform 415"/>
            <p:cNvSpPr>
              <a:spLocks/>
            </p:cNvSpPr>
            <p:nvPr/>
          </p:nvSpPr>
          <p:spPr bwMode="auto">
            <a:xfrm>
              <a:off x="1327" y="1416"/>
              <a:ext cx="96" cy="243"/>
            </a:xfrm>
            <a:custGeom>
              <a:avLst/>
              <a:gdLst>
                <a:gd name="T0" fmla="*/ 0 w 96"/>
                <a:gd name="T1" fmla="*/ 243 h 243"/>
                <a:gd name="T2" fmla="*/ 96 w 96"/>
                <a:gd name="T3" fmla="*/ 243 h 243"/>
                <a:gd name="T4" fmla="*/ 96 w 96"/>
                <a:gd name="T5" fmla="*/ 0 h 243"/>
                <a:gd name="T6" fmla="*/ 0 60000 65536"/>
                <a:gd name="T7" fmla="*/ 0 60000 65536"/>
                <a:gd name="T8" fmla="*/ 0 60000 65536"/>
                <a:gd name="T9" fmla="*/ 0 w 96"/>
                <a:gd name="T10" fmla="*/ 0 h 243"/>
                <a:gd name="T11" fmla="*/ 96 w 96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3">
                  <a:moveTo>
                    <a:pt x="0" y="243"/>
                  </a:moveTo>
                  <a:lnTo>
                    <a:pt x="96" y="243"/>
                  </a:ln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2" name="Freeform 416"/>
            <p:cNvSpPr>
              <a:spLocks/>
            </p:cNvSpPr>
            <p:nvPr/>
          </p:nvSpPr>
          <p:spPr bwMode="auto">
            <a:xfrm>
              <a:off x="1327" y="2427"/>
              <a:ext cx="98" cy="249"/>
            </a:xfrm>
            <a:custGeom>
              <a:avLst/>
              <a:gdLst>
                <a:gd name="T0" fmla="*/ 0 w 98"/>
                <a:gd name="T1" fmla="*/ 249 h 249"/>
                <a:gd name="T2" fmla="*/ 96 w 98"/>
                <a:gd name="T3" fmla="*/ 249 h 249"/>
                <a:gd name="T4" fmla="*/ 98 w 98"/>
                <a:gd name="T5" fmla="*/ 0 h 249"/>
                <a:gd name="T6" fmla="*/ 0 60000 65536"/>
                <a:gd name="T7" fmla="*/ 0 60000 65536"/>
                <a:gd name="T8" fmla="*/ 0 60000 65536"/>
                <a:gd name="T9" fmla="*/ 0 w 98"/>
                <a:gd name="T10" fmla="*/ 0 h 249"/>
                <a:gd name="T11" fmla="*/ 98 w 9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249">
                  <a:moveTo>
                    <a:pt x="0" y="249"/>
                  </a:moveTo>
                  <a:lnTo>
                    <a:pt x="96" y="249"/>
                  </a:ln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417"/>
            <p:cNvGrpSpPr>
              <a:grpSpLocks/>
            </p:cNvGrpSpPr>
            <p:nvPr/>
          </p:nvGrpSpPr>
          <p:grpSpPr bwMode="auto">
            <a:xfrm>
              <a:off x="4299" y="526"/>
              <a:ext cx="231" cy="49"/>
              <a:chOff x="4299" y="526"/>
              <a:chExt cx="231" cy="49"/>
            </a:xfrm>
          </p:grpSpPr>
          <p:sp>
            <p:nvSpPr>
              <p:cNvPr id="164099" name="Freeform 418"/>
              <p:cNvSpPr>
                <a:spLocks/>
              </p:cNvSpPr>
              <p:nvPr/>
            </p:nvSpPr>
            <p:spPr bwMode="auto">
              <a:xfrm rot="5400000">
                <a:off x="4412" y="46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00" name="Freeform 419"/>
              <p:cNvSpPr>
                <a:spLocks/>
              </p:cNvSpPr>
              <p:nvPr/>
            </p:nvSpPr>
            <p:spPr bwMode="auto">
              <a:xfrm rot="5400000">
                <a:off x="4414" y="459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74" name="Freeform 420"/>
            <p:cNvSpPr>
              <a:spLocks/>
            </p:cNvSpPr>
            <p:nvPr/>
          </p:nvSpPr>
          <p:spPr bwMode="auto">
            <a:xfrm>
              <a:off x="2617" y="579"/>
              <a:ext cx="1761" cy="120"/>
            </a:xfrm>
            <a:custGeom>
              <a:avLst/>
              <a:gdLst>
                <a:gd name="T0" fmla="*/ 1761 w 1761"/>
                <a:gd name="T1" fmla="*/ 0 h 120"/>
                <a:gd name="T2" fmla="*/ 1761 w 1761"/>
                <a:gd name="T3" fmla="*/ 117 h 120"/>
                <a:gd name="T4" fmla="*/ 0 w 1761"/>
                <a:gd name="T5" fmla="*/ 120 h 120"/>
                <a:gd name="T6" fmla="*/ 0 60000 65536"/>
                <a:gd name="T7" fmla="*/ 0 60000 65536"/>
                <a:gd name="T8" fmla="*/ 0 60000 65536"/>
                <a:gd name="T9" fmla="*/ 0 w 1761"/>
                <a:gd name="T10" fmla="*/ 0 h 120"/>
                <a:gd name="T11" fmla="*/ 1761 w 1761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1" h="120">
                  <a:moveTo>
                    <a:pt x="1761" y="0"/>
                  </a:moveTo>
                  <a:lnTo>
                    <a:pt x="1761" y="117"/>
                  </a:ln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5" name="Freeform 421"/>
            <p:cNvSpPr>
              <a:spLocks/>
            </p:cNvSpPr>
            <p:nvPr/>
          </p:nvSpPr>
          <p:spPr bwMode="auto">
            <a:xfrm>
              <a:off x="2620" y="1296"/>
              <a:ext cx="1758" cy="117"/>
            </a:xfrm>
            <a:custGeom>
              <a:avLst/>
              <a:gdLst>
                <a:gd name="T0" fmla="*/ 1758 w 1758"/>
                <a:gd name="T1" fmla="*/ 0 h 117"/>
                <a:gd name="T2" fmla="*/ 1758 w 1758"/>
                <a:gd name="T3" fmla="*/ 117 h 117"/>
                <a:gd name="T4" fmla="*/ 0 w 1758"/>
                <a:gd name="T5" fmla="*/ 114 h 117"/>
                <a:gd name="T6" fmla="*/ 0 60000 65536"/>
                <a:gd name="T7" fmla="*/ 0 60000 65536"/>
                <a:gd name="T8" fmla="*/ 0 60000 65536"/>
                <a:gd name="T9" fmla="*/ 0 w 1758"/>
                <a:gd name="T10" fmla="*/ 0 h 117"/>
                <a:gd name="T11" fmla="*/ 1758 w 1758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8" h="117">
                  <a:moveTo>
                    <a:pt x="1758" y="0"/>
                  </a:moveTo>
                  <a:lnTo>
                    <a:pt x="1758" y="117"/>
                  </a:lnTo>
                  <a:lnTo>
                    <a:pt x="0" y="1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6" name="Freeform 422"/>
            <p:cNvSpPr>
              <a:spLocks/>
            </p:cNvSpPr>
            <p:nvPr/>
          </p:nvSpPr>
          <p:spPr bwMode="auto">
            <a:xfrm>
              <a:off x="2626" y="2352"/>
              <a:ext cx="1752" cy="120"/>
            </a:xfrm>
            <a:custGeom>
              <a:avLst/>
              <a:gdLst>
                <a:gd name="T0" fmla="*/ 1752 w 1752"/>
                <a:gd name="T1" fmla="*/ 0 h 120"/>
                <a:gd name="T2" fmla="*/ 1752 w 1752"/>
                <a:gd name="T3" fmla="*/ 117 h 120"/>
                <a:gd name="T4" fmla="*/ 0 w 175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52"/>
                <a:gd name="T10" fmla="*/ 0 h 120"/>
                <a:gd name="T11" fmla="*/ 1752 w 175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2" h="120">
                  <a:moveTo>
                    <a:pt x="1752" y="0"/>
                  </a:moveTo>
                  <a:lnTo>
                    <a:pt x="1752" y="117"/>
                  </a:ln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Group 423"/>
            <p:cNvGrpSpPr>
              <a:grpSpLocks/>
            </p:cNvGrpSpPr>
            <p:nvPr/>
          </p:nvGrpSpPr>
          <p:grpSpPr bwMode="auto">
            <a:xfrm>
              <a:off x="4299" y="1246"/>
              <a:ext cx="231" cy="49"/>
              <a:chOff x="4299" y="1246"/>
              <a:chExt cx="231" cy="49"/>
            </a:xfrm>
          </p:grpSpPr>
          <p:sp>
            <p:nvSpPr>
              <p:cNvPr id="164097" name="Freeform 424"/>
              <p:cNvSpPr>
                <a:spLocks/>
              </p:cNvSpPr>
              <p:nvPr/>
            </p:nvSpPr>
            <p:spPr bwMode="auto">
              <a:xfrm rot="5400000">
                <a:off x="4412" y="118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8" name="Freeform 425"/>
              <p:cNvSpPr>
                <a:spLocks/>
              </p:cNvSpPr>
              <p:nvPr/>
            </p:nvSpPr>
            <p:spPr bwMode="auto">
              <a:xfrm rot="5400000">
                <a:off x="4414" y="1179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426"/>
            <p:cNvGrpSpPr>
              <a:grpSpLocks/>
            </p:cNvGrpSpPr>
            <p:nvPr/>
          </p:nvGrpSpPr>
          <p:grpSpPr bwMode="auto">
            <a:xfrm>
              <a:off x="4299" y="2302"/>
              <a:ext cx="231" cy="49"/>
              <a:chOff x="4299" y="2302"/>
              <a:chExt cx="231" cy="49"/>
            </a:xfrm>
          </p:grpSpPr>
          <p:sp>
            <p:nvSpPr>
              <p:cNvPr id="164095" name="Freeform 427"/>
              <p:cNvSpPr>
                <a:spLocks/>
              </p:cNvSpPr>
              <p:nvPr/>
            </p:nvSpPr>
            <p:spPr bwMode="auto">
              <a:xfrm rot="5400000">
                <a:off x="4412" y="2243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6" name="Freeform 428"/>
              <p:cNvSpPr>
                <a:spLocks/>
              </p:cNvSpPr>
              <p:nvPr/>
            </p:nvSpPr>
            <p:spPr bwMode="auto">
              <a:xfrm rot="5400000">
                <a:off x="4414" y="2235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429"/>
            <p:cNvGrpSpPr>
              <a:grpSpLocks/>
            </p:cNvGrpSpPr>
            <p:nvPr/>
          </p:nvGrpSpPr>
          <p:grpSpPr bwMode="auto">
            <a:xfrm>
              <a:off x="2706" y="702"/>
              <a:ext cx="251" cy="594"/>
              <a:chOff x="2706" y="702"/>
              <a:chExt cx="251" cy="594"/>
            </a:xfrm>
          </p:grpSpPr>
          <p:grpSp>
            <p:nvGrpSpPr>
              <p:cNvPr id="25" name="Group 430"/>
              <p:cNvGrpSpPr>
                <a:grpSpLocks/>
              </p:cNvGrpSpPr>
              <p:nvPr/>
            </p:nvGrpSpPr>
            <p:grpSpPr bwMode="auto">
              <a:xfrm rot="10800000">
                <a:off x="2908" y="864"/>
                <a:ext cx="49" cy="231"/>
                <a:chOff x="1586" y="1334"/>
                <a:chExt cx="49" cy="231"/>
              </a:xfrm>
            </p:grpSpPr>
            <p:sp>
              <p:nvSpPr>
                <p:cNvPr id="164093" name="Freeform 431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94" name="Freeform 432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86" name="Line 433"/>
              <p:cNvSpPr>
                <a:spLocks noChangeShapeType="1"/>
              </p:cNvSpPr>
              <p:nvPr/>
            </p:nvSpPr>
            <p:spPr bwMode="auto">
              <a:xfrm>
                <a:off x="2806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7" name="Freeform 434"/>
              <p:cNvSpPr>
                <a:spLocks/>
              </p:cNvSpPr>
              <p:nvPr/>
            </p:nvSpPr>
            <p:spPr bwMode="auto">
              <a:xfrm>
                <a:off x="2754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8" name="Freeform 435"/>
              <p:cNvSpPr>
                <a:spLocks/>
              </p:cNvSpPr>
              <p:nvPr/>
            </p:nvSpPr>
            <p:spPr bwMode="auto">
              <a:xfrm>
                <a:off x="2808" y="101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6" name="Group 436"/>
              <p:cNvGrpSpPr>
                <a:grpSpLocks/>
              </p:cNvGrpSpPr>
              <p:nvPr/>
            </p:nvGrpSpPr>
            <p:grpSpPr bwMode="auto">
              <a:xfrm>
                <a:off x="2706" y="1151"/>
                <a:ext cx="202" cy="49"/>
                <a:chOff x="432" y="1152"/>
                <a:chExt cx="202" cy="49"/>
              </a:xfrm>
            </p:grpSpPr>
            <p:sp>
              <p:nvSpPr>
                <p:cNvPr id="164091" name="Freeform 437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92" name="Freeform 438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90" name="Freeform 439"/>
              <p:cNvSpPr>
                <a:spLocks/>
              </p:cNvSpPr>
              <p:nvPr/>
            </p:nvSpPr>
            <p:spPr bwMode="auto">
              <a:xfrm>
                <a:off x="2806" y="702"/>
                <a:ext cx="99" cy="225"/>
              </a:xfrm>
              <a:custGeom>
                <a:avLst/>
                <a:gdLst>
                  <a:gd name="T0" fmla="*/ 0 w 99"/>
                  <a:gd name="T1" fmla="*/ 0 h 225"/>
                  <a:gd name="T2" fmla="*/ 0 w 99"/>
                  <a:gd name="T3" fmla="*/ 225 h 225"/>
                  <a:gd name="T4" fmla="*/ 99 w 99"/>
                  <a:gd name="T5" fmla="*/ 225 h 22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5"/>
                  <a:gd name="T11" fmla="*/ 99 w 99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" name="Group 440"/>
            <p:cNvGrpSpPr>
              <a:grpSpLocks/>
            </p:cNvGrpSpPr>
            <p:nvPr/>
          </p:nvGrpSpPr>
          <p:grpSpPr bwMode="auto">
            <a:xfrm>
              <a:off x="2716" y="1406"/>
              <a:ext cx="251" cy="580"/>
              <a:chOff x="2716" y="1406"/>
              <a:chExt cx="251" cy="580"/>
            </a:xfrm>
          </p:grpSpPr>
          <p:grpSp>
            <p:nvGrpSpPr>
              <p:cNvPr id="28" name="Group 441"/>
              <p:cNvGrpSpPr>
                <a:grpSpLocks/>
              </p:cNvGrpSpPr>
              <p:nvPr/>
            </p:nvGrpSpPr>
            <p:grpSpPr bwMode="auto">
              <a:xfrm rot="10800000">
                <a:off x="2918" y="1554"/>
                <a:ext cx="49" cy="231"/>
                <a:chOff x="1586" y="1334"/>
                <a:chExt cx="49" cy="231"/>
              </a:xfrm>
            </p:grpSpPr>
            <p:sp>
              <p:nvSpPr>
                <p:cNvPr id="164083" name="Freeform 442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84" name="Freeform 443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76" name="Line 444"/>
              <p:cNvSpPr>
                <a:spLocks noChangeShapeType="1"/>
              </p:cNvSpPr>
              <p:nvPr/>
            </p:nvSpPr>
            <p:spPr bwMode="auto">
              <a:xfrm>
                <a:off x="2816" y="188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7" name="Freeform 445"/>
              <p:cNvSpPr>
                <a:spLocks/>
              </p:cNvSpPr>
              <p:nvPr/>
            </p:nvSpPr>
            <p:spPr bwMode="auto">
              <a:xfrm>
                <a:off x="2764" y="198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78" name="Freeform 446"/>
              <p:cNvSpPr>
                <a:spLocks/>
              </p:cNvSpPr>
              <p:nvPr/>
            </p:nvSpPr>
            <p:spPr bwMode="auto">
              <a:xfrm>
                <a:off x="2818" y="170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9" name="Group 447"/>
              <p:cNvGrpSpPr>
                <a:grpSpLocks/>
              </p:cNvGrpSpPr>
              <p:nvPr/>
            </p:nvGrpSpPr>
            <p:grpSpPr bwMode="auto">
              <a:xfrm>
                <a:off x="2716" y="1841"/>
                <a:ext cx="202" cy="49"/>
                <a:chOff x="432" y="1152"/>
                <a:chExt cx="202" cy="49"/>
              </a:xfrm>
            </p:grpSpPr>
            <p:sp>
              <p:nvSpPr>
                <p:cNvPr id="164081" name="Freeform 448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82" name="Freeform 449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80" name="Freeform 450"/>
              <p:cNvSpPr>
                <a:spLocks/>
              </p:cNvSpPr>
              <p:nvPr/>
            </p:nvSpPr>
            <p:spPr bwMode="auto">
              <a:xfrm>
                <a:off x="2814" y="1406"/>
                <a:ext cx="101" cy="211"/>
              </a:xfrm>
              <a:custGeom>
                <a:avLst/>
                <a:gdLst>
                  <a:gd name="T0" fmla="*/ 0 w 101"/>
                  <a:gd name="T1" fmla="*/ 0 h 211"/>
                  <a:gd name="T2" fmla="*/ 2 w 101"/>
                  <a:gd name="T3" fmla="*/ 211 h 211"/>
                  <a:gd name="T4" fmla="*/ 101 w 101"/>
                  <a:gd name="T5" fmla="*/ 211 h 211"/>
                  <a:gd name="T6" fmla="*/ 0 60000 65536"/>
                  <a:gd name="T7" fmla="*/ 0 60000 65536"/>
                  <a:gd name="T8" fmla="*/ 0 60000 65536"/>
                  <a:gd name="T9" fmla="*/ 0 w 101"/>
                  <a:gd name="T10" fmla="*/ 0 h 211"/>
                  <a:gd name="T11" fmla="*/ 101 w 101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" h="211">
                    <a:moveTo>
                      <a:pt x="0" y="0"/>
                    </a:moveTo>
                    <a:lnTo>
                      <a:pt x="2" y="211"/>
                    </a:lnTo>
                    <a:lnTo>
                      <a:pt x="101" y="21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451"/>
            <p:cNvGrpSpPr>
              <a:grpSpLocks/>
            </p:cNvGrpSpPr>
            <p:nvPr/>
          </p:nvGrpSpPr>
          <p:grpSpPr bwMode="auto">
            <a:xfrm>
              <a:off x="2716" y="2469"/>
              <a:ext cx="251" cy="573"/>
              <a:chOff x="2716" y="2469"/>
              <a:chExt cx="251" cy="573"/>
            </a:xfrm>
          </p:grpSpPr>
          <p:grpSp>
            <p:nvGrpSpPr>
              <p:cNvPr id="31" name="Group 452"/>
              <p:cNvGrpSpPr>
                <a:grpSpLocks/>
              </p:cNvGrpSpPr>
              <p:nvPr/>
            </p:nvGrpSpPr>
            <p:grpSpPr bwMode="auto">
              <a:xfrm rot="10800000">
                <a:off x="2918" y="2610"/>
                <a:ext cx="49" cy="231"/>
                <a:chOff x="1586" y="1334"/>
                <a:chExt cx="49" cy="231"/>
              </a:xfrm>
            </p:grpSpPr>
            <p:sp>
              <p:nvSpPr>
                <p:cNvPr id="164073" name="Freeform 453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74" name="Freeform 454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6" name="Line 455"/>
              <p:cNvSpPr>
                <a:spLocks noChangeShapeType="1"/>
              </p:cNvSpPr>
              <p:nvPr/>
            </p:nvSpPr>
            <p:spPr bwMode="auto">
              <a:xfrm>
                <a:off x="2816" y="2945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7" name="Freeform 456"/>
              <p:cNvSpPr>
                <a:spLocks/>
              </p:cNvSpPr>
              <p:nvPr/>
            </p:nvSpPr>
            <p:spPr bwMode="auto">
              <a:xfrm>
                <a:off x="2764" y="3041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8" name="Freeform 457"/>
              <p:cNvSpPr>
                <a:spLocks/>
              </p:cNvSpPr>
              <p:nvPr/>
            </p:nvSpPr>
            <p:spPr bwMode="auto">
              <a:xfrm>
                <a:off x="2818" y="2765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4128" name="Group 458"/>
              <p:cNvGrpSpPr>
                <a:grpSpLocks/>
              </p:cNvGrpSpPr>
              <p:nvPr/>
            </p:nvGrpSpPr>
            <p:grpSpPr bwMode="auto">
              <a:xfrm>
                <a:off x="2716" y="2897"/>
                <a:ext cx="202" cy="49"/>
                <a:chOff x="432" y="1152"/>
                <a:chExt cx="202" cy="49"/>
              </a:xfrm>
            </p:grpSpPr>
            <p:sp>
              <p:nvSpPr>
                <p:cNvPr id="164071" name="Freeform 459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72" name="Freeform 460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70" name="Freeform 461"/>
              <p:cNvSpPr>
                <a:spLocks/>
              </p:cNvSpPr>
              <p:nvPr/>
            </p:nvSpPr>
            <p:spPr bwMode="auto">
              <a:xfrm>
                <a:off x="2816" y="2469"/>
                <a:ext cx="99" cy="204"/>
              </a:xfrm>
              <a:custGeom>
                <a:avLst/>
                <a:gdLst>
                  <a:gd name="T0" fmla="*/ 1 w 99"/>
                  <a:gd name="T1" fmla="*/ 0 h 204"/>
                  <a:gd name="T2" fmla="*/ 0 w 99"/>
                  <a:gd name="T3" fmla="*/ 204 h 204"/>
                  <a:gd name="T4" fmla="*/ 99 w 99"/>
                  <a:gd name="T5" fmla="*/ 204 h 204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4"/>
                  <a:gd name="T11" fmla="*/ 99 w 99"/>
                  <a:gd name="T12" fmla="*/ 204 h 2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4">
                    <a:moveTo>
                      <a:pt x="1" y="0"/>
                    </a:moveTo>
                    <a:lnTo>
                      <a:pt x="0" y="204"/>
                    </a:lnTo>
                    <a:lnTo>
                      <a:pt x="99" y="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82" name="Freeform 462"/>
            <p:cNvSpPr>
              <a:spLocks/>
            </p:cNvSpPr>
            <p:nvPr/>
          </p:nvSpPr>
          <p:spPr bwMode="auto">
            <a:xfrm>
              <a:off x="2959" y="980"/>
              <a:ext cx="192" cy="2236"/>
            </a:xfrm>
            <a:custGeom>
              <a:avLst/>
              <a:gdLst>
                <a:gd name="T0" fmla="*/ 0 w 192"/>
                <a:gd name="T1" fmla="*/ 0 h 2236"/>
                <a:gd name="T2" fmla="*/ 192 w 192"/>
                <a:gd name="T3" fmla="*/ 1 h 2236"/>
                <a:gd name="T4" fmla="*/ 192 w 192"/>
                <a:gd name="T5" fmla="*/ 2236 h 2236"/>
                <a:gd name="T6" fmla="*/ 0 60000 65536"/>
                <a:gd name="T7" fmla="*/ 0 60000 65536"/>
                <a:gd name="T8" fmla="*/ 0 60000 65536"/>
                <a:gd name="T9" fmla="*/ 0 w 192"/>
                <a:gd name="T10" fmla="*/ 0 h 2236"/>
                <a:gd name="T11" fmla="*/ 192 w 192"/>
                <a:gd name="T12" fmla="*/ 2236 h 2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3" name="Freeform 463"/>
            <p:cNvSpPr>
              <a:spLocks/>
            </p:cNvSpPr>
            <p:nvPr/>
          </p:nvSpPr>
          <p:spPr bwMode="auto">
            <a:xfrm>
              <a:off x="2956" y="211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4" name="Freeform 464"/>
            <p:cNvSpPr>
              <a:spLocks/>
            </p:cNvSpPr>
            <p:nvPr/>
          </p:nvSpPr>
          <p:spPr bwMode="auto">
            <a:xfrm>
              <a:off x="2956" y="2256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5" name="Freeform 465"/>
            <p:cNvSpPr>
              <a:spLocks/>
            </p:cNvSpPr>
            <p:nvPr/>
          </p:nvSpPr>
          <p:spPr bwMode="auto">
            <a:xfrm>
              <a:off x="2956" y="272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6" name="Freeform 466"/>
            <p:cNvSpPr>
              <a:spLocks/>
            </p:cNvSpPr>
            <p:nvPr/>
          </p:nvSpPr>
          <p:spPr bwMode="auto">
            <a:xfrm>
              <a:off x="3243" y="1410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  <a:gd name="T4" fmla="*/ 0 60000 65536"/>
                <a:gd name="T5" fmla="*/ 0 60000 65536"/>
                <a:gd name="T6" fmla="*/ 0 w 1"/>
                <a:gd name="T7" fmla="*/ 0 h 174"/>
                <a:gd name="T8" fmla="*/ 1 w 1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7" name="Freeform 467"/>
            <p:cNvSpPr>
              <a:spLocks/>
            </p:cNvSpPr>
            <p:nvPr/>
          </p:nvSpPr>
          <p:spPr bwMode="auto">
            <a:xfrm>
              <a:off x="3389" y="1409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183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8" name="Freeform 468"/>
            <p:cNvSpPr>
              <a:spLocks/>
            </p:cNvSpPr>
            <p:nvPr/>
          </p:nvSpPr>
          <p:spPr bwMode="auto">
            <a:xfrm>
              <a:off x="3245" y="2466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1 w 1"/>
                <a:gd name="T3" fmla="*/ 174 h 174"/>
                <a:gd name="T4" fmla="*/ 0 60000 65536"/>
                <a:gd name="T5" fmla="*/ 0 60000 65536"/>
                <a:gd name="T6" fmla="*/ 0 w 1"/>
                <a:gd name="T7" fmla="*/ 0 h 174"/>
                <a:gd name="T8" fmla="*/ 1 w 1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4">
                  <a:moveTo>
                    <a:pt x="0" y="0"/>
                  </a:moveTo>
                  <a:lnTo>
                    <a:pt x="1" y="174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9" name="Freeform 469"/>
            <p:cNvSpPr>
              <a:spLocks/>
            </p:cNvSpPr>
            <p:nvPr/>
          </p:nvSpPr>
          <p:spPr bwMode="auto">
            <a:xfrm>
              <a:off x="3391" y="2459"/>
              <a:ext cx="2" cy="181"/>
            </a:xfrm>
            <a:custGeom>
              <a:avLst/>
              <a:gdLst>
                <a:gd name="T0" fmla="*/ 2 w 2"/>
                <a:gd name="T1" fmla="*/ 0 h 181"/>
                <a:gd name="T2" fmla="*/ 0 w 2"/>
                <a:gd name="T3" fmla="*/ 181 h 181"/>
                <a:gd name="T4" fmla="*/ 0 60000 65536"/>
                <a:gd name="T5" fmla="*/ 0 60000 65536"/>
                <a:gd name="T6" fmla="*/ 0 w 2"/>
                <a:gd name="T7" fmla="*/ 0 h 181"/>
                <a:gd name="T8" fmla="*/ 2 w 2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81">
                  <a:moveTo>
                    <a:pt x="2" y="0"/>
                  </a:moveTo>
                  <a:lnTo>
                    <a:pt x="0" y="18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0" name="Freeform 470"/>
            <p:cNvSpPr>
              <a:spLocks/>
            </p:cNvSpPr>
            <p:nvPr/>
          </p:nvSpPr>
          <p:spPr bwMode="auto">
            <a:xfrm>
              <a:off x="3915" y="1665"/>
              <a:ext cx="178" cy="1"/>
            </a:xfrm>
            <a:custGeom>
              <a:avLst/>
              <a:gdLst>
                <a:gd name="T0" fmla="*/ 0 w 178"/>
                <a:gd name="T1" fmla="*/ 0 h 1"/>
                <a:gd name="T2" fmla="*/ 178 w 178"/>
                <a:gd name="T3" fmla="*/ 0 h 1"/>
                <a:gd name="T4" fmla="*/ 0 60000 65536"/>
                <a:gd name="T5" fmla="*/ 0 60000 65536"/>
                <a:gd name="T6" fmla="*/ 0 w 178"/>
                <a:gd name="T7" fmla="*/ 0 h 1"/>
                <a:gd name="T8" fmla="*/ 178 w 1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" h="1">
                  <a:moveTo>
                    <a:pt x="0" y="0"/>
                  </a:moveTo>
                  <a:lnTo>
                    <a:pt x="17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1" name="Text Box 471"/>
            <p:cNvSpPr txBox="1">
              <a:spLocks noChangeArrowheads="1"/>
            </p:cNvSpPr>
            <p:nvPr/>
          </p:nvSpPr>
          <p:spPr bwMode="auto">
            <a:xfrm rot="5400000">
              <a:off x="3674" y="203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64134" name="Group 472"/>
            <p:cNvGrpSpPr>
              <a:grpSpLocks/>
            </p:cNvGrpSpPr>
            <p:nvPr/>
          </p:nvGrpSpPr>
          <p:grpSpPr bwMode="auto">
            <a:xfrm>
              <a:off x="3648" y="702"/>
              <a:ext cx="251" cy="594"/>
              <a:chOff x="3648" y="702"/>
              <a:chExt cx="251" cy="594"/>
            </a:xfrm>
          </p:grpSpPr>
          <p:grpSp>
            <p:nvGrpSpPr>
              <p:cNvPr id="164149" name="Group 473"/>
              <p:cNvGrpSpPr>
                <a:grpSpLocks/>
              </p:cNvGrpSpPr>
              <p:nvPr/>
            </p:nvGrpSpPr>
            <p:grpSpPr bwMode="auto">
              <a:xfrm rot="10800000">
                <a:off x="3850" y="864"/>
                <a:ext cx="49" cy="231"/>
                <a:chOff x="1586" y="1334"/>
                <a:chExt cx="49" cy="231"/>
              </a:xfrm>
            </p:grpSpPr>
            <p:sp>
              <p:nvSpPr>
                <p:cNvPr id="164063" name="Freeform 474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64" name="Freeform 475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56" name="Line 476"/>
              <p:cNvSpPr>
                <a:spLocks noChangeShapeType="1"/>
              </p:cNvSpPr>
              <p:nvPr/>
            </p:nvSpPr>
            <p:spPr bwMode="auto">
              <a:xfrm>
                <a:off x="3748" y="119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7" name="Freeform 477"/>
              <p:cNvSpPr>
                <a:spLocks/>
              </p:cNvSpPr>
              <p:nvPr/>
            </p:nvSpPr>
            <p:spPr bwMode="auto">
              <a:xfrm>
                <a:off x="3696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58" name="Freeform 478"/>
              <p:cNvSpPr>
                <a:spLocks/>
              </p:cNvSpPr>
              <p:nvPr/>
            </p:nvSpPr>
            <p:spPr bwMode="auto">
              <a:xfrm>
                <a:off x="3750" y="101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4150" name="Group 479"/>
              <p:cNvGrpSpPr>
                <a:grpSpLocks/>
              </p:cNvGrpSpPr>
              <p:nvPr/>
            </p:nvGrpSpPr>
            <p:grpSpPr bwMode="auto">
              <a:xfrm>
                <a:off x="3648" y="1151"/>
                <a:ext cx="202" cy="49"/>
                <a:chOff x="432" y="1152"/>
                <a:chExt cx="202" cy="49"/>
              </a:xfrm>
            </p:grpSpPr>
            <p:sp>
              <p:nvSpPr>
                <p:cNvPr id="164061" name="Freeform 480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62" name="Freeform 481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0" name="Freeform 482"/>
              <p:cNvSpPr>
                <a:spLocks/>
              </p:cNvSpPr>
              <p:nvPr/>
            </p:nvSpPr>
            <p:spPr bwMode="auto">
              <a:xfrm>
                <a:off x="3748" y="702"/>
                <a:ext cx="99" cy="225"/>
              </a:xfrm>
              <a:custGeom>
                <a:avLst/>
                <a:gdLst>
                  <a:gd name="T0" fmla="*/ 0 w 99"/>
                  <a:gd name="T1" fmla="*/ 0 h 225"/>
                  <a:gd name="T2" fmla="*/ 0 w 99"/>
                  <a:gd name="T3" fmla="*/ 225 h 225"/>
                  <a:gd name="T4" fmla="*/ 99 w 99"/>
                  <a:gd name="T5" fmla="*/ 225 h 22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5"/>
                  <a:gd name="T11" fmla="*/ 99 w 99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151" name="Group 483"/>
            <p:cNvGrpSpPr>
              <a:grpSpLocks/>
            </p:cNvGrpSpPr>
            <p:nvPr/>
          </p:nvGrpSpPr>
          <p:grpSpPr bwMode="auto">
            <a:xfrm>
              <a:off x="3658" y="1409"/>
              <a:ext cx="251" cy="577"/>
              <a:chOff x="3658" y="1409"/>
              <a:chExt cx="251" cy="577"/>
            </a:xfrm>
          </p:grpSpPr>
          <p:grpSp>
            <p:nvGrpSpPr>
              <p:cNvPr id="164152" name="Group 484"/>
              <p:cNvGrpSpPr>
                <a:grpSpLocks/>
              </p:cNvGrpSpPr>
              <p:nvPr/>
            </p:nvGrpSpPr>
            <p:grpSpPr bwMode="auto">
              <a:xfrm rot="10800000">
                <a:off x="3860" y="1554"/>
                <a:ext cx="49" cy="231"/>
                <a:chOff x="1586" y="1334"/>
                <a:chExt cx="49" cy="231"/>
              </a:xfrm>
            </p:grpSpPr>
            <p:sp>
              <p:nvSpPr>
                <p:cNvPr id="164053" name="Freeform 485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54" name="Freeform 486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46" name="Line 487"/>
              <p:cNvSpPr>
                <a:spLocks noChangeShapeType="1"/>
              </p:cNvSpPr>
              <p:nvPr/>
            </p:nvSpPr>
            <p:spPr bwMode="auto">
              <a:xfrm>
                <a:off x="3758" y="1889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7" name="Freeform 488"/>
              <p:cNvSpPr>
                <a:spLocks/>
              </p:cNvSpPr>
              <p:nvPr/>
            </p:nvSpPr>
            <p:spPr bwMode="auto">
              <a:xfrm>
                <a:off x="3706" y="198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48" name="Freeform 489"/>
              <p:cNvSpPr>
                <a:spLocks/>
              </p:cNvSpPr>
              <p:nvPr/>
            </p:nvSpPr>
            <p:spPr bwMode="auto">
              <a:xfrm>
                <a:off x="3760" y="1709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4153" name="Group 490"/>
              <p:cNvGrpSpPr>
                <a:grpSpLocks/>
              </p:cNvGrpSpPr>
              <p:nvPr/>
            </p:nvGrpSpPr>
            <p:grpSpPr bwMode="auto">
              <a:xfrm>
                <a:off x="3658" y="1841"/>
                <a:ext cx="202" cy="49"/>
                <a:chOff x="432" y="1152"/>
                <a:chExt cx="202" cy="49"/>
              </a:xfrm>
            </p:grpSpPr>
            <p:sp>
              <p:nvSpPr>
                <p:cNvPr id="164051" name="Freeform 491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52" name="Freeform 492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50" name="Freeform 493"/>
              <p:cNvSpPr>
                <a:spLocks/>
              </p:cNvSpPr>
              <p:nvPr/>
            </p:nvSpPr>
            <p:spPr bwMode="auto">
              <a:xfrm>
                <a:off x="3758" y="1409"/>
                <a:ext cx="99" cy="208"/>
              </a:xfrm>
              <a:custGeom>
                <a:avLst/>
                <a:gdLst>
                  <a:gd name="T0" fmla="*/ 0 w 99"/>
                  <a:gd name="T1" fmla="*/ 0 h 208"/>
                  <a:gd name="T2" fmla="*/ 0 w 99"/>
                  <a:gd name="T3" fmla="*/ 208 h 208"/>
                  <a:gd name="T4" fmla="*/ 99 w 99"/>
                  <a:gd name="T5" fmla="*/ 208 h 208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8"/>
                  <a:gd name="T11" fmla="*/ 99 w 99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8">
                    <a:moveTo>
                      <a:pt x="0" y="0"/>
                    </a:moveTo>
                    <a:lnTo>
                      <a:pt x="0" y="208"/>
                    </a:lnTo>
                    <a:lnTo>
                      <a:pt x="99" y="20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154" name="Group 494"/>
            <p:cNvGrpSpPr>
              <a:grpSpLocks/>
            </p:cNvGrpSpPr>
            <p:nvPr/>
          </p:nvGrpSpPr>
          <p:grpSpPr bwMode="auto">
            <a:xfrm>
              <a:off x="3658" y="2468"/>
              <a:ext cx="251" cy="574"/>
              <a:chOff x="3658" y="2468"/>
              <a:chExt cx="251" cy="574"/>
            </a:xfrm>
          </p:grpSpPr>
          <p:grpSp>
            <p:nvGrpSpPr>
              <p:cNvPr id="164155" name="Group 495"/>
              <p:cNvGrpSpPr>
                <a:grpSpLocks/>
              </p:cNvGrpSpPr>
              <p:nvPr/>
            </p:nvGrpSpPr>
            <p:grpSpPr bwMode="auto">
              <a:xfrm rot="10800000">
                <a:off x="3860" y="2610"/>
                <a:ext cx="49" cy="231"/>
                <a:chOff x="1586" y="1334"/>
                <a:chExt cx="49" cy="231"/>
              </a:xfrm>
            </p:grpSpPr>
            <p:sp>
              <p:nvSpPr>
                <p:cNvPr id="164043" name="Freeform 496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044" name="Freeform 497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36" name="Line 498"/>
              <p:cNvSpPr>
                <a:spLocks noChangeShapeType="1"/>
              </p:cNvSpPr>
              <p:nvPr/>
            </p:nvSpPr>
            <p:spPr bwMode="auto">
              <a:xfrm>
                <a:off x="3758" y="2945"/>
                <a:ext cx="2" cy="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7" name="Freeform 499"/>
              <p:cNvSpPr>
                <a:spLocks/>
              </p:cNvSpPr>
              <p:nvPr/>
            </p:nvSpPr>
            <p:spPr bwMode="auto">
              <a:xfrm>
                <a:off x="3706" y="3041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38" name="Freeform 500"/>
              <p:cNvSpPr>
                <a:spLocks/>
              </p:cNvSpPr>
              <p:nvPr/>
            </p:nvSpPr>
            <p:spPr bwMode="auto">
              <a:xfrm>
                <a:off x="3760" y="2765"/>
                <a:ext cx="103" cy="141"/>
              </a:xfrm>
              <a:custGeom>
                <a:avLst/>
                <a:gdLst>
                  <a:gd name="T0" fmla="*/ 103 w 103"/>
                  <a:gd name="T1" fmla="*/ 1 h 141"/>
                  <a:gd name="T2" fmla="*/ 0 w 103"/>
                  <a:gd name="T3" fmla="*/ 0 h 141"/>
                  <a:gd name="T4" fmla="*/ 0 w 103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41"/>
                  <a:gd name="T11" fmla="*/ 103 w 103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4156" name="Group 501"/>
              <p:cNvGrpSpPr>
                <a:grpSpLocks/>
              </p:cNvGrpSpPr>
              <p:nvPr/>
            </p:nvGrpSpPr>
            <p:grpSpPr bwMode="auto">
              <a:xfrm>
                <a:off x="3658" y="2897"/>
                <a:ext cx="202" cy="49"/>
                <a:chOff x="432" y="1152"/>
                <a:chExt cx="202" cy="49"/>
              </a:xfrm>
            </p:grpSpPr>
            <p:sp>
              <p:nvSpPr>
                <p:cNvPr id="164041" name="Freeform 502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42" name="Freeform 503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40" name="Freeform 504"/>
              <p:cNvSpPr>
                <a:spLocks/>
              </p:cNvSpPr>
              <p:nvPr/>
            </p:nvSpPr>
            <p:spPr bwMode="auto">
              <a:xfrm>
                <a:off x="3758" y="2468"/>
                <a:ext cx="99" cy="205"/>
              </a:xfrm>
              <a:custGeom>
                <a:avLst/>
                <a:gdLst>
                  <a:gd name="T0" fmla="*/ 0 w 99"/>
                  <a:gd name="T1" fmla="*/ 0 h 205"/>
                  <a:gd name="T2" fmla="*/ 0 w 99"/>
                  <a:gd name="T3" fmla="*/ 205 h 205"/>
                  <a:gd name="T4" fmla="*/ 99 w 99"/>
                  <a:gd name="T5" fmla="*/ 205 h 20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05"/>
                  <a:gd name="T11" fmla="*/ 99 w 99"/>
                  <a:gd name="T12" fmla="*/ 205 h 2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05">
                    <a:moveTo>
                      <a:pt x="0" y="0"/>
                    </a:moveTo>
                    <a:lnTo>
                      <a:pt x="0" y="205"/>
                    </a:lnTo>
                    <a:lnTo>
                      <a:pt x="99" y="20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95" name="Freeform 505"/>
            <p:cNvSpPr>
              <a:spLocks/>
            </p:cNvSpPr>
            <p:nvPr/>
          </p:nvSpPr>
          <p:spPr bwMode="auto">
            <a:xfrm>
              <a:off x="3901" y="980"/>
              <a:ext cx="192" cy="2236"/>
            </a:xfrm>
            <a:custGeom>
              <a:avLst/>
              <a:gdLst>
                <a:gd name="T0" fmla="*/ 0 w 192"/>
                <a:gd name="T1" fmla="*/ 0 h 2236"/>
                <a:gd name="T2" fmla="*/ 192 w 192"/>
                <a:gd name="T3" fmla="*/ 1 h 2236"/>
                <a:gd name="T4" fmla="*/ 192 w 192"/>
                <a:gd name="T5" fmla="*/ 2236 h 2236"/>
                <a:gd name="T6" fmla="*/ 0 60000 65536"/>
                <a:gd name="T7" fmla="*/ 0 60000 65536"/>
                <a:gd name="T8" fmla="*/ 0 60000 65536"/>
                <a:gd name="T9" fmla="*/ 0 w 192"/>
                <a:gd name="T10" fmla="*/ 0 h 2236"/>
                <a:gd name="T11" fmla="*/ 192 w 192"/>
                <a:gd name="T12" fmla="*/ 2236 h 2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6" name="Freeform 506"/>
            <p:cNvSpPr>
              <a:spLocks/>
            </p:cNvSpPr>
            <p:nvPr/>
          </p:nvSpPr>
          <p:spPr bwMode="auto">
            <a:xfrm>
              <a:off x="3898" y="2112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7" name="Freeform 507"/>
            <p:cNvSpPr>
              <a:spLocks/>
            </p:cNvSpPr>
            <p:nvPr/>
          </p:nvSpPr>
          <p:spPr bwMode="auto">
            <a:xfrm>
              <a:off x="3898" y="2256"/>
              <a:ext cx="195" cy="1"/>
            </a:xfrm>
            <a:custGeom>
              <a:avLst/>
              <a:gdLst>
                <a:gd name="T0" fmla="*/ 0 w 195"/>
                <a:gd name="T1" fmla="*/ 1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8" name="Freeform 508"/>
            <p:cNvSpPr>
              <a:spLocks/>
            </p:cNvSpPr>
            <p:nvPr/>
          </p:nvSpPr>
          <p:spPr bwMode="auto">
            <a:xfrm>
              <a:off x="3906" y="2721"/>
              <a:ext cx="187" cy="1"/>
            </a:xfrm>
            <a:custGeom>
              <a:avLst/>
              <a:gdLst>
                <a:gd name="T0" fmla="*/ 0 w 187"/>
                <a:gd name="T1" fmla="*/ 0 h 1"/>
                <a:gd name="T2" fmla="*/ 187 w 187"/>
                <a:gd name="T3" fmla="*/ 1 h 1"/>
                <a:gd name="T4" fmla="*/ 0 60000 65536"/>
                <a:gd name="T5" fmla="*/ 0 60000 65536"/>
                <a:gd name="T6" fmla="*/ 0 w 187"/>
                <a:gd name="T7" fmla="*/ 0 h 1"/>
                <a:gd name="T8" fmla="*/ 187 w 18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1">
                  <a:moveTo>
                    <a:pt x="0" y="0"/>
                  </a:moveTo>
                  <a:lnTo>
                    <a:pt x="187" y="1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9" name="Freeform 509"/>
            <p:cNvSpPr>
              <a:spLocks/>
            </p:cNvSpPr>
            <p:nvPr/>
          </p:nvSpPr>
          <p:spPr bwMode="auto">
            <a:xfrm>
              <a:off x="4453" y="1302"/>
              <a:ext cx="432" cy="111"/>
            </a:xfrm>
            <a:custGeom>
              <a:avLst/>
              <a:gdLst>
                <a:gd name="T0" fmla="*/ 0 w 432"/>
                <a:gd name="T1" fmla="*/ 0 h 111"/>
                <a:gd name="T2" fmla="*/ 0 w 432"/>
                <a:gd name="T3" fmla="*/ 111 h 111"/>
                <a:gd name="T4" fmla="*/ 432 w 432"/>
                <a:gd name="T5" fmla="*/ 111 h 111"/>
                <a:gd name="T6" fmla="*/ 0 60000 65536"/>
                <a:gd name="T7" fmla="*/ 0 60000 65536"/>
                <a:gd name="T8" fmla="*/ 0 60000 65536"/>
                <a:gd name="T9" fmla="*/ 0 w 432"/>
                <a:gd name="T10" fmla="*/ 0 h 111"/>
                <a:gd name="T11" fmla="*/ 432 w 432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11">
                  <a:moveTo>
                    <a:pt x="0" y="0"/>
                  </a:moveTo>
                  <a:lnTo>
                    <a:pt x="0" y="111"/>
                  </a:lnTo>
                  <a:lnTo>
                    <a:pt x="432" y="11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0" name="Freeform 510"/>
            <p:cNvSpPr>
              <a:spLocks/>
            </p:cNvSpPr>
            <p:nvPr/>
          </p:nvSpPr>
          <p:spPr bwMode="auto">
            <a:xfrm>
              <a:off x="4453" y="2358"/>
              <a:ext cx="423" cy="120"/>
            </a:xfrm>
            <a:custGeom>
              <a:avLst/>
              <a:gdLst>
                <a:gd name="T0" fmla="*/ 0 w 423"/>
                <a:gd name="T1" fmla="*/ 0 h 120"/>
                <a:gd name="T2" fmla="*/ 0 w 423"/>
                <a:gd name="T3" fmla="*/ 120 h 120"/>
                <a:gd name="T4" fmla="*/ 423 w 423"/>
                <a:gd name="T5" fmla="*/ 120 h 120"/>
                <a:gd name="T6" fmla="*/ 0 60000 65536"/>
                <a:gd name="T7" fmla="*/ 0 60000 65536"/>
                <a:gd name="T8" fmla="*/ 0 60000 65536"/>
                <a:gd name="T9" fmla="*/ 0 w 423"/>
                <a:gd name="T10" fmla="*/ 0 h 120"/>
                <a:gd name="T11" fmla="*/ 423 w 423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" h="120">
                  <a:moveTo>
                    <a:pt x="0" y="0"/>
                  </a:moveTo>
                  <a:lnTo>
                    <a:pt x="0" y="120"/>
                  </a:lnTo>
                  <a:lnTo>
                    <a:pt x="423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1" name="Freeform 511"/>
            <p:cNvSpPr>
              <a:spLocks/>
            </p:cNvSpPr>
            <p:nvPr/>
          </p:nvSpPr>
          <p:spPr bwMode="auto">
            <a:xfrm>
              <a:off x="4411" y="432"/>
              <a:ext cx="800" cy="99"/>
            </a:xfrm>
            <a:custGeom>
              <a:avLst/>
              <a:gdLst>
                <a:gd name="T0" fmla="*/ 0 w 993"/>
                <a:gd name="T1" fmla="*/ 99 h 99"/>
                <a:gd name="T2" fmla="*/ 0 w 993"/>
                <a:gd name="T3" fmla="*/ 0 h 99"/>
                <a:gd name="T4" fmla="*/ 800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2" name="Freeform 512"/>
            <p:cNvSpPr>
              <a:spLocks/>
            </p:cNvSpPr>
            <p:nvPr/>
          </p:nvSpPr>
          <p:spPr bwMode="auto">
            <a:xfrm>
              <a:off x="4411" y="1152"/>
              <a:ext cx="801" cy="96"/>
            </a:xfrm>
            <a:custGeom>
              <a:avLst/>
              <a:gdLst>
                <a:gd name="T0" fmla="*/ 0 w 993"/>
                <a:gd name="T1" fmla="*/ 96 h 99"/>
                <a:gd name="T2" fmla="*/ 0 w 993"/>
                <a:gd name="T3" fmla="*/ 0 h 99"/>
                <a:gd name="T4" fmla="*/ 801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3" name="Freeform 513"/>
            <p:cNvSpPr>
              <a:spLocks/>
            </p:cNvSpPr>
            <p:nvPr/>
          </p:nvSpPr>
          <p:spPr bwMode="auto">
            <a:xfrm>
              <a:off x="4411" y="2208"/>
              <a:ext cx="800" cy="99"/>
            </a:xfrm>
            <a:custGeom>
              <a:avLst/>
              <a:gdLst>
                <a:gd name="T0" fmla="*/ 0 w 993"/>
                <a:gd name="T1" fmla="*/ 99 h 99"/>
                <a:gd name="T2" fmla="*/ 0 w 993"/>
                <a:gd name="T3" fmla="*/ 0 h 99"/>
                <a:gd name="T4" fmla="*/ 800 w 993"/>
                <a:gd name="T5" fmla="*/ 0 h 99"/>
                <a:gd name="T6" fmla="*/ 0 60000 65536"/>
                <a:gd name="T7" fmla="*/ 0 60000 65536"/>
                <a:gd name="T8" fmla="*/ 0 60000 65536"/>
                <a:gd name="T9" fmla="*/ 0 w 993"/>
                <a:gd name="T10" fmla="*/ 0 h 99"/>
                <a:gd name="T11" fmla="*/ 993 w 99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4" name="Text Box 514"/>
            <p:cNvSpPr txBox="1">
              <a:spLocks noChangeArrowheads="1"/>
            </p:cNvSpPr>
            <p:nvPr/>
          </p:nvSpPr>
          <p:spPr bwMode="auto">
            <a:xfrm>
              <a:off x="28" y="31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005" name="Text Box 515"/>
            <p:cNvSpPr txBox="1">
              <a:spLocks noChangeArrowheads="1"/>
            </p:cNvSpPr>
            <p:nvPr/>
          </p:nvSpPr>
          <p:spPr bwMode="auto">
            <a:xfrm>
              <a:off x="940" y="31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64006" name="Text Box 516"/>
            <p:cNvSpPr txBox="1">
              <a:spLocks noChangeArrowheads="1"/>
            </p:cNvSpPr>
            <p:nvPr/>
          </p:nvSpPr>
          <p:spPr bwMode="auto">
            <a:xfrm>
              <a:off x="2994" y="316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64007" name="Text Box 517"/>
            <p:cNvSpPr txBox="1">
              <a:spLocks noChangeArrowheads="1"/>
            </p:cNvSpPr>
            <p:nvPr/>
          </p:nvSpPr>
          <p:spPr bwMode="auto">
            <a:xfrm>
              <a:off x="3916" y="3161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64008" name="Text Box 518"/>
            <p:cNvSpPr txBox="1">
              <a:spLocks noChangeArrowheads="1"/>
            </p:cNvSpPr>
            <p:nvPr/>
          </p:nvSpPr>
          <p:spPr bwMode="auto">
            <a:xfrm>
              <a:off x="1776" y="3590"/>
              <a:ext cx="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128 根行线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164009" name="Text Box 519"/>
            <p:cNvSpPr txBox="1">
              <a:spLocks noChangeArrowheads="1"/>
            </p:cNvSpPr>
            <p:nvPr/>
          </p:nvSpPr>
          <p:spPr bwMode="auto">
            <a:xfrm>
              <a:off x="546" y="103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64010" name="Text Box 520"/>
            <p:cNvSpPr txBox="1">
              <a:spLocks noChangeArrowheads="1"/>
            </p:cNvSpPr>
            <p:nvPr/>
          </p:nvSpPr>
          <p:spPr bwMode="auto">
            <a:xfrm>
              <a:off x="700" y="1119"/>
              <a:ext cx="1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64011" name="Text Box 521"/>
            <p:cNvSpPr txBox="1">
              <a:spLocks noChangeArrowheads="1"/>
            </p:cNvSpPr>
            <p:nvPr/>
          </p:nvSpPr>
          <p:spPr bwMode="auto">
            <a:xfrm>
              <a:off x="5100" y="4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012" name="Text Box 522"/>
            <p:cNvSpPr txBox="1">
              <a:spLocks noChangeArrowheads="1"/>
            </p:cNvSpPr>
            <p:nvPr/>
          </p:nvSpPr>
          <p:spPr bwMode="auto">
            <a:xfrm>
              <a:off x="5020" y="2201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64013" name="Text Box 523"/>
            <p:cNvSpPr txBox="1">
              <a:spLocks noChangeArrowheads="1"/>
            </p:cNvSpPr>
            <p:nvPr/>
          </p:nvSpPr>
          <p:spPr bwMode="auto">
            <a:xfrm>
              <a:off x="5100" y="11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64157" name="Group 524"/>
            <p:cNvGrpSpPr>
              <a:grpSpLocks/>
            </p:cNvGrpSpPr>
            <p:nvPr/>
          </p:nvGrpSpPr>
          <p:grpSpPr bwMode="auto">
            <a:xfrm>
              <a:off x="5356" y="1039"/>
              <a:ext cx="363" cy="972"/>
              <a:chOff x="5356" y="1039"/>
              <a:chExt cx="363" cy="972"/>
            </a:xfrm>
          </p:grpSpPr>
          <p:sp>
            <p:nvSpPr>
              <p:cNvPr id="164031" name="Text Box 525"/>
              <p:cNvSpPr txBox="1">
                <a:spLocks noChangeArrowheads="1"/>
              </p:cNvSpPr>
              <p:nvPr/>
            </p:nvSpPr>
            <p:spPr bwMode="auto">
              <a:xfrm>
                <a:off x="5356" y="1039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164032" name="Text Box 526"/>
              <p:cNvSpPr txBox="1">
                <a:spLocks noChangeArrowheads="1"/>
              </p:cNvSpPr>
              <p:nvPr/>
            </p:nvSpPr>
            <p:spPr bwMode="auto">
              <a:xfrm>
                <a:off x="5442" y="1294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64033" name="Text Box 527"/>
              <p:cNvSpPr txBox="1">
                <a:spLocks noChangeArrowheads="1"/>
              </p:cNvSpPr>
              <p:nvPr/>
            </p:nvSpPr>
            <p:spPr bwMode="auto">
              <a:xfrm>
                <a:off x="5442" y="152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选</a:t>
                </a:r>
              </a:p>
            </p:txBody>
          </p:sp>
          <p:sp>
            <p:nvSpPr>
              <p:cNvPr id="164034" name="Text Box 528"/>
              <p:cNvSpPr txBox="1">
                <a:spLocks noChangeArrowheads="1"/>
              </p:cNvSpPr>
              <p:nvPr/>
            </p:nvSpPr>
            <p:spPr bwMode="auto">
              <a:xfrm>
                <a:off x="5442" y="176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择</a:t>
                </a:r>
              </a:p>
            </p:txBody>
          </p:sp>
        </p:grpSp>
        <p:sp>
          <p:nvSpPr>
            <p:cNvPr id="164015" name="Text Box 529"/>
            <p:cNvSpPr txBox="1">
              <a:spLocks noChangeArrowheads="1"/>
            </p:cNvSpPr>
            <p:nvPr/>
          </p:nvSpPr>
          <p:spPr bwMode="auto">
            <a:xfrm>
              <a:off x="4896" y="2745"/>
              <a:ext cx="6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读/写线</a:t>
              </a:r>
            </a:p>
          </p:txBody>
        </p:sp>
        <p:sp>
          <p:nvSpPr>
            <p:cNvPr id="164016" name="Line 530"/>
            <p:cNvSpPr>
              <a:spLocks noChangeShapeType="1"/>
            </p:cNvSpPr>
            <p:nvPr/>
          </p:nvSpPr>
          <p:spPr bwMode="auto">
            <a:xfrm flipV="1">
              <a:off x="4876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7" name="Line 531"/>
            <p:cNvSpPr>
              <a:spLocks noChangeShapeType="1"/>
            </p:cNvSpPr>
            <p:nvPr/>
          </p:nvSpPr>
          <p:spPr bwMode="auto">
            <a:xfrm>
              <a:off x="29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8" name="Line 532"/>
            <p:cNvSpPr>
              <a:spLocks noChangeShapeType="1"/>
            </p:cNvSpPr>
            <p:nvPr/>
          </p:nvSpPr>
          <p:spPr bwMode="auto">
            <a:xfrm>
              <a:off x="41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9" name="Line 533"/>
            <p:cNvSpPr>
              <a:spLocks noChangeShapeType="1"/>
            </p:cNvSpPr>
            <p:nvPr/>
          </p:nvSpPr>
          <p:spPr bwMode="auto">
            <a:xfrm>
              <a:off x="5295" y="39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0" name="Line 534"/>
            <p:cNvSpPr>
              <a:spLocks noChangeShapeType="1"/>
            </p:cNvSpPr>
            <p:nvPr/>
          </p:nvSpPr>
          <p:spPr bwMode="auto">
            <a:xfrm>
              <a:off x="1708" y="39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1" name="Text Box 535"/>
            <p:cNvSpPr txBox="1">
              <a:spLocks noChangeArrowheads="1"/>
            </p:cNvSpPr>
            <p:nvPr/>
          </p:nvSpPr>
          <p:spPr bwMode="auto">
            <a:xfrm>
              <a:off x="2158" y="3878"/>
              <a:ext cx="7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数据输入</a:t>
              </a:r>
            </a:p>
          </p:txBody>
        </p:sp>
        <p:sp>
          <p:nvSpPr>
            <p:cNvPr id="164022" name="Text Box 536"/>
            <p:cNvSpPr txBox="1">
              <a:spLocks noChangeArrowheads="1"/>
            </p:cNvSpPr>
            <p:nvPr/>
          </p:nvSpPr>
          <p:spPr bwMode="auto">
            <a:xfrm>
              <a:off x="3398" y="386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缓冲</a:t>
              </a:r>
            </a:p>
          </p:txBody>
        </p:sp>
        <p:sp>
          <p:nvSpPr>
            <p:cNvPr id="164023" name="Text Box 537"/>
            <p:cNvSpPr txBox="1">
              <a:spLocks noChangeArrowheads="1"/>
            </p:cNvSpPr>
            <p:nvPr/>
          </p:nvSpPr>
          <p:spPr bwMode="auto">
            <a:xfrm>
              <a:off x="4534" y="3853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输出驱动</a:t>
              </a:r>
            </a:p>
          </p:txBody>
        </p:sp>
        <p:sp>
          <p:nvSpPr>
            <p:cNvPr id="164024" name="Text Box 538"/>
            <p:cNvSpPr txBox="1">
              <a:spLocks noChangeArrowheads="1"/>
            </p:cNvSpPr>
            <p:nvPr/>
          </p:nvSpPr>
          <p:spPr bwMode="auto">
            <a:xfrm>
              <a:off x="5212" y="36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4025" name="Text Box 539"/>
            <p:cNvSpPr txBox="1">
              <a:spLocks noChangeArrowheads="1"/>
            </p:cNvSpPr>
            <p:nvPr/>
          </p:nvSpPr>
          <p:spPr bwMode="auto">
            <a:xfrm>
              <a:off x="5356" y="374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64026" name="Text Box 540"/>
            <p:cNvSpPr txBox="1">
              <a:spLocks noChangeArrowheads="1"/>
            </p:cNvSpPr>
            <p:nvPr/>
          </p:nvSpPr>
          <p:spPr bwMode="auto">
            <a:xfrm>
              <a:off x="1392" y="381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4027" name="Text Box 541"/>
            <p:cNvSpPr txBox="1">
              <a:spLocks noChangeArrowheads="1"/>
            </p:cNvSpPr>
            <p:nvPr/>
          </p:nvSpPr>
          <p:spPr bwMode="auto">
            <a:xfrm>
              <a:off x="1535" y="3936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IN</a:t>
              </a:r>
            </a:p>
          </p:txBody>
        </p:sp>
        <p:grpSp>
          <p:nvGrpSpPr>
            <p:cNvPr id="164158" name="Group 542"/>
            <p:cNvGrpSpPr>
              <a:grpSpLocks/>
            </p:cNvGrpSpPr>
            <p:nvPr/>
          </p:nvGrpSpPr>
          <p:grpSpPr bwMode="auto">
            <a:xfrm>
              <a:off x="1536" y="2784"/>
              <a:ext cx="320" cy="297"/>
              <a:chOff x="1536" y="2784"/>
              <a:chExt cx="320" cy="297"/>
            </a:xfrm>
          </p:grpSpPr>
          <p:sp>
            <p:nvSpPr>
              <p:cNvPr id="164029" name="Text Box 543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4030" name="Text Box 544"/>
              <p:cNvSpPr txBox="1">
                <a:spLocks noChangeArrowheads="1"/>
              </p:cNvSpPr>
              <p:nvPr/>
            </p:nvSpPr>
            <p:spPr bwMode="auto">
              <a:xfrm>
                <a:off x="1690" y="2869"/>
                <a:ext cx="16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247025" name="Freeform 241"/>
          <p:cNvSpPr>
            <a:spLocks/>
          </p:cNvSpPr>
          <p:nvPr/>
        </p:nvSpPr>
        <p:spPr bwMode="auto">
          <a:xfrm>
            <a:off x="7010400" y="685800"/>
            <a:ext cx="1270000" cy="157163"/>
          </a:xfrm>
          <a:custGeom>
            <a:avLst/>
            <a:gdLst>
              <a:gd name="T0" fmla="*/ 0 w 993"/>
              <a:gd name="T1" fmla="*/ 157163 h 99"/>
              <a:gd name="T2" fmla="*/ 0 w 993"/>
              <a:gd name="T3" fmla="*/ 0 h 99"/>
              <a:gd name="T4" fmla="*/ 1270000 w 993"/>
              <a:gd name="T5" fmla="*/ 0 h 99"/>
              <a:gd name="T6" fmla="*/ 0 60000 65536"/>
              <a:gd name="T7" fmla="*/ 0 60000 65536"/>
              <a:gd name="T8" fmla="*/ 0 60000 65536"/>
              <a:gd name="T9" fmla="*/ 0 w 993"/>
              <a:gd name="T10" fmla="*/ 0 h 99"/>
              <a:gd name="T11" fmla="*/ 993 w 99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" h="99">
                <a:moveTo>
                  <a:pt x="0" y="99"/>
                </a:moveTo>
                <a:lnTo>
                  <a:pt x="0" y="0"/>
                </a:lnTo>
                <a:lnTo>
                  <a:pt x="993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7026" name="Freeform 242"/>
          <p:cNvSpPr>
            <a:spLocks/>
          </p:cNvSpPr>
          <p:nvPr/>
        </p:nvSpPr>
        <p:spPr bwMode="auto">
          <a:xfrm>
            <a:off x="4152900" y="919163"/>
            <a:ext cx="2795588" cy="190500"/>
          </a:xfrm>
          <a:custGeom>
            <a:avLst/>
            <a:gdLst>
              <a:gd name="T0" fmla="*/ 2795588 w 1761"/>
              <a:gd name="T1" fmla="*/ 0 h 120"/>
              <a:gd name="T2" fmla="*/ 2795588 w 1761"/>
              <a:gd name="T3" fmla="*/ 185738 h 120"/>
              <a:gd name="T4" fmla="*/ 0 w 1761"/>
              <a:gd name="T5" fmla="*/ 190500 h 120"/>
              <a:gd name="T6" fmla="*/ 0 60000 65536"/>
              <a:gd name="T7" fmla="*/ 0 60000 65536"/>
              <a:gd name="T8" fmla="*/ 0 60000 65536"/>
              <a:gd name="T9" fmla="*/ 0 w 1761"/>
              <a:gd name="T10" fmla="*/ 0 h 120"/>
              <a:gd name="T11" fmla="*/ 1761 w 1761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1" h="120">
                <a:moveTo>
                  <a:pt x="1761" y="0"/>
                </a:moveTo>
                <a:lnTo>
                  <a:pt x="1761" y="117"/>
                </a:lnTo>
                <a:lnTo>
                  <a:pt x="0" y="12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4159" name="Group 243"/>
          <p:cNvGrpSpPr>
            <a:grpSpLocks/>
          </p:cNvGrpSpPr>
          <p:nvPr/>
        </p:nvGrpSpPr>
        <p:grpSpPr bwMode="auto">
          <a:xfrm>
            <a:off x="1709738" y="1557338"/>
            <a:ext cx="314325" cy="3548062"/>
            <a:chOff x="1145" y="981"/>
            <a:chExt cx="198" cy="2235"/>
          </a:xfrm>
        </p:grpSpPr>
        <p:sp>
          <p:nvSpPr>
            <p:cNvPr id="163907" name="Line 244"/>
            <p:cNvSpPr>
              <a:spLocks noChangeShapeType="1"/>
            </p:cNvSpPr>
            <p:nvPr/>
          </p:nvSpPr>
          <p:spPr bwMode="auto">
            <a:xfrm>
              <a:off x="1150" y="2255"/>
              <a:ext cx="190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8" name="Group 245"/>
            <p:cNvGrpSpPr>
              <a:grpSpLocks/>
            </p:cNvGrpSpPr>
            <p:nvPr/>
          </p:nvGrpSpPr>
          <p:grpSpPr bwMode="auto">
            <a:xfrm>
              <a:off x="1145" y="981"/>
              <a:ext cx="198" cy="2235"/>
              <a:chOff x="1145" y="981"/>
              <a:chExt cx="198" cy="2235"/>
            </a:xfrm>
          </p:grpSpPr>
          <p:sp>
            <p:nvSpPr>
              <p:cNvPr id="163910" name="Freeform 246"/>
              <p:cNvSpPr>
                <a:spLocks/>
              </p:cNvSpPr>
              <p:nvPr/>
            </p:nvSpPr>
            <p:spPr bwMode="auto">
              <a:xfrm>
                <a:off x="1145" y="1707"/>
                <a:ext cx="198" cy="3"/>
              </a:xfrm>
              <a:custGeom>
                <a:avLst/>
                <a:gdLst>
                  <a:gd name="T0" fmla="*/ 0 w 198"/>
                  <a:gd name="T1" fmla="*/ 3 h 3"/>
                  <a:gd name="T2" fmla="*/ 198 w 198"/>
                  <a:gd name="T3" fmla="*/ 0 h 3"/>
                  <a:gd name="T4" fmla="*/ 0 60000 65536"/>
                  <a:gd name="T5" fmla="*/ 0 60000 65536"/>
                  <a:gd name="T6" fmla="*/ 0 w 198"/>
                  <a:gd name="T7" fmla="*/ 0 h 3"/>
                  <a:gd name="T8" fmla="*/ 198 w 198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8" h="3">
                    <a:moveTo>
                      <a:pt x="0" y="3"/>
                    </a:moveTo>
                    <a:lnTo>
                      <a:pt x="198" y="0"/>
                    </a:lnTo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11" name="Freeform 247"/>
              <p:cNvSpPr>
                <a:spLocks/>
              </p:cNvSpPr>
              <p:nvPr/>
            </p:nvSpPr>
            <p:spPr bwMode="auto">
              <a:xfrm>
                <a:off x="1148" y="981"/>
                <a:ext cx="189" cy="2235"/>
              </a:xfrm>
              <a:custGeom>
                <a:avLst/>
                <a:gdLst>
                  <a:gd name="T0" fmla="*/ 189 w 189"/>
                  <a:gd name="T1" fmla="*/ 0 h 2235"/>
                  <a:gd name="T2" fmla="*/ 0 w 189"/>
                  <a:gd name="T3" fmla="*/ 0 h 2235"/>
                  <a:gd name="T4" fmla="*/ 0 w 189"/>
                  <a:gd name="T5" fmla="*/ 2235 h 2235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2235"/>
                  <a:gd name="T11" fmla="*/ 189 w 189"/>
                  <a:gd name="T12" fmla="*/ 2235 h 2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2235">
                    <a:moveTo>
                      <a:pt x="189" y="0"/>
                    </a:moveTo>
                    <a:lnTo>
                      <a:pt x="0" y="0"/>
                    </a:lnTo>
                    <a:lnTo>
                      <a:pt x="0" y="2235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12" name="Freeform 248"/>
              <p:cNvSpPr>
                <a:spLocks/>
              </p:cNvSpPr>
              <p:nvPr/>
            </p:nvSpPr>
            <p:spPr bwMode="auto">
              <a:xfrm>
                <a:off x="1145" y="2718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  <a:gd name="T4" fmla="*/ 0 60000 65536"/>
                  <a:gd name="T5" fmla="*/ 0 60000 65536"/>
                  <a:gd name="T6" fmla="*/ 0 w 192"/>
                  <a:gd name="T7" fmla="*/ 0 h 1"/>
                  <a:gd name="T8" fmla="*/ 192 w 19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solidFill>
                <a:srgbClr val="FFFFFF"/>
              </a:solidFill>
              <a:ln w="762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09" name="Line 249"/>
            <p:cNvSpPr>
              <a:spLocks noChangeShapeType="1"/>
            </p:cNvSpPr>
            <p:nvPr/>
          </p:nvSpPr>
          <p:spPr bwMode="auto">
            <a:xfrm>
              <a:off x="1148" y="2063"/>
              <a:ext cx="190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9" name="Group 250"/>
          <p:cNvGrpSpPr>
            <a:grpSpLocks/>
          </p:cNvGrpSpPr>
          <p:nvPr/>
        </p:nvGrpSpPr>
        <p:grpSpPr bwMode="auto">
          <a:xfrm rot="5400000">
            <a:off x="6969125" y="692151"/>
            <a:ext cx="77787" cy="366712"/>
            <a:chOff x="1586" y="1334"/>
            <a:chExt cx="49" cy="231"/>
          </a:xfrm>
        </p:grpSpPr>
        <p:sp>
          <p:nvSpPr>
            <p:cNvPr id="163905" name="Freeform 251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06" name="Freeform 252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0" name="Group 253"/>
          <p:cNvGrpSpPr>
            <a:grpSpLocks/>
          </p:cNvGrpSpPr>
          <p:nvPr/>
        </p:nvGrpSpPr>
        <p:grpSpPr bwMode="auto">
          <a:xfrm>
            <a:off x="2085975" y="1104900"/>
            <a:ext cx="620713" cy="952500"/>
            <a:chOff x="1314" y="696"/>
            <a:chExt cx="391" cy="600"/>
          </a:xfrm>
        </p:grpSpPr>
        <p:grpSp>
          <p:nvGrpSpPr>
            <p:cNvPr id="291" name="Group 254"/>
            <p:cNvGrpSpPr>
              <a:grpSpLocks/>
            </p:cNvGrpSpPr>
            <p:nvPr/>
          </p:nvGrpSpPr>
          <p:grpSpPr bwMode="auto">
            <a:xfrm>
              <a:off x="1314" y="696"/>
              <a:ext cx="391" cy="237"/>
              <a:chOff x="1382" y="696"/>
              <a:chExt cx="391" cy="237"/>
            </a:xfrm>
          </p:grpSpPr>
          <p:sp>
            <p:nvSpPr>
              <p:cNvPr id="163903" name="Freeform 255"/>
              <p:cNvSpPr>
                <a:spLocks/>
              </p:cNvSpPr>
              <p:nvPr/>
            </p:nvSpPr>
            <p:spPr bwMode="auto">
              <a:xfrm>
                <a:off x="1382" y="696"/>
                <a:ext cx="108" cy="237"/>
              </a:xfrm>
              <a:custGeom>
                <a:avLst/>
                <a:gdLst>
                  <a:gd name="T0" fmla="*/ 0 w 108"/>
                  <a:gd name="T1" fmla="*/ 237 h 237"/>
                  <a:gd name="T2" fmla="*/ 108 w 108"/>
                  <a:gd name="T3" fmla="*/ 237 h 237"/>
                  <a:gd name="T4" fmla="*/ 108 w 108"/>
                  <a:gd name="T5" fmla="*/ 0 h 237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237"/>
                  <a:gd name="T11" fmla="*/ 108 w 108"/>
                  <a:gd name="T12" fmla="*/ 237 h 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237">
                    <a:moveTo>
                      <a:pt x="0" y="237"/>
                    </a:moveTo>
                    <a:lnTo>
                      <a:pt x="108" y="237"/>
                    </a:lnTo>
                    <a:lnTo>
                      <a:pt x="108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04" name="Freeform 256"/>
              <p:cNvSpPr>
                <a:spLocks/>
              </p:cNvSpPr>
              <p:nvPr/>
            </p:nvSpPr>
            <p:spPr bwMode="auto">
              <a:xfrm>
                <a:off x="1509" y="702"/>
                <a:ext cx="264" cy="1"/>
              </a:xfrm>
              <a:custGeom>
                <a:avLst/>
                <a:gdLst>
                  <a:gd name="T0" fmla="*/ 0 w 264"/>
                  <a:gd name="T1" fmla="*/ 0 h 1"/>
                  <a:gd name="T2" fmla="*/ 264 w 264"/>
                  <a:gd name="T3" fmla="*/ 0 h 1"/>
                  <a:gd name="T4" fmla="*/ 0 60000 65536"/>
                  <a:gd name="T5" fmla="*/ 0 60000 65536"/>
                  <a:gd name="T6" fmla="*/ 0 w 264"/>
                  <a:gd name="T7" fmla="*/ 0 h 1"/>
                  <a:gd name="T8" fmla="*/ 264 w 2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4" h="1">
                    <a:moveTo>
                      <a:pt x="0" y="0"/>
                    </a:moveTo>
                    <a:lnTo>
                      <a:pt x="264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2" name="Group 257"/>
            <p:cNvGrpSpPr>
              <a:grpSpLocks/>
            </p:cNvGrpSpPr>
            <p:nvPr/>
          </p:nvGrpSpPr>
          <p:grpSpPr bwMode="auto">
            <a:xfrm>
              <a:off x="1324" y="1019"/>
              <a:ext cx="202" cy="277"/>
              <a:chOff x="1392" y="1019"/>
              <a:chExt cx="202" cy="277"/>
            </a:xfrm>
          </p:grpSpPr>
          <p:sp>
            <p:nvSpPr>
              <p:cNvPr id="163897" name="Line 258"/>
              <p:cNvSpPr>
                <a:spLocks noChangeShapeType="1"/>
              </p:cNvSpPr>
              <p:nvPr/>
            </p:nvSpPr>
            <p:spPr bwMode="auto">
              <a:xfrm>
                <a:off x="1492" y="1199"/>
                <a:ext cx="2" cy="95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98" name="Freeform 259"/>
              <p:cNvSpPr>
                <a:spLocks/>
              </p:cNvSpPr>
              <p:nvPr/>
            </p:nvSpPr>
            <p:spPr bwMode="auto">
              <a:xfrm>
                <a:off x="1440" y="1295"/>
                <a:ext cx="120" cy="1"/>
              </a:xfrm>
              <a:custGeom>
                <a:avLst/>
                <a:gdLst>
                  <a:gd name="T0" fmla="*/ 0 w 120"/>
                  <a:gd name="T1" fmla="*/ 0 h 1"/>
                  <a:gd name="T2" fmla="*/ 120 w 120"/>
                  <a:gd name="T3" fmla="*/ 0 h 1"/>
                  <a:gd name="T4" fmla="*/ 0 60000 65536"/>
                  <a:gd name="T5" fmla="*/ 0 60000 65536"/>
                  <a:gd name="T6" fmla="*/ 0 w 120"/>
                  <a:gd name="T7" fmla="*/ 0 h 1"/>
                  <a:gd name="T8" fmla="*/ 120 w 1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99" name="Freeform 260"/>
              <p:cNvSpPr>
                <a:spLocks/>
              </p:cNvSpPr>
              <p:nvPr/>
            </p:nvSpPr>
            <p:spPr bwMode="auto">
              <a:xfrm>
                <a:off x="1392" y="1019"/>
                <a:ext cx="102" cy="141"/>
              </a:xfrm>
              <a:custGeom>
                <a:avLst/>
                <a:gdLst>
                  <a:gd name="T0" fmla="*/ 0 w 102"/>
                  <a:gd name="T1" fmla="*/ 0 h 141"/>
                  <a:gd name="T2" fmla="*/ 102 w 102"/>
                  <a:gd name="T3" fmla="*/ 0 h 141"/>
                  <a:gd name="T4" fmla="*/ 102 w 10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41"/>
                  <a:gd name="T11" fmla="*/ 102 w 10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93" name="Group 261"/>
              <p:cNvGrpSpPr>
                <a:grpSpLocks/>
              </p:cNvGrpSpPr>
              <p:nvPr/>
            </p:nvGrpSpPr>
            <p:grpSpPr bwMode="auto">
              <a:xfrm>
                <a:off x="1392" y="1151"/>
                <a:ext cx="202" cy="49"/>
                <a:chOff x="432" y="1152"/>
                <a:chExt cx="202" cy="49"/>
              </a:xfrm>
            </p:grpSpPr>
            <p:sp>
              <p:nvSpPr>
                <p:cNvPr id="163901" name="Freeform 262"/>
                <p:cNvSpPr>
                  <a:spLocks/>
                </p:cNvSpPr>
                <p:nvPr/>
              </p:nvSpPr>
              <p:spPr bwMode="auto">
                <a:xfrm>
                  <a:off x="432" y="1152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2" name="Freeform 263"/>
                <p:cNvSpPr>
                  <a:spLocks/>
                </p:cNvSpPr>
                <p:nvPr/>
              </p:nvSpPr>
              <p:spPr bwMode="auto">
                <a:xfrm>
                  <a:off x="432" y="1200"/>
                  <a:ext cx="202" cy="1"/>
                </a:xfrm>
                <a:custGeom>
                  <a:avLst/>
                  <a:gdLst>
                    <a:gd name="T0" fmla="*/ 0 w 202"/>
                    <a:gd name="T1" fmla="*/ 0 h 1"/>
                    <a:gd name="T2" fmla="*/ 202 w 202"/>
                    <a:gd name="T3" fmla="*/ 0 h 1"/>
                    <a:gd name="T4" fmla="*/ 0 60000 65536"/>
                    <a:gd name="T5" fmla="*/ 0 60000 65536"/>
                    <a:gd name="T6" fmla="*/ 0 w 202"/>
                    <a:gd name="T7" fmla="*/ 0 h 1"/>
                    <a:gd name="T8" fmla="*/ 202 w 202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/>
                </a:solidFill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94" name="Group 264"/>
          <p:cNvGrpSpPr>
            <a:grpSpLocks/>
          </p:cNvGrpSpPr>
          <p:nvPr/>
        </p:nvGrpSpPr>
        <p:grpSpPr bwMode="auto">
          <a:xfrm>
            <a:off x="2022475" y="1371600"/>
            <a:ext cx="688975" cy="3124200"/>
            <a:chOff x="1274" y="864"/>
            <a:chExt cx="434" cy="1968"/>
          </a:xfrm>
        </p:grpSpPr>
        <p:grpSp>
          <p:nvGrpSpPr>
            <p:cNvPr id="295" name="Group 265"/>
            <p:cNvGrpSpPr>
              <a:grpSpLocks/>
            </p:cNvGrpSpPr>
            <p:nvPr/>
          </p:nvGrpSpPr>
          <p:grpSpPr bwMode="auto">
            <a:xfrm>
              <a:off x="1274" y="864"/>
              <a:ext cx="50" cy="1968"/>
              <a:chOff x="1342" y="864"/>
              <a:chExt cx="50" cy="1968"/>
            </a:xfrm>
          </p:grpSpPr>
          <p:grpSp>
            <p:nvGrpSpPr>
              <p:cNvPr id="296" name="Group 266"/>
              <p:cNvGrpSpPr>
                <a:grpSpLocks/>
              </p:cNvGrpSpPr>
              <p:nvPr/>
            </p:nvGrpSpPr>
            <p:grpSpPr bwMode="auto">
              <a:xfrm>
                <a:off x="1342" y="864"/>
                <a:ext cx="49" cy="231"/>
                <a:chOff x="1586" y="1334"/>
                <a:chExt cx="49" cy="231"/>
              </a:xfrm>
            </p:grpSpPr>
            <p:sp>
              <p:nvSpPr>
                <p:cNvPr id="163893" name="Freeform 267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894" name="Freeform 268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" name="Group 269"/>
              <p:cNvGrpSpPr>
                <a:grpSpLocks/>
              </p:cNvGrpSpPr>
              <p:nvPr/>
            </p:nvGrpSpPr>
            <p:grpSpPr bwMode="auto">
              <a:xfrm>
                <a:off x="1343" y="1593"/>
                <a:ext cx="49" cy="231"/>
                <a:chOff x="1586" y="1334"/>
                <a:chExt cx="49" cy="231"/>
              </a:xfrm>
            </p:grpSpPr>
            <p:sp>
              <p:nvSpPr>
                <p:cNvPr id="163891" name="Freeform 270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892" name="Freeform 271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8" name="Group 272"/>
              <p:cNvGrpSpPr>
                <a:grpSpLocks/>
              </p:cNvGrpSpPr>
              <p:nvPr/>
            </p:nvGrpSpPr>
            <p:grpSpPr bwMode="auto">
              <a:xfrm>
                <a:off x="1343" y="2601"/>
                <a:ext cx="49" cy="231"/>
                <a:chOff x="1586" y="1334"/>
                <a:chExt cx="49" cy="231"/>
              </a:xfrm>
            </p:grpSpPr>
            <p:sp>
              <p:nvSpPr>
                <p:cNvPr id="163889" name="Freeform 273"/>
                <p:cNvSpPr>
                  <a:spLocks/>
                </p:cNvSpPr>
                <p:nvPr/>
              </p:nvSpPr>
              <p:spPr bwMode="auto">
                <a:xfrm>
                  <a:off x="1586" y="1392"/>
                  <a:ext cx="1" cy="120"/>
                </a:xfrm>
                <a:custGeom>
                  <a:avLst/>
                  <a:gdLst>
                    <a:gd name="T0" fmla="*/ 0 w 1"/>
                    <a:gd name="T1" fmla="*/ 0 h 120"/>
                    <a:gd name="T2" fmla="*/ 0 w 1"/>
                    <a:gd name="T3" fmla="*/ 120 h 120"/>
                    <a:gd name="T4" fmla="*/ 0 60000 65536"/>
                    <a:gd name="T5" fmla="*/ 0 60000 65536"/>
                    <a:gd name="T6" fmla="*/ 0 w 1"/>
                    <a:gd name="T7" fmla="*/ 0 h 120"/>
                    <a:gd name="T8" fmla="*/ 1 w 1"/>
                    <a:gd name="T9" fmla="*/ 120 h 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3890" name="Freeform 274"/>
                <p:cNvSpPr>
                  <a:spLocks/>
                </p:cNvSpPr>
                <p:nvPr/>
              </p:nvSpPr>
              <p:spPr bwMode="auto">
                <a:xfrm>
                  <a:off x="1634" y="1334"/>
                  <a:ext cx="1" cy="231"/>
                </a:xfrm>
                <a:custGeom>
                  <a:avLst/>
                  <a:gdLst>
                    <a:gd name="T0" fmla="*/ 0 w 1"/>
                    <a:gd name="T1" fmla="*/ 0 h 231"/>
                    <a:gd name="T2" fmla="*/ 0 w 1"/>
                    <a:gd name="T3" fmla="*/ 231 h 231"/>
                    <a:gd name="T4" fmla="*/ 0 60000 65536"/>
                    <a:gd name="T5" fmla="*/ 0 60000 65536"/>
                    <a:gd name="T6" fmla="*/ 0 w 1"/>
                    <a:gd name="T7" fmla="*/ 0 h 231"/>
                    <a:gd name="T8" fmla="*/ 1 w 1"/>
                    <a:gd name="T9" fmla="*/ 231 h 23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885" name="Text Box 275"/>
            <p:cNvSpPr txBox="1">
              <a:spLocks noChangeArrowheads="1"/>
            </p:cNvSpPr>
            <p:nvPr/>
          </p:nvSpPr>
          <p:spPr bwMode="auto">
            <a:xfrm>
              <a:off x="1285" y="2056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63849" name="Text Box 276"/>
          <p:cNvSpPr txBox="1">
            <a:spLocks noChangeArrowheads="1"/>
          </p:cNvSpPr>
          <p:nvPr/>
        </p:nvSpPr>
        <p:spPr bwMode="auto">
          <a:xfrm>
            <a:off x="304800" y="2286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⑤ </a:t>
            </a:r>
            <a:r>
              <a:rPr lang="en-US" altLang="zh-CN" sz="3200">
                <a:latin typeface="Times New Roman" pitchFamily="18" charset="0"/>
              </a:rPr>
              <a:t>4116 (16K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zh-CN" altLang="en-US" sz="3200">
                <a:latin typeface="Times New Roman" pitchFamily="18" charset="0"/>
              </a:rPr>
              <a:t>位) 芯片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写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原理</a:t>
            </a:r>
          </a:p>
        </p:txBody>
      </p:sp>
      <p:grpSp>
        <p:nvGrpSpPr>
          <p:cNvPr id="299" name="Group 277"/>
          <p:cNvGrpSpPr>
            <a:grpSpLocks/>
          </p:cNvGrpSpPr>
          <p:nvPr/>
        </p:nvGrpSpPr>
        <p:grpSpPr bwMode="auto">
          <a:xfrm>
            <a:off x="2209800" y="6061075"/>
            <a:ext cx="4292600" cy="508000"/>
            <a:chOff x="1392" y="3818"/>
            <a:chExt cx="2704" cy="320"/>
          </a:xfrm>
        </p:grpSpPr>
        <p:grpSp>
          <p:nvGrpSpPr>
            <p:cNvPr id="300" name="Group 278"/>
            <p:cNvGrpSpPr>
              <a:grpSpLocks/>
            </p:cNvGrpSpPr>
            <p:nvPr/>
          </p:nvGrpSpPr>
          <p:grpSpPr bwMode="auto">
            <a:xfrm>
              <a:off x="2163" y="3867"/>
              <a:ext cx="1933" cy="271"/>
              <a:chOff x="2163" y="3867"/>
              <a:chExt cx="1933" cy="271"/>
            </a:xfrm>
          </p:grpSpPr>
          <p:sp>
            <p:nvSpPr>
              <p:cNvPr id="163875" name="Line 279"/>
              <p:cNvSpPr>
                <a:spLocks noChangeShapeType="1"/>
              </p:cNvSpPr>
              <p:nvPr/>
            </p:nvSpPr>
            <p:spPr bwMode="auto">
              <a:xfrm>
                <a:off x="2908" y="39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01" name="Group 280"/>
              <p:cNvGrpSpPr>
                <a:grpSpLocks/>
              </p:cNvGrpSpPr>
              <p:nvPr/>
            </p:nvGrpSpPr>
            <p:grpSpPr bwMode="auto">
              <a:xfrm>
                <a:off x="2163" y="3867"/>
                <a:ext cx="765" cy="254"/>
                <a:chOff x="2163" y="3867"/>
                <a:chExt cx="765" cy="254"/>
              </a:xfrm>
            </p:grpSpPr>
            <p:sp>
              <p:nvSpPr>
                <p:cNvPr id="163882" name="Rectangle 281"/>
                <p:cNvSpPr>
                  <a:spLocks noChangeArrowheads="1"/>
                </p:cNvSpPr>
                <p:nvPr/>
              </p:nvSpPr>
              <p:spPr bwMode="auto">
                <a:xfrm>
                  <a:off x="2163" y="3869"/>
                  <a:ext cx="745" cy="25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63883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168" y="3867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数据输入</a:t>
                  </a:r>
                </a:p>
              </p:txBody>
            </p:sp>
          </p:grpSp>
          <p:grpSp>
            <p:nvGrpSpPr>
              <p:cNvPr id="302" name="Group 283"/>
              <p:cNvGrpSpPr>
                <a:grpSpLocks/>
              </p:cNvGrpSpPr>
              <p:nvPr/>
            </p:nvGrpSpPr>
            <p:grpSpPr bwMode="auto">
              <a:xfrm>
                <a:off x="3352" y="3869"/>
                <a:ext cx="744" cy="269"/>
                <a:chOff x="3352" y="3869"/>
                <a:chExt cx="744" cy="269"/>
              </a:xfrm>
            </p:grpSpPr>
            <p:sp>
              <p:nvSpPr>
                <p:cNvPr id="163878" name="Rectangle 284"/>
                <p:cNvSpPr>
                  <a:spLocks noChangeArrowheads="1"/>
                </p:cNvSpPr>
                <p:nvPr/>
              </p:nvSpPr>
              <p:spPr bwMode="auto">
                <a:xfrm>
                  <a:off x="3354" y="3869"/>
                  <a:ext cx="742" cy="25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79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3388" y="3888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I/O</a:t>
                  </a:r>
                  <a:r>
                    <a:rPr lang="zh-CN" altLang="en-US" sz="2000">
                      <a:latin typeface="Times New Roman" pitchFamily="18" charset="0"/>
                    </a:rPr>
                    <a:t>缓冲</a:t>
                  </a:r>
                </a:p>
              </p:txBody>
            </p:sp>
            <p:sp>
              <p:nvSpPr>
                <p:cNvPr id="163880" name="Rectangle 286"/>
                <p:cNvSpPr>
                  <a:spLocks noChangeArrowheads="1"/>
                </p:cNvSpPr>
                <p:nvPr/>
              </p:nvSpPr>
              <p:spPr bwMode="auto">
                <a:xfrm>
                  <a:off x="3352" y="3869"/>
                  <a:ext cx="742" cy="25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8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3402" y="3878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bg2"/>
                      </a:solidFill>
                      <a:latin typeface="Times New Roman" pitchFamily="18" charset="0"/>
                    </a:rPr>
                    <a:t>I/O</a:t>
                  </a: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缓冲</a:t>
                  </a:r>
                </a:p>
              </p:txBody>
            </p:sp>
          </p:grpSp>
        </p:grpSp>
        <p:sp>
          <p:nvSpPr>
            <p:cNvPr id="163872" name="Line 288"/>
            <p:cNvSpPr>
              <a:spLocks noChangeShapeType="1"/>
            </p:cNvSpPr>
            <p:nvPr/>
          </p:nvSpPr>
          <p:spPr bwMode="auto">
            <a:xfrm>
              <a:off x="1708" y="3984"/>
              <a:ext cx="43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3" name="Text Box 289"/>
            <p:cNvSpPr txBox="1">
              <a:spLocks noChangeArrowheads="1"/>
            </p:cNvSpPr>
            <p:nvPr/>
          </p:nvSpPr>
          <p:spPr bwMode="auto">
            <a:xfrm>
              <a:off x="1392" y="381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874" name="Text Box 290"/>
            <p:cNvSpPr txBox="1">
              <a:spLocks noChangeArrowheads="1"/>
            </p:cNvSpPr>
            <p:nvPr/>
          </p:nvSpPr>
          <p:spPr bwMode="auto">
            <a:xfrm>
              <a:off x="1535" y="3936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folHlink"/>
                  </a:solidFill>
                  <a:latin typeface="Times New Roman" pitchFamily="18" charset="0"/>
                </a:rPr>
                <a:t>IN</a:t>
              </a:r>
            </a:p>
          </p:txBody>
        </p:sp>
      </p:grpSp>
      <p:grpSp>
        <p:nvGrpSpPr>
          <p:cNvPr id="303" name="Group 291"/>
          <p:cNvGrpSpPr>
            <a:grpSpLocks/>
          </p:cNvGrpSpPr>
          <p:nvPr/>
        </p:nvGrpSpPr>
        <p:grpSpPr bwMode="auto">
          <a:xfrm>
            <a:off x="2659063" y="898525"/>
            <a:ext cx="1531937" cy="406400"/>
            <a:chOff x="1703" y="566"/>
            <a:chExt cx="965" cy="256"/>
          </a:xfrm>
        </p:grpSpPr>
        <p:sp>
          <p:nvSpPr>
            <p:cNvPr id="163867" name="Rectangle 292"/>
            <p:cNvSpPr>
              <a:spLocks noChangeArrowheads="1"/>
            </p:cNvSpPr>
            <p:nvPr/>
          </p:nvSpPr>
          <p:spPr bwMode="auto">
            <a:xfrm>
              <a:off x="1708" y="576"/>
              <a:ext cx="906" cy="24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68" name="Text Box 293"/>
            <p:cNvSpPr txBox="1">
              <a:spLocks noChangeArrowheads="1"/>
            </p:cNvSpPr>
            <p:nvPr/>
          </p:nvSpPr>
          <p:spPr bwMode="auto">
            <a:xfrm>
              <a:off x="1704" y="566"/>
              <a:ext cx="964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读出放大器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3869" name="Rectangle 294"/>
            <p:cNvSpPr>
              <a:spLocks noChangeArrowheads="1"/>
            </p:cNvSpPr>
            <p:nvPr/>
          </p:nvSpPr>
          <p:spPr bwMode="auto">
            <a:xfrm>
              <a:off x="1707" y="576"/>
              <a:ext cx="906" cy="244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3200" b="0">
                <a:latin typeface="Times New Roman" pitchFamily="18" charset="0"/>
              </a:endParaRPr>
            </a:p>
          </p:txBody>
        </p:sp>
        <p:sp>
          <p:nvSpPr>
            <p:cNvPr id="163870" name="Text Box 295"/>
            <p:cNvSpPr txBox="1">
              <a:spLocks noChangeArrowheads="1"/>
            </p:cNvSpPr>
            <p:nvPr/>
          </p:nvSpPr>
          <p:spPr bwMode="auto">
            <a:xfrm>
              <a:off x="1703" y="566"/>
              <a:ext cx="964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</a:rPr>
                <a:t>    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读放大器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47080" name="Rectangle 296"/>
          <p:cNvSpPr>
            <a:spLocks noChangeArrowheads="1"/>
          </p:cNvSpPr>
          <p:nvPr/>
        </p:nvSpPr>
        <p:spPr bwMode="auto">
          <a:xfrm>
            <a:off x="8001000" y="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47081" name="Text Box 297"/>
          <p:cNvSpPr txBox="1">
            <a:spLocks noChangeArrowheads="1"/>
          </p:cNvSpPr>
          <p:nvPr/>
        </p:nvSpPr>
        <p:spPr bwMode="auto">
          <a:xfrm>
            <a:off x="1492250" y="50165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63</a:t>
            </a:r>
          </a:p>
        </p:txBody>
      </p:sp>
      <p:sp>
        <p:nvSpPr>
          <p:cNvPr id="247082" name="Text Box 298"/>
          <p:cNvSpPr txBox="1">
            <a:spLocks noChangeArrowheads="1"/>
          </p:cNvSpPr>
          <p:nvPr/>
        </p:nvSpPr>
        <p:spPr bwMode="auto">
          <a:xfrm>
            <a:off x="8096250" y="66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04" name="Group 299"/>
          <p:cNvGrpSpPr>
            <a:grpSpLocks/>
          </p:cNvGrpSpPr>
          <p:nvPr/>
        </p:nvGrpSpPr>
        <p:grpSpPr bwMode="auto">
          <a:xfrm>
            <a:off x="5942013" y="5829300"/>
            <a:ext cx="1847850" cy="319088"/>
            <a:chOff x="3743" y="3672"/>
            <a:chExt cx="1164" cy="201"/>
          </a:xfrm>
        </p:grpSpPr>
        <p:sp>
          <p:nvSpPr>
            <p:cNvPr id="163865" name="Freeform 300"/>
            <p:cNvSpPr>
              <a:spLocks/>
            </p:cNvSpPr>
            <p:nvPr/>
          </p:nvSpPr>
          <p:spPr bwMode="auto">
            <a:xfrm>
              <a:off x="3743" y="3672"/>
              <a:ext cx="1" cy="201"/>
            </a:xfrm>
            <a:custGeom>
              <a:avLst/>
              <a:gdLst>
                <a:gd name="T0" fmla="*/ 1 w 1"/>
                <a:gd name="T1" fmla="*/ 0 h 201"/>
                <a:gd name="T2" fmla="*/ 0 w 1"/>
                <a:gd name="T3" fmla="*/ 201 h 201"/>
                <a:gd name="T4" fmla="*/ 0 60000 65536"/>
                <a:gd name="T5" fmla="*/ 0 60000 65536"/>
                <a:gd name="T6" fmla="*/ 0 w 1"/>
                <a:gd name="T7" fmla="*/ 0 h 201"/>
                <a:gd name="T8" fmla="*/ 1 w 1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1">
                  <a:moveTo>
                    <a:pt x="1" y="0"/>
                  </a:moveTo>
                  <a:lnTo>
                    <a:pt x="0" y="20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6" name="Freeform 301"/>
            <p:cNvSpPr>
              <a:spLocks/>
            </p:cNvSpPr>
            <p:nvPr/>
          </p:nvSpPr>
          <p:spPr bwMode="auto">
            <a:xfrm>
              <a:off x="3751" y="3694"/>
              <a:ext cx="1156" cy="2"/>
            </a:xfrm>
            <a:custGeom>
              <a:avLst/>
              <a:gdLst>
                <a:gd name="T0" fmla="*/ 1156 w 1023"/>
                <a:gd name="T1" fmla="*/ 0 h 2"/>
                <a:gd name="T2" fmla="*/ 0 w 1023"/>
                <a:gd name="T3" fmla="*/ 2 h 2"/>
                <a:gd name="T4" fmla="*/ 0 60000 65536"/>
                <a:gd name="T5" fmla="*/ 0 60000 65536"/>
                <a:gd name="T6" fmla="*/ 0 w 1023"/>
                <a:gd name="T7" fmla="*/ 0 h 2"/>
                <a:gd name="T8" fmla="*/ 1023 w 1023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" name="Group 302"/>
          <p:cNvGrpSpPr>
            <a:grpSpLocks/>
          </p:cNvGrpSpPr>
          <p:nvPr/>
        </p:nvGrpSpPr>
        <p:grpSpPr bwMode="auto">
          <a:xfrm>
            <a:off x="7069138" y="881063"/>
            <a:ext cx="682625" cy="5002212"/>
            <a:chOff x="4453" y="555"/>
            <a:chExt cx="430" cy="3151"/>
          </a:xfrm>
        </p:grpSpPr>
        <p:sp>
          <p:nvSpPr>
            <p:cNvPr id="163861" name="Freeform 303"/>
            <p:cNvSpPr>
              <a:spLocks/>
            </p:cNvSpPr>
            <p:nvPr/>
          </p:nvSpPr>
          <p:spPr bwMode="auto">
            <a:xfrm>
              <a:off x="4464" y="555"/>
              <a:ext cx="419" cy="3151"/>
            </a:xfrm>
            <a:custGeom>
              <a:avLst/>
              <a:gdLst>
                <a:gd name="T0" fmla="*/ 0 w 419"/>
                <a:gd name="T1" fmla="*/ 0 h 3045"/>
                <a:gd name="T2" fmla="*/ 0 w 419"/>
                <a:gd name="T3" fmla="*/ 143 h 3045"/>
                <a:gd name="T4" fmla="*/ 416 w 419"/>
                <a:gd name="T5" fmla="*/ 143 h 3045"/>
                <a:gd name="T6" fmla="*/ 419 w 419"/>
                <a:gd name="T7" fmla="*/ 3151 h 30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9"/>
                <a:gd name="T13" fmla="*/ 0 h 3045"/>
                <a:gd name="T14" fmla="*/ 419 w 419"/>
                <a:gd name="T15" fmla="*/ 3045 h 30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9" h="3045">
                  <a:moveTo>
                    <a:pt x="0" y="0"/>
                  </a:moveTo>
                  <a:lnTo>
                    <a:pt x="0" y="138"/>
                  </a:lnTo>
                  <a:lnTo>
                    <a:pt x="416" y="138"/>
                  </a:lnTo>
                  <a:lnTo>
                    <a:pt x="419" y="304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9" name="Group 304"/>
            <p:cNvGrpSpPr>
              <a:grpSpLocks/>
            </p:cNvGrpSpPr>
            <p:nvPr/>
          </p:nvGrpSpPr>
          <p:grpSpPr bwMode="auto">
            <a:xfrm>
              <a:off x="4453" y="1302"/>
              <a:ext cx="423" cy="1176"/>
              <a:chOff x="4453" y="1302"/>
              <a:chExt cx="423" cy="1176"/>
            </a:xfrm>
          </p:grpSpPr>
          <p:sp>
            <p:nvSpPr>
              <p:cNvPr id="163863" name="Freeform 305"/>
              <p:cNvSpPr>
                <a:spLocks/>
              </p:cNvSpPr>
              <p:nvPr/>
            </p:nvSpPr>
            <p:spPr bwMode="auto">
              <a:xfrm>
                <a:off x="4453" y="1302"/>
                <a:ext cx="419" cy="111"/>
              </a:xfrm>
              <a:custGeom>
                <a:avLst/>
                <a:gdLst>
                  <a:gd name="T0" fmla="*/ 0 w 432"/>
                  <a:gd name="T1" fmla="*/ 0 h 111"/>
                  <a:gd name="T2" fmla="*/ 0 w 432"/>
                  <a:gd name="T3" fmla="*/ 111 h 111"/>
                  <a:gd name="T4" fmla="*/ 419 w 432"/>
                  <a:gd name="T5" fmla="*/ 111 h 111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11"/>
                  <a:gd name="T11" fmla="*/ 432 w 432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32" y="111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4" name="Freeform 306"/>
              <p:cNvSpPr>
                <a:spLocks/>
              </p:cNvSpPr>
              <p:nvPr/>
            </p:nvSpPr>
            <p:spPr bwMode="auto">
              <a:xfrm>
                <a:off x="4453" y="2358"/>
                <a:ext cx="423" cy="120"/>
              </a:xfrm>
              <a:custGeom>
                <a:avLst/>
                <a:gdLst>
                  <a:gd name="T0" fmla="*/ 0 w 423"/>
                  <a:gd name="T1" fmla="*/ 0 h 120"/>
                  <a:gd name="T2" fmla="*/ 0 w 423"/>
                  <a:gd name="T3" fmla="*/ 120 h 120"/>
                  <a:gd name="T4" fmla="*/ 423 w 423"/>
                  <a:gd name="T5" fmla="*/ 120 h 120"/>
                  <a:gd name="T6" fmla="*/ 0 60000 65536"/>
                  <a:gd name="T7" fmla="*/ 0 60000 65536"/>
                  <a:gd name="T8" fmla="*/ 0 60000 65536"/>
                  <a:gd name="T9" fmla="*/ 0 w 423"/>
                  <a:gd name="T10" fmla="*/ 0 h 120"/>
                  <a:gd name="T11" fmla="*/ 423 w 423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" h="120">
                    <a:moveTo>
                      <a:pt x="0" y="0"/>
                    </a:moveTo>
                    <a:lnTo>
                      <a:pt x="0" y="120"/>
                    </a:lnTo>
                    <a:lnTo>
                      <a:pt x="423" y="12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06" name="日期占位符 30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6E5AD9-6042-4712-981F-C674AF75CD5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07" name="灯片编号占位符 3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C3047-6852-420F-87AD-E6AA0D9E855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08" name="页脚占位符 3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4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4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25" grpId="0" animBg="1"/>
      <p:bldP spid="247026" grpId="0" animBg="1"/>
      <p:bldP spid="247081" grpId="0" autoUpdateAnimBg="0"/>
      <p:bldP spid="24708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 (3)  动态 </a:t>
            </a:r>
            <a:r>
              <a:rPr lang="en-US" altLang="zh-CN" sz="3600">
                <a:latin typeface="Times New Roman" pitchFamily="18" charset="0"/>
              </a:rPr>
              <a:t>RAM </a:t>
            </a:r>
            <a:r>
              <a:rPr lang="zh-CN" altLang="en-US" sz="3600">
                <a:latin typeface="Times New Roman" pitchFamily="18" charset="0"/>
              </a:rPr>
              <a:t>时序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676400" y="1295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行、列地址分开传送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5638800" y="2438400"/>
            <a:ext cx="2438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>
                <a:latin typeface="Times New Roman" pitchFamily="18" charset="0"/>
              </a:rPr>
              <a:t>写时序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3190875"/>
            <a:ext cx="3200400" cy="519113"/>
            <a:chOff x="528" y="2106"/>
            <a:chExt cx="2016" cy="327"/>
          </a:xfrm>
        </p:grpSpPr>
        <p:sp>
          <p:nvSpPr>
            <p:cNvPr id="164893" name="Text Box 6"/>
            <p:cNvSpPr txBox="1">
              <a:spLocks noChangeArrowheads="1"/>
            </p:cNvSpPr>
            <p:nvPr/>
          </p:nvSpPr>
          <p:spPr bwMode="auto">
            <a:xfrm>
              <a:off x="528" y="210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行地址  </a:t>
              </a:r>
              <a:r>
                <a:rPr lang="en-US" altLang="zh-CN" sz="2800">
                  <a:latin typeface="Times New Roman" pitchFamily="18" charset="0"/>
                </a:rPr>
                <a:t>RAS  </a:t>
              </a:r>
              <a:r>
                <a:rPr lang="zh-CN" altLang="en-US" sz="2800">
                  <a:latin typeface="Times New Roman" pitchFamily="18" charset="0"/>
                </a:rPr>
                <a:t>有效</a:t>
              </a:r>
            </a:p>
          </p:txBody>
        </p:sp>
        <p:sp>
          <p:nvSpPr>
            <p:cNvPr id="164894" name="Freeform 7"/>
            <p:cNvSpPr>
              <a:spLocks/>
            </p:cNvSpPr>
            <p:nvPr/>
          </p:nvSpPr>
          <p:spPr bwMode="auto">
            <a:xfrm>
              <a:off x="1351" y="2142"/>
              <a:ext cx="501" cy="1"/>
            </a:xfrm>
            <a:custGeom>
              <a:avLst/>
              <a:gdLst>
                <a:gd name="T0" fmla="*/ 0 w 501"/>
                <a:gd name="T1" fmla="*/ 0 h 1"/>
                <a:gd name="T2" fmla="*/ 501 w 501"/>
                <a:gd name="T3" fmla="*/ 0 h 1"/>
                <a:gd name="T4" fmla="*/ 0 60000 65536"/>
                <a:gd name="T5" fmla="*/ 0 60000 65536"/>
                <a:gd name="T6" fmla="*/ 0 w 501"/>
                <a:gd name="T7" fmla="*/ 0 h 1"/>
                <a:gd name="T8" fmla="*/ 501 w 5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1" h="1">
                  <a:moveTo>
                    <a:pt x="0" y="0"/>
                  </a:moveTo>
                  <a:lnTo>
                    <a:pt x="50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3914775"/>
            <a:ext cx="3657600" cy="519113"/>
            <a:chOff x="528" y="2562"/>
            <a:chExt cx="2304" cy="327"/>
          </a:xfrm>
        </p:grpSpPr>
        <p:sp>
          <p:nvSpPr>
            <p:cNvPr id="164891" name="Text Box 9"/>
            <p:cNvSpPr txBox="1">
              <a:spLocks noChangeArrowheads="1"/>
            </p:cNvSpPr>
            <p:nvPr/>
          </p:nvSpPr>
          <p:spPr bwMode="auto">
            <a:xfrm>
              <a:off x="528" y="2562"/>
              <a:ext cx="2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写允许  </a:t>
              </a:r>
              <a:r>
                <a:rPr lang="en-US" altLang="zh-CN" sz="2800">
                  <a:latin typeface="Times New Roman" pitchFamily="18" charset="0"/>
                </a:rPr>
                <a:t>WE   </a:t>
              </a:r>
              <a:r>
                <a:rPr lang="zh-CN" altLang="en-US" sz="2800">
                  <a:latin typeface="Times New Roman" pitchFamily="18" charset="0"/>
                </a:rPr>
                <a:t>有效(高)</a:t>
              </a:r>
            </a:p>
          </p:txBody>
        </p:sp>
        <p:sp>
          <p:nvSpPr>
            <p:cNvPr id="164892" name="Line 10"/>
            <p:cNvSpPr>
              <a:spLocks noChangeShapeType="1"/>
            </p:cNvSpPr>
            <p:nvPr/>
          </p:nvSpPr>
          <p:spPr bwMode="auto">
            <a:xfrm>
              <a:off x="1344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838200" y="5364163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数据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      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200" baseline="-25000">
                <a:latin typeface="Times New Roman" pitchFamily="18" charset="0"/>
              </a:rPr>
              <a:t>OUT</a:t>
            </a:r>
            <a:r>
              <a:rPr lang="en-US" altLang="zh-CN" sz="2200" baseline="-25000"/>
              <a:t>   </a:t>
            </a:r>
            <a:r>
              <a:rPr lang="zh-CN" altLang="en-US" sz="2800">
                <a:latin typeface="Times New Roman" pitchFamily="18" charset="0"/>
              </a:rPr>
              <a:t>有效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5029200" y="4638675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数据 </a:t>
            </a:r>
            <a:r>
              <a:rPr lang="en-US" altLang="zh-CN" sz="2000">
                <a:latin typeface="Times New Roman" pitchFamily="18" charset="0"/>
              </a:rPr>
              <a:t>      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200" baseline="-25000">
                <a:latin typeface="Times New Roman" pitchFamily="18" charset="0"/>
              </a:rPr>
              <a:t>IN </a:t>
            </a:r>
            <a:r>
              <a:rPr lang="en-US" altLang="zh-CN" sz="2200" baseline="-25000"/>
              <a:t>  </a:t>
            </a:r>
            <a:r>
              <a:rPr lang="zh-CN" altLang="en-US" sz="2800">
                <a:latin typeface="Times New Roman" pitchFamily="18" charset="0"/>
              </a:rPr>
              <a:t>有效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1752600" y="2438400"/>
            <a:ext cx="1752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>
                <a:latin typeface="Times New Roman" pitchFamily="18" charset="0"/>
              </a:rPr>
              <a:t>读时序</a:t>
            </a:r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29200" y="3190875"/>
            <a:ext cx="3200400" cy="519113"/>
            <a:chOff x="3168" y="2106"/>
            <a:chExt cx="2016" cy="327"/>
          </a:xfrm>
        </p:grpSpPr>
        <p:sp>
          <p:nvSpPr>
            <p:cNvPr id="164889" name="Text Box 16"/>
            <p:cNvSpPr txBox="1">
              <a:spLocks noChangeArrowheads="1"/>
            </p:cNvSpPr>
            <p:nvPr/>
          </p:nvSpPr>
          <p:spPr bwMode="auto">
            <a:xfrm>
              <a:off x="3168" y="210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行地址  </a:t>
              </a:r>
              <a:r>
                <a:rPr lang="en-US" altLang="zh-CN" sz="2800">
                  <a:latin typeface="Times New Roman" pitchFamily="18" charset="0"/>
                </a:rPr>
                <a:t>RAS </a:t>
              </a:r>
              <a:r>
                <a:rPr lang="zh-CN" altLang="en-US" sz="2800">
                  <a:latin typeface="Times New Roman" pitchFamily="18" charset="0"/>
                </a:rPr>
                <a:t>有效</a:t>
              </a:r>
            </a:p>
          </p:txBody>
        </p:sp>
        <p:sp>
          <p:nvSpPr>
            <p:cNvPr id="164890" name="Freeform 17"/>
            <p:cNvSpPr>
              <a:spLocks/>
            </p:cNvSpPr>
            <p:nvPr/>
          </p:nvSpPr>
          <p:spPr bwMode="auto">
            <a:xfrm>
              <a:off x="3984" y="2142"/>
              <a:ext cx="501" cy="1"/>
            </a:xfrm>
            <a:custGeom>
              <a:avLst/>
              <a:gdLst>
                <a:gd name="T0" fmla="*/ 0 w 501"/>
                <a:gd name="T1" fmla="*/ 0 h 1"/>
                <a:gd name="T2" fmla="*/ 501 w 501"/>
                <a:gd name="T3" fmla="*/ 0 h 1"/>
                <a:gd name="T4" fmla="*/ 0 60000 65536"/>
                <a:gd name="T5" fmla="*/ 0 60000 65536"/>
                <a:gd name="T6" fmla="*/ 0 w 501"/>
                <a:gd name="T7" fmla="*/ 0 h 1"/>
                <a:gd name="T8" fmla="*/ 501 w 5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1" h="1">
                  <a:moveTo>
                    <a:pt x="0" y="0"/>
                  </a:moveTo>
                  <a:lnTo>
                    <a:pt x="50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029200" y="3914775"/>
            <a:ext cx="3657600" cy="519113"/>
            <a:chOff x="3168" y="2562"/>
            <a:chExt cx="2304" cy="327"/>
          </a:xfrm>
        </p:grpSpPr>
        <p:sp>
          <p:nvSpPr>
            <p:cNvPr id="164887" name="Text Box 19"/>
            <p:cNvSpPr txBox="1">
              <a:spLocks noChangeArrowheads="1"/>
            </p:cNvSpPr>
            <p:nvPr/>
          </p:nvSpPr>
          <p:spPr bwMode="auto">
            <a:xfrm>
              <a:off x="3168" y="2562"/>
              <a:ext cx="2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写允许  </a:t>
              </a:r>
              <a:r>
                <a:rPr lang="en-US" altLang="zh-CN" sz="2800">
                  <a:latin typeface="Times New Roman" pitchFamily="18" charset="0"/>
                </a:rPr>
                <a:t>WE  </a:t>
              </a:r>
              <a:r>
                <a:rPr lang="zh-CN" altLang="en-US" sz="2800">
                  <a:latin typeface="Times New Roman" pitchFamily="18" charset="0"/>
                </a:rPr>
                <a:t>有效(低)</a:t>
              </a:r>
            </a:p>
          </p:txBody>
        </p:sp>
        <p:sp>
          <p:nvSpPr>
            <p:cNvPr id="164888" name="Line 20"/>
            <p:cNvSpPr>
              <a:spLocks noChangeShapeType="1"/>
            </p:cNvSpPr>
            <p:nvPr/>
          </p:nvSpPr>
          <p:spPr bwMode="auto">
            <a:xfrm>
              <a:off x="3984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38200" y="4638675"/>
            <a:ext cx="3200400" cy="519113"/>
            <a:chOff x="528" y="3018"/>
            <a:chExt cx="2016" cy="327"/>
          </a:xfrm>
        </p:grpSpPr>
        <p:sp>
          <p:nvSpPr>
            <p:cNvPr id="164885" name="Text Box 22"/>
            <p:cNvSpPr txBox="1">
              <a:spLocks noChangeArrowheads="1"/>
            </p:cNvSpPr>
            <p:nvPr/>
          </p:nvSpPr>
          <p:spPr bwMode="auto">
            <a:xfrm>
              <a:off x="528" y="3018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列地址  </a:t>
              </a:r>
              <a:r>
                <a:rPr lang="en-US" altLang="zh-CN" sz="2800">
                  <a:latin typeface="Times New Roman" pitchFamily="18" charset="0"/>
                </a:rPr>
                <a:t>CAS  </a:t>
              </a:r>
              <a:r>
                <a:rPr lang="zh-CN" altLang="en-US" sz="2800">
                  <a:latin typeface="Times New Roman" pitchFamily="18" charset="0"/>
                </a:rPr>
                <a:t>有效</a:t>
              </a:r>
            </a:p>
          </p:txBody>
        </p:sp>
        <p:sp>
          <p:nvSpPr>
            <p:cNvPr id="164886" name="Freeform 23"/>
            <p:cNvSpPr>
              <a:spLocks/>
            </p:cNvSpPr>
            <p:nvPr/>
          </p:nvSpPr>
          <p:spPr bwMode="auto">
            <a:xfrm>
              <a:off x="1351" y="3049"/>
              <a:ext cx="501" cy="1"/>
            </a:xfrm>
            <a:custGeom>
              <a:avLst/>
              <a:gdLst>
                <a:gd name="T0" fmla="*/ 0 w 501"/>
                <a:gd name="T1" fmla="*/ 0 h 1"/>
                <a:gd name="T2" fmla="*/ 501 w 501"/>
                <a:gd name="T3" fmla="*/ 0 h 1"/>
                <a:gd name="T4" fmla="*/ 0 60000 65536"/>
                <a:gd name="T5" fmla="*/ 0 60000 65536"/>
                <a:gd name="T6" fmla="*/ 0 w 501"/>
                <a:gd name="T7" fmla="*/ 0 h 1"/>
                <a:gd name="T8" fmla="*/ 501 w 5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1" h="1">
                  <a:moveTo>
                    <a:pt x="0" y="0"/>
                  </a:moveTo>
                  <a:lnTo>
                    <a:pt x="50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029200" y="5424488"/>
            <a:ext cx="3200400" cy="519112"/>
            <a:chOff x="3168" y="3513"/>
            <a:chExt cx="2016" cy="327"/>
          </a:xfrm>
        </p:grpSpPr>
        <p:sp>
          <p:nvSpPr>
            <p:cNvPr id="164883" name="Text Box 25"/>
            <p:cNvSpPr txBox="1">
              <a:spLocks noChangeArrowheads="1"/>
            </p:cNvSpPr>
            <p:nvPr/>
          </p:nvSpPr>
          <p:spPr bwMode="auto">
            <a:xfrm>
              <a:off x="3168" y="3513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列地址  </a:t>
              </a:r>
              <a:r>
                <a:rPr lang="en-US" altLang="zh-CN" sz="2800">
                  <a:latin typeface="Times New Roman" pitchFamily="18" charset="0"/>
                </a:rPr>
                <a:t>CAS </a:t>
              </a:r>
              <a:r>
                <a:rPr lang="zh-CN" altLang="en-US" sz="2800">
                  <a:latin typeface="Times New Roman" pitchFamily="18" charset="0"/>
                </a:rPr>
                <a:t>有效</a:t>
              </a:r>
            </a:p>
          </p:txBody>
        </p:sp>
        <p:sp>
          <p:nvSpPr>
            <p:cNvPr id="164884" name="Freeform 26"/>
            <p:cNvSpPr>
              <a:spLocks/>
            </p:cNvSpPr>
            <p:nvPr/>
          </p:nvSpPr>
          <p:spPr bwMode="auto">
            <a:xfrm>
              <a:off x="3984" y="3551"/>
              <a:ext cx="501" cy="1"/>
            </a:xfrm>
            <a:custGeom>
              <a:avLst/>
              <a:gdLst>
                <a:gd name="T0" fmla="*/ 0 w 501"/>
                <a:gd name="T1" fmla="*/ 0 h 1"/>
                <a:gd name="T2" fmla="*/ 501 w 501"/>
                <a:gd name="T3" fmla="*/ 0 h 1"/>
                <a:gd name="T4" fmla="*/ 0 60000 65536"/>
                <a:gd name="T5" fmla="*/ 0 60000 65536"/>
                <a:gd name="T6" fmla="*/ 0 w 501"/>
                <a:gd name="T7" fmla="*/ 0 h 1"/>
                <a:gd name="T8" fmla="*/ 501 w 5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1" h="1">
                  <a:moveTo>
                    <a:pt x="0" y="0"/>
                  </a:moveTo>
                  <a:lnTo>
                    <a:pt x="50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日期占位符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ECBDF9-491F-429A-8EA3-EF3D3F7924E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4AB55-5829-4A4B-8DF4-BE48088B4CD0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  <p:bldP spid="247812" grpId="0" autoUpdateAnimBg="0"/>
      <p:bldP spid="247819" grpId="0" autoUpdateAnimBg="0"/>
      <p:bldP spid="247820" grpId="0" autoUpdateAnimBg="0"/>
      <p:bldP spid="2478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0" y="1524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 (4)  动态 </a:t>
            </a:r>
            <a:r>
              <a:rPr lang="en-US" altLang="zh-CN" sz="3600">
                <a:latin typeface="Times New Roman" pitchFamily="18" charset="0"/>
              </a:rPr>
              <a:t>RAM </a:t>
            </a:r>
            <a:r>
              <a:rPr lang="zh-CN" altLang="en-US" sz="3600">
                <a:latin typeface="Times New Roman" pitchFamily="18" charset="0"/>
              </a:rPr>
              <a:t>刷新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1371600" y="715963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刷新与行地址有关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309688"/>
            <a:ext cx="6172200" cy="457200"/>
            <a:chOff x="624" y="825"/>
            <a:chExt cx="3888" cy="288"/>
          </a:xfrm>
        </p:grpSpPr>
        <p:sp>
          <p:nvSpPr>
            <p:cNvPr id="166016" name="Text Box 5"/>
            <p:cNvSpPr txBox="1">
              <a:spLocks noChangeArrowheads="1"/>
            </p:cNvSpPr>
            <p:nvPr/>
          </p:nvSpPr>
          <p:spPr bwMode="auto">
            <a:xfrm>
              <a:off x="624" y="825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楷体_GB2312" pitchFamily="49" charset="-122"/>
                </a:rPr>
                <a:t>① </a:t>
              </a:r>
              <a:r>
                <a:rPr lang="zh-CN" altLang="en-US" sz="2400">
                  <a:latin typeface="Times New Roman" pitchFamily="18" charset="0"/>
                </a:rPr>
                <a:t>集中刷新</a:t>
              </a:r>
            </a:p>
          </p:txBody>
        </p:sp>
        <p:sp>
          <p:nvSpPr>
            <p:cNvPr id="166017" name="Text Box 6"/>
            <p:cNvSpPr txBox="1">
              <a:spLocks noChangeArrowheads="1"/>
            </p:cNvSpPr>
            <p:nvPr/>
          </p:nvSpPr>
          <p:spPr bwMode="auto">
            <a:xfrm>
              <a:off x="1728" y="825"/>
              <a:ext cx="2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lang="zh-CN" altLang="en-US" sz="2400">
                  <a:latin typeface="Times New Roman" pitchFamily="18" charset="0"/>
                </a:rPr>
                <a:t>存取周期为</a:t>
              </a:r>
              <a:r>
                <a:rPr lang="zh-CN" altLang="en-US" sz="2400">
                  <a:latin typeface="Times New Roman" pitchFamily="18" charset="0"/>
                  <a:ea typeface="楷体_GB2312" pitchFamily="49" charset="-122"/>
                </a:rPr>
                <a:t>0.5 </a:t>
              </a:r>
              <a:r>
                <a:rPr lang="en-US" altLang="zh-CN" sz="2400">
                  <a:sym typeface="Symbol" pitchFamily="18" charset="2"/>
                </a:rPr>
                <a:t></a:t>
              </a:r>
              <a:r>
                <a:rPr lang="en-US" altLang="zh-CN" sz="2400"/>
                <a:t>s</a:t>
              </a:r>
              <a:r>
                <a:rPr lang="en-US" altLang="zh-CN"/>
                <a:t> </a:t>
              </a:r>
              <a:r>
                <a:rPr lang="en-US" altLang="zh-CN" sz="2400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914400" y="6172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“死时间率”</a:t>
            </a:r>
            <a:r>
              <a:rPr lang="zh-CN" altLang="en-US" sz="2800">
                <a:latin typeface="Times New Roman" pitchFamily="18" charset="0"/>
              </a:rPr>
              <a:t> 为     </a:t>
            </a:r>
            <a:r>
              <a:rPr lang="en-US" altLang="zh-CN" sz="2800">
                <a:latin typeface="Times New Roman" pitchFamily="18" charset="0"/>
              </a:rPr>
              <a:t>128/4 000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×100% = 3.2%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1633538" y="5653088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“死区” </a:t>
            </a:r>
            <a:r>
              <a:rPr lang="zh-CN" altLang="en-US" sz="2800">
                <a:latin typeface="Times New Roman" pitchFamily="18" charset="0"/>
              </a:rPr>
              <a:t>为     0.5 </a:t>
            </a:r>
            <a:r>
              <a:rPr lang="en-US" altLang="zh-CN" sz="2800">
                <a:sym typeface="Symbol" pitchFamily="18" charset="2"/>
              </a:rPr>
              <a:t></a:t>
            </a:r>
            <a:r>
              <a:rPr lang="en-US" altLang="zh-CN" sz="2800"/>
              <a:t>s</a:t>
            </a:r>
            <a:r>
              <a:rPr lang="en-US" altLang="zh-CN"/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×128 = 64 </a:t>
            </a:r>
            <a:r>
              <a:rPr lang="en-US" altLang="zh-CN" sz="2800">
                <a:sym typeface="Symbol" pitchFamily="18" charset="2"/>
              </a:rPr>
              <a:t></a:t>
            </a:r>
            <a:r>
              <a:rPr lang="en-US" altLang="zh-CN" sz="2800"/>
              <a:t>s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615950" y="1981200"/>
            <a:ext cx="7934325" cy="3619500"/>
            <a:chOff x="388" y="1248"/>
            <a:chExt cx="4998" cy="2280"/>
          </a:xfrm>
        </p:grpSpPr>
        <p:sp>
          <p:nvSpPr>
            <p:cNvPr id="165902" name="Line 10"/>
            <p:cNvSpPr>
              <a:spLocks noChangeShapeType="1"/>
            </p:cNvSpPr>
            <p:nvPr/>
          </p:nvSpPr>
          <p:spPr bwMode="auto">
            <a:xfrm flipV="1">
              <a:off x="3216" y="1271"/>
              <a:ext cx="1" cy="1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Rectangle 11"/>
            <p:cNvSpPr>
              <a:spLocks noChangeArrowheads="1"/>
            </p:cNvSpPr>
            <p:nvPr/>
          </p:nvSpPr>
          <p:spPr bwMode="auto">
            <a:xfrm>
              <a:off x="581" y="1662"/>
              <a:ext cx="5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Rectangle 12"/>
            <p:cNvSpPr>
              <a:spLocks noChangeArrowheads="1"/>
            </p:cNvSpPr>
            <p:nvPr/>
          </p:nvSpPr>
          <p:spPr bwMode="auto">
            <a:xfrm>
              <a:off x="388" y="1721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周期序号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05" name="Rectangle 13"/>
            <p:cNvSpPr>
              <a:spLocks noChangeArrowheads="1"/>
            </p:cNvSpPr>
            <p:nvPr/>
          </p:nvSpPr>
          <p:spPr bwMode="auto">
            <a:xfrm>
              <a:off x="527" y="2647"/>
              <a:ext cx="54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Rectangle 14"/>
            <p:cNvSpPr>
              <a:spLocks noChangeArrowheads="1"/>
            </p:cNvSpPr>
            <p:nvPr/>
          </p:nvSpPr>
          <p:spPr bwMode="auto">
            <a:xfrm>
              <a:off x="388" y="2703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地址序号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07" name="Line 15"/>
            <p:cNvSpPr>
              <a:spLocks noChangeShapeType="1"/>
            </p:cNvSpPr>
            <p:nvPr/>
          </p:nvSpPr>
          <p:spPr bwMode="auto">
            <a:xfrm>
              <a:off x="1164" y="1248"/>
              <a:ext cx="1" cy="2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8" name="Freeform 16"/>
            <p:cNvSpPr>
              <a:spLocks/>
            </p:cNvSpPr>
            <p:nvPr/>
          </p:nvSpPr>
          <p:spPr bwMode="auto">
            <a:xfrm>
              <a:off x="1170" y="1821"/>
              <a:ext cx="1188" cy="1"/>
            </a:xfrm>
            <a:custGeom>
              <a:avLst/>
              <a:gdLst>
                <a:gd name="T0" fmla="*/ 0 w 1188"/>
                <a:gd name="T1" fmla="*/ 1 h 1"/>
                <a:gd name="T2" fmla="*/ 1188 w 1188"/>
                <a:gd name="T3" fmla="*/ 0 h 1"/>
                <a:gd name="T4" fmla="*/ 0 60000 65536"/>
                <a:gd name="T5" fmla="*/ 0 60000 65536"/>
                <a:gd name="T6" fmla="*/ 0 w 1188"/>
                <a:gd name="T7" fmla="*/ 0 h 1"/>
                <a:gd name="T8" fmla="*/ 1188 w 11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8" h="1">
                  <a:moveTo>
                    <a:pt x="0" y="1"/>
                  </a:moveTo>
                  <a:lnTo>
                    <a:pt x="1188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Rectangle 17"/>
            <p:cNvSpPr>
              <a:spLocks noChangeArrowheads="1"/>
            </p:cNvSpPr>
            <p:nvPr/>
          </p:nvSpPr>
          <p:spPr bwMode="auto">
            <a:xfrm>
              <a:off x="4087" y="2096"/>
              <a:ext cx="22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Rectangle 18"/>
            <p:cNvSpPr>
              <a:spLocks noChangeArrowheads="1"/>
            </p:cNvSpPr>
            <p:nvPr/>
          </p:nvSpPr>
          <p:spPr bwMode="auto">
            <a:xfrm>
              <a:off x="4167" y="2148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11" name="Rectangle 19"/>
            <p:cNvSpPr>
              <a:spLocks noChangeArrowheads="1"/>
            </p:cNvSpPr>
            <p:nvPr/>
          </p:nvSpPr>
          <p:spPr bwMode="auto">
            <a:xfrm>
              <a:off x="4213" y="223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12" name="Rectangle 20"/>
            <p:cNvSpPr>
              <a:spLocks noChangeArrowheads="1"/>
            </p:cNvSpPr>
            <p:nvPr/>
          </p:nvSpPr>
          <p:spPr bwMode="auto">
            <a:xfrm>
              <a:off x="1301" y="1629"/>
              <a:ext cx="1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3" name="Rectangle 21"/>
            <p:cNvSpPr>
              <a:spLocks noChangeArrowheads="1"/>
            </p:cNvSpPr>
            <p:nvPr/>
          </p:nvSpPr>
          <p:spPr bwMode="auto">
            <a:xfrm>
              <a:off x="1219" y="164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0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14" name="Rectangle 22"/>
            <p:cNvSpPr>
              <a:spLocks noChangeArrowheads="1"/>
            </p:cNvSpPr>
            <p:nvPr/>
          </p:nvSpPr>
          <p:spPr bwMode="auto">
            <a:xfrm>
              <a:off x="1473" y="1619"/>
              <a:ext cx="1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5" name="Rectangle 23"/>
            <p:cNvSpPr>
              <a:spLocks noChangeArrowheads="1"/>
            </p:cNvSpPr>
            <p:nvPr/>
          </p:nvSpPr>
          <p:spPr bwMode="auto">
            <a:xfrm>
              <a:off x="1390" y="164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1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16" name="Rectangle 24"/>
            <p:cNvSpPr>
              <a:spLocks noChangeArrowheads="1"/>
            </p:cNvSpPr>
            <p:nvPr/>
          </p:nvSpPr>
          <p:spPr bwMode="auto">
            <a:xfrm>
              <a:off x="1659" y="1629"/>
              <a:ext cx="1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Rectangle 25"/>
            <p:cNvSpPr>
              <a:spLocks noChangeArrowheads="1"/>
            </p:cNvSpPr>
            <p:nvPr/>
          </p:nvSpPr>
          <p:spPr bwMode="auto">
            <a:xfrm>
              <a:off x="1577" y="164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2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18" name="Rectangle 26"/>
            <p:cNvSpPr>
              <a:spLocks noChangeArrowheads="1"/>
            </p:cNvSpPr>
            <p:nvPr/>
          </p:nvSpPr>
          <p:spPr bwMode="auto">
            <a:xfrm>
              <a:off x="2429" y="1593"/>
              <a:ext cx="21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Rectangle 27"/>
            <p:cNvSpPr>
              <a:spLocks noChangeArrowheads="1"/>
            </p:cNvSpPr>
            <p:nvPr/>
          </p:nvSpPr>
          <p:spPr bwMode="auto">
            <a:xfrm>
              <a:off x="2951" y="1644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871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20" name="Rectangle 28"/>
            <p:cNvSpPr>
              <a:spLocks noChangeArrowheads="1"/>
            </p:cNvSpPr>
            <p:nvPr/>
          </p:nvSpPr>
          <p:spPr bwMode="auto">
            <a:xfrm>
              <a:off x="3216" y="1593"/>
              <a:ext cx="22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1" name="Rectangle 29"/>
            <p:cNvSpPr>
              <a:spLocks noChangeArrowheads="1"/>
            </p:cNvSpPr>
            <p:nvPr/>
          </p:nvSpPr>
          <p:spPr bwMode="auto">
            <a:xfrm>
              <a:off x="3259" y="1644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872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22" name="Rectangle 30"/>
            <p:cNvSpPr>
              <a:spLocks noChangeArrowheads="1"/>
            </p:cNvSpPr>
            <p:nvPr/>
          </p:nvSpPr>
          <p:spPr bwMode="auto">
            <a:xfrm>
              <a:off x="4308" y="1556"/>
              <a:ext cx="14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3" name="Rectangle 31"/>
            <p:cNvSpPr>
              <a:spLocks noChangeArrowheads="1"/>
            </p:cNvSpPr>
            <p:nvPr/>
          </p:nvSpPr>
          <p:spPr bwMode="auto">
            <a:xfrm>
              <a:off x="4356" y="165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0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24" name="Rectangle 32"/>
            <p:cNvSpPr>
              <a:spLocks noChangeArrowheads="1"/>
            </p:cNvSpPr>
            <p:nvPr/>
          </p:nvSpPr>
          <p:spPr bwMode="auto">
            <a:xfrm>
              <a:off x="4525" y="1556"/>
              <a:ext cx="14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5" name="Rectangle 33"/>
            <p:cNvSpPr>
              <a:spLocks noChangeArrowheads="1"/>
            </p:cNvSpPr>
            <p:nvPr/>
          </p:nvSpPr>
          <p:spPr bwMode="auto">
            <a:xfrm>
              <a:off x="4572" y="165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1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26" name="Freeform 34"/>
            <p:cNvSpPr>
              <a:spLocks/>
            </p:cNvSpPr>
            <p:nvPr/>
          </p:nvSpPr>
          <p:spPr bwMode="auto">
            <a:xfrm>
              <a:off x="2796" y="1991"/>
              <a:ext cx="1" cy="703"/>
            </a:xfrm>
            <a:custGeom>
              <a:avLst/>
              <a:gdLst>
                <a:gd name="T0" fmla="*/ 0 w 1"/>
                <a:gd name="T1" fmla="*/ 0 h 703"/>
                <a:gd name="T2" fmla="*/ 0 w 1"/>
                <a:gd name="T3" fmla="*/ 703 h 703"/>
                <a:gd name="T4" fmla="*/ 0 60000 65536"/>
                <a:gd name="T5" fmla="*/ 0 60000 65536"/>
                <a:gd name="T6" fmla="*/ 0 w 1"/>
                <a:gd name="T7" fmla="*/ 0 h 703"/>
                <a:gd name="T8" fmla="*/ 1 w 1"/>
                <a:gd name="T9" fmla="*/ 703 h 7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3">
                  <a:moveTo>
                    <a:pt x="0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7" name="Rectangle 35"/>
            <p:cNvSpPr>
              <a:spLocks noChangeArrowheads="1"/>
            </p:cNvSpPr>
            <p:nvPr/>
          </p:nvSpPr>
          <p:spPr bwMode="auto">
            <a:xfrm>
              <a:off x="2855" y="2148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28" name="Rectangle 36"/>
            <p:cNvSpPr>
              <a:spLocks noChangeArrowheads="1"/>
            </p:cNvSpPr>
            <p:nvPr/>
          </p:nvSpPr>
          <p:spPr bwMode="auto">
            <a:xfrm>
              <a:off x="2914" y="223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29" name="Rectangle 37"/>
            <p:cNvSpPr>
              <a:spLocks noChangeArrowheads="1"/>
            </p:cNvSpPr>
            <p:nvPr/>
          </p:nvSpPr>
          <p:spPr bwMode="auto">
            <a:xfrm>
              <a:off x="3070" y="2148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30" name="Rectangle 38"/>
            <p:cNvSpPr>
              <a:spLocks noChangeArrowheads="1"/>
            </p:cNvSpPr>
            <p:nvPr/>
          </p:nvSpPr>
          <p:spPr bwMode="auto">
            <a:xfrm>
              <a:off x="3129" y="223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31" name="Rectangle 39"/>
            <p:cNvSpPr>
              <a:spLocks noChangeArrowheads="1"/>
            </p:cNvSpPr>
            <p:nvPr/>
          </p:nvSpPr>
          <p:spPr bwMode="auto">
            <a:xfrm>
              <a:off x="3213" y="2096"/>
              <a:ext cx="227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2" name="Rectangle 40"/>
            <p:cNvSpPr>
              <a:spLocks noChangeArrowheads="1"/>
            </p:cNvSpPr>
            <p:nvPr/>
          </p:nvSpPr>
          <p:spPr bwMode="auto">
            <a:xfrm>
              <a:off x="3282" y="2148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33" name="Rectangle 41"/>
            <p:cNvSpPr>
              <a:spLocks noChangeArrowheads="1"/>
            </p:cNvSpPr>
            <p:nvPr/>
          </p:nvSpPr>
          <p:spPr bwMode="auto">
            <a:xfrm>
              <a:off x="3335" y="223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34" name="Rectangle 42"/>
            <p:cNvSpPr>
              <a:spLocks noChangeArrowheads="1"/>
            </p:cNvSpPr>
            <p:nvPr/>
          </p:nvSpPr>
          <p:spPr bwMode="auto">
            <a:xfrm>
              <a:off x="3418" y="2096"/>
              <a:ext cx="22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5" name="Rectangle 43"/>
            <p:cNvSpPr>
              <a:spLocks noChangeArrowheads="1"/>
            </p:cNvSpPr>
            <p:nvPr/>
          </p:nvSpPr>
          <p:spPr bwMode="auto">
            <a:xfrm>
              <a:off x="3484" y="2148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36" name="Rectangle 44"/>
            <p:cNvSpPr>
              <a:spLocks noChangeArrowheads="1"/>
            </p:cNvSpPr>
            <p:nvPr/>
          </p:nvSpPr>
          <p:spPr bwMode="auto">
            <a:xfrm>
              <a:off x="3544" y="223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37" name="Line 45"/>
            <p:cNvSpPr>
              <a:spLocks noChangeShapeType="1"/>
            </p:cNvSpPr>
            <p:nvPr/>
          </p:nvSpPr>
          <p:spPr bwMode="auto">
            <a:xfrm flipH="1">
              <a:off x="4098" y="1988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8" name="Line 46"/>
            <p:cNvSpPr>
              <a:spLocks noChangeShapeType="1"/>
            </p:cNvSpPr>
            <p:nvPr/>
          </p:nvSpPr>
          <p:spPr bwMode="auto">
            <a:xfrm>
              <a:off x="2716" y="1822"/>
              <a:ext cx="9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9" name="Freeform 47"/>
            <p:cNvSpPr>
              <a:spLocks/>
            </p:cNvSpPr>
            <p:nvPr/>
          </p:nvSpPr>
          <p:spPr bwMode="auto">
            <a:xfrm>
              <a:off x="3966" y="1821"/>
              <a:ext cx="816" cy="1"/>
            </a:xfrm>
            <a:custGeom>
              <a:avLst/>
              <a:gdLst>
                <a:gd name="T0" fmla="*/ 0 w 816"/>
                <a:gd name="T1" fmla="*/ 1 h 1"/>
                <a:gd name="T2" fmla="*/ 816 w 816"/>
                <a:gd name="T3" fmla="*/ 0 h 1"/>
                <a:gd name="T4" fmla="*/ 0 60000 65536"/>
                <a:gd name="T5" fmla="*/ 0 60000 65536"/>
                <a:gd name="T6" fmla="*/ 0 w 816"/>
                <a:gd name="T7" fmla="*/ 0 h 1"/>
                <a:gd name="T8" fmla="*/ 816 w 81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6" h="1">
                  <a:moveTo>
                    <a:pt x="0" y="1"/>
                  </a:moveTo>
                  <a:lnTo>
                    <a:pt x="816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0" name="Rectangle 48"/>
            <p:cNvSpPr>
              <a:spLocks noChangeArrowheads="1"/>
            </p:cNvSpPr>
            <p:nvPr/>
          </p:nvSpPr>
          <p:spPr bwMode="auto">
            <a:xfrm>
              <a:off x="4097" y="1556"/>
              <a:ext cx="22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1" name="Rectangle 49"/>
            <p:cNvSpPr>
              <a:spLocks noChangeArrowheads="1"/>
            </p:cNvSpPr>
            <p:nvPr/>
          </p:nvSpPr>
          <p:spPr bwMode="auto">
            <a:xfrm>
              <a:off x="4009" y="1649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3999</a:t>
              </a:r>
            </a:p>
          </p:txBody>
        </p:sp>
        <p:sp>
          <p:nvSpPr>
            <p:cNvPr id="165942" name="Rectangle 50"/>
            <p:cNvSpPr>
              <a:spLocks noChangeArrowheads="1"/>
            </p:cNvSpPr>
            <p:nvPr/>
          </p:nvSpPr>
          <p:spPr bwMode="auto">
            <a:xfrm>
              <a:off x="1212" y="2467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3" name="Rectangle 51"/>
            <p:cNvSpPr>
              <a:spLocks noChangeArrowheads="1"/>
            </p:cNvSpPr>
            <p:nvPr/>
          </p:nvSpPr>
          <p:spPr bwMode="auto">
            <a:xfrm>
              <a:off x="2429" y="2454"/>
              <a:ext cx="18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4" name="Rectangle 52"/>
            <p:cNvSpPr>
              <a:spLocks noChangeArrowheads="1"/>
            </p:cNvSpPr>
            <p:nvPr/>
          </p:nvSpPr>
          <p:spPr bwMode="auto">
            <a:xfrm>
              <a:off x="2867" y="2516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V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45" name="Rectangle 53"/>
            <p:cNvSpPr>
              <a:spLocks noChangeArrowheads="1"/>
            </p:cNvSpPr>
            <p:nvPr/>
          </p:nvSpPr>
          <p:spPr bwMode="auto">
            <a:xfrm>
              <a:off x="2945" y="2454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6" name="Rectangle 54"/>
            <p:cNvSpPr>
              <a:spLocks noChangeArrowheads="1"/>
            </p:cNvSpPr>
            <p:nvPr/>
          </p:nvSpPr>
          <p:spPr bwMode="auto">
            <a:xfrm>
              <a:off x="3051" y="2516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W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47" name="Rectangle 55"/>
            <p:cNvSpPr>
              <a:spLocks noChangeArrowheads="1"/>
            </p:cNvSpPr>
            <p:nvPr/>
          </p:nvSpPr>
          <p:spPr bwMode="auto">
            <a:xfrm>
              <a:off x="3245" y="2454"/>
              <a:ext cx="18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8" name="Rectangle 56"/>
            <p:cNvSpPr>
              <a:spLocks noChangeArrowheads="1"/>
            </p:cNvSpPr>
            <p:nvPr/>
          </p:nvSpPr>
          <p:spPr bwMode="auto">
            <a:xfrm>
              <a:off x="3292" y="25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0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49" name="Rectangle 57"/>
            <p:cNvSpPr>
              <a:spLocks noChangeArrowheads="1"/>
            </p:cNvSpPr>
            <p:nvPr/>
          </p:nvSpPr>
          <p:spPr bwMode="auto">
            <a:xfrm>
              <a:off x="3427" y="2454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0" name="Rectangle 58"/>
            <p:cNvSpPr>
              <a:spLocks noChangeArrowheads="1"/>
            </p:cNvSpPr>
            <p:nvPr/>
          </p:nvSpPr>
          <p:spPr bwMode="auto">
            <a:xfrm>
              <a:off x="3494" y="25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1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51" name="Rectangle 59"/>
            <p:cNvSpPr>
              <a:spLocks noChangeArrowheads="1"/>
            </p:cNvSpPr>
            <p:nvPr/>
          </p:nvSpPr>
          <p:spPr bwMode="auto">
            <a:xfrm>
              <a:off x="4116" y="2454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2" name="Rectangle 60"/>
            <p:cNvSpPr>
              <a:spLocks noChangeArrowheads="1"/>
            </p:cNvSpPr>
            <p:nvPr/>
          </p:nvSpPr>
          <p:spPr bwMode="auto">
            <a:xfrm>
              <a:off x="4105" y="251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127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5953" name="Rectangle 61"/>
            <p:cNvSpPr>
              <a:spLocks noChangeArrowheads="1"/>
            </p:cNvSpPr>
            <p:nvPr/>
          </p:nvSpPr>
          <p:spPr bwMode="auto">
            <a:xfrm>
              <a:off x="1791" y="1265"/>
              <a:ext cx="7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4" name="Rectangle 62"/>
            <p:cNvSpPr>
              <a:spLocks noChangeArrowheads="1"/>
            </p:cNvSpPr>
            <p:nvPr/>
          </p:nvSpPr>
          <p:spPr bwMode="auto">
            <a:xfrm>
              <a:off x="1781" y="129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读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55" name="Rectangle 63"/>
            <p:cNvSpPr>
              <a:spLocks noChangeArrowheads="1"/>
            </p:cNvSpPr>
            <p:nvPr/>
          </p:nvSpPr>
          <p:spPr bwMode="auto">
            <a:xfrm>
              <a:off x="1940" y="1299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latin typeface="Times New Roman" pitchFamily="18" charset="0"/>
                </a:rPr>
                <a:t>/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56" name="Rectangle 64"/>
            <p:cNvSpPr>
              <a:spLocks noChangeArrowheads="1"/>
            </p:cNvSpPr>
            <p:nvPr/>
          </p:nvSpPr>
          <p:spPr bwMode="auto">
            <a:xfrm>
              <a:off x="1984" y="1299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写或维持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57" name="Rectangle 65"/>
            <p:cNvSpPr>
              <a:spLocks noChangeArrowheads="1"/>
            </p:cNvSpPr>
            <p:nvPr/>
          </p:nvSpPr>
          <p:spPr bwMode="auto">
            <a:xfrm>
              <a:off x="3357" y="128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8" name="Rectangle 66"/>
            <p:cNvSpPr>
              <a:spLocks noChangeArrowheads="1"/>
            </p:cNvSpPr>
            <p:nvPr/>
          </p:nvSpPr>
          <p:spPr bwMode="auto">
            <a:xfrm>
              <a:off x="3606" y="1299"/>
              <a:ext cx="30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刷新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59" name="Rectangle 67"/>
            <p:cNvSpPr>
              <a:spLocks noChangeArrowheads="1"/>
            </p:cNvSpPr>
            <p:nvPr/>
          </p:nvSpPr>
          <p:spPr bwMode="auto">
            <a:xfrm>
              <a:off x="4528" y="1266"/>
              <a:ext cx="7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0" name="Rectangle 68"/>
            <p:cNvSpPr>
              <a:spLocks noChangeArrowheads="1"/>
            </p:cNvSpPr>
            <p:nvPr/>
          </p:nvSpPr>
          <p:spPr bwMode="auto">
            <a:xfrm>
              <a:off x="4581" y="129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读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61" name="Rectangle 69"/>
            <p:cNvSpPr>
              <a:spLocks noChangeArrowheads="1"/>
            </p:cNvSpPr>
            <p:nvPr/>
          </p:nvSpPr>
          <p:spPr bwMode="auto">
            <a:xfrm>
              <a:off x="4732" y="1299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latin typeface="Times New Roman" pitchFamily="18" charset="0"/>
                </a:rPr>
                <a:t>/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62" name="Rectangle 70"/>
            <p:cNvSpPr>
              <a:spLocks noChangeArrowheads="1"/>
            </p:cNvSpPr>
            <p:nvPr/>
          </p:nvSpPr>
          <p:spPr bwMode="auto">
            <a:xfrm>
              <a:off x="4774" y="1299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/>
                <a:t>写或维持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63" name="Rectangle 71"/>
            <p:cNvSpPr>
              <a:spLocks noChangeArrowheads="1"/>
            </p:cNvSpPr>
            <p:nvPr/>
          </p:nvSpPr>
          <p:spPr bwMode="auto">
            <a:xfrm>
              <a:off x="1341" y="3003"/>
              <a:ext cx="119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4" name="Rectangle 72"/>
            <p:cNvSpPr>
              <a:spLocks noChangeArrowheads="1"/>
            </p:cNvSpPr>
            <p:nvPr/>
          </p:nvSpPr>
          <p:spPr bwMode="auto">
            <a:xfrm>
              <a:off x="1505" y="2987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872</a:t>
              </a:r>
            </a:p>
          </p:txBody>
        </p:sp>
        <p:sp>
          <p:nvSpPr>
            <p:cNvPr id="165965" name="Rectangle 73"/>
            <p:cNvSpPr>
              <a:spLocks noChangeArrowheads="1"/>
            </p:cNvSpPr>
            <p:nvPr/>
          </p:nvSpPr>
          <p:spPr bwMode="auto">
            <a:xfrm>
              <a:off x="1795" y="2987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/>
                <a:t>个周期</a:t>
              </a:r>
              <a:endParaRPr lang="zh-CN" altLang="en-US" sz="1600">
                <a:latin typeface="Times New Roman" pitchFamily="18" charset="0"/>
              </a:endParaRPr>
            </a:p>
          </p:txBody>
        </p:sp>
        <p:sp>
          <p:nvSpPr>
            <p:cNvPr id="165966" name="Rectangle 75"/>
            <p:cNvSpPr>
              <a:spLocks noChangeArrowheads="1"/>
            </p:cNvSpPr>
            <p:nvPr/>
          </p:nvSpPr>
          <p:spPr bwMode="auto">
            <a:xfrm>
              <a:off x="2154" y="2987"/>
              <a:ext cx="7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（19</a:t>
              </a:r>
              <a:r>
                <a:rPr lang="en-US" altLang="zh-CN" sz="1600">
                  <a:latin typeface="Times New Roman" pitchFamily="18" charset="0"/>
                </a:rPr>
                <a:t>36 </a:t>
              </a:r>
              <a:r>
                <a:rPr lang="en-US" altLang="zh-CN" sz="1600">
                  <a:sym typeface="Symbol" pitchFamily="18" charset="2"/>
                </a:rPr>
                <a:t></a:t>
              </a:r>
              <a:r>
                <a:rPr lang="en-US" altLang="zh-CN" sz="1600"/>
                <a:t>s</a:t>
              </a:r>
              <a:r>
                <a:rPr lang="zh-CN" altLang="en-US" sz="1600"/>
                <a:t>）</a:t>
              </a:r>
              <a:r>
                <a:rPr lang="zh-CN" altLang="en-US"/>
                <a:t> </a:t>
              </a:r>
            </a:p>
          </p:txBody>
        </p:sp>
        <p:sp>
          <p:nvSpPr>
            <p:cNvPr id="165967" name="Rectangle 77"/>
            <p:cNvSpPr>
              <a:spLocks noChangeArrowheads="1"/>
            </p:cNvSpPr>
            <p:nvPr/>
          </p:nvSpPr>
          <p:spPr bwMode="auto">
            <a:xfrm>
              <a:off x="3250" y="2987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solidFill>
                    <a:srgbClr val="0419E0"/>
                  </a:solidFill>
                  <a:latin typeface="Times New Roman" pitchFamily="18" charset="0"/>
                </a:rPr>
                <a:t>128</a:t>
              </a:r>
            </a:p>
          </p:txBody>
        </p:sp>
        <p:sp>
          <p:nvSpPr>
            <p:cNvPr id="165968" name="Rectangle 78"/>
            <p:cNvSpPr>
              <a:spLocks noChangeArrowheads="1"/>
            </p:cNvSpPr>
            <p:nvPr/>
          </p:nvSpPr>
          <p:spPr bwMode="auto">
            <a:xfrm>
              <a:off x="3467" y="2987"/>
              <a:ext cx="4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rgbClr val="0419E0"/>
                  </a:solidFill>
                </a:rPr>
                <a:t>个周期</a:t>
              </a:r>
              <a:endParaRPr lang="zh-CN" altLang="en-US" sz="16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5969" name="Rectangle 80"/>
            <p:cNvSpPr>
              <a:spLocks noChangeArrowheads="1"/>
            </p:cNvSpPr>
            <p:nvPr/>
          </p:nvSpPr>
          <p:spPr bwMode="auto">
            <a:xfrm>
              <a:off x="3815" y="2987"/>
              <a:ext cx="58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latin typeface="Times New Roman" pitchFamily="18" charset="0"/>
                </a:rPr>
                <a:t>（</a:t>
              </a:r>
              <a:r>
                <a:rPr lang="en-US" altLang="zh-CN" sz="1600">
                  <a:latin typeface="Times New Roman" pitchFamily="18" charset="0"/>
                </a:rPr>
                <a:t>64 </a:t>
              </a:r>
              <a:r>
                <a:rPr lang="en-US" altLang="zh-CN" sz="1600">
                  <a:sym typeface="Symbol" pitchFamily="18" charset="2"/>
                </a:rPr>
                <a:t></a:t>
              </a:r>
              <a:r>
                <a:rPr lang="en-US" altLang="zh-CN" sz="1600"/>
                <a:t>s</a:t>
              </a:r>
              <a:r>
                <a:rPr lang="zh-CN" altLang="en-US" sz="1600"/>
                <a:t>）</a:t>
              </a:r>
              <a:r>
                <a:rPr lang="zh-CN" altLang="en-US"/>
                <a:t> </a:t>
              </a:r>
            </a:p>
          </p:txBody>
        </p:sp>
        <p:sp>
          <p:nvSpPr>
            <p:cNvPr id="165970" name="Rectangle 82"/>
            <p:cNvSpPr>
              <a:spLocks noChangeArrowheads="1"/>
            </p:cNvSpPr>
            <p:nvPr/>
          </p:nvSpPr>
          <p:spPr bwMode="auto">
            <a:xfrm>
              <a:off x="2403" y="3237"/>
              <a:ext cx="124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71" name="Rectangle 83"/>
            <p:cNvSpPr>
              <a:spLocks noChangeArrowheads="1"/>
            </p:cNvSpPr>
            <p:nvPr/>
          </p:nvSpPr>
          <p:spPr bwMode="auto">
            <a:xfrm>
              <a:off x="2016" y="3290"/>
              <a:ext cx="92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rgbClr val="0419E0"/>
                  </a:solidFill>
                </a:rPr>
                <a:t>刷新时间间隔</a:t>
              </a:r>
              <a:endParaRPr lang="zh-CN" altLang="en-US" sz="24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165972" name="Rectangle 84"/>
            <p:cNvSpPr>
              <a:spLocks noChangeArrowheads="1"/>
            </p:cNvSpPr>
            <p:nvPr/>
          </p:nvSpPr>
          <p:spPr bwMode="auto">
            <a:xfrm>
              <a:off x="2880" y="3290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chemeClr val="folHlink"/>
                  </a:solidFill>
                </a:rPr>
                <a:t>（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5973" name="Rectangle 85"/>
            <p:cNvSpPr>
              <a:spLocks noChangeArrowheads="1"/>
            </p:cNvSpPr>
            <p:nvPr/>
          </p:nvSpPr>
          <p:spPr bwMode="auto">
            <a:xfrm>
              <a:off x="3042" y="3293"/>
              <a:ext cx="4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chemeClr val="folHlink"/>
                  </a:solidFill>
                  <a:latin typeface="Times New Roman" pitchFamily="18" charset="0"/>
                </a:rPr>
                <a:t>2 </a:t>
              </a:r>
              <a:r>
                <a:rPr lang="en-US" altLang="zh-CN" sz="19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5974" name="Rectangle 86"/>
            <p:cNvSpPr>
              <a:spLocks noChangeArrowheads="1"/>
            </p:cNvSpPr>
            <p:nvPr/>
          </p:nvSpPr>
          <p:spPr bwMode="auto">
            <a:xfrm>
              <a:off x="3303" y="3293"/>
              <a:ext cx="2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5975" name="Rectangle 87"/>
            <p:cNvSpPr>
              <a:spLocks noChangeArrowheads="1"/>
            </p:cNvSpPr>
            <p:nvPr/>
          </p:nvSpPr>
          <p:spPr bwMode="auto">
            <a:xfrm>
              <a:off x="3351" y="3290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900">
                  <a:solidFill>
                    <a:schemeClr val="folHlink"/>
                  </a:solidFill>
                </a:rPr>
                <a:t>）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5976" name="Rectangle 88"/>
            <p:cNvSpPr>
              <a:spLocks noChangeArrowheads="1"/>
            </p:cNvSpPr>
            <p:nvPr/>
          </p:nvSpPr>
          <p:spPr bwMode="auto">
            <a:xfrm>
              <a:off x="4697" y="2915"/>
              <a:ext cx="39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77" name="Rectangle 89"/>
            <p:cNvSpPr>
              <a:spLocks noChangeArrowheads="1"/>
            </p:cNvSpPr>
            <p:nvPr/>
          </p:nvSpPr>
          <p:spPr bwMode="auto">
            <a:xfrm>
              <a:off x="4572" y="3076"/>
              <a:ext cx="5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/>
                <a:t>刷新序号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165978" name="Freeform 90"/>
            <p:cNvSpPr>
              <a:spLocks/>
            </p:cNvSpPr>
            <p:nvPr/>
          </p:nvSpPr>
          <p:spPr bwMode="auto">
            <a:xfrm>
              <a:off x="4332" y="2621"/>
              <a:ext cx="421" cy="421"/>
            </a:xfrm>
            <a:custGeom>
              <a:avLst/>
              <a:gdLst>
                <a:gd name="T0" fmla="*/ 421 w 421"/>
                <a:gd name="T1" fmla="*/ 421 h 421"/>
                <a:gd name="T2" fmla="*/ 0 w 421"/>
                <a:gd name="T3" fmla="*/ 0 h 421"/>
                <a:gd name="T4" fmla="*/ 0 60000 65536"/>
                <a:gd name="T5" fmla="*/ 0 60000 65536"/>
                <a:gd name="T6" fmla="*/ 0 w 421"/>
                <a:gd name="T7" fmla="*/ 0 h 421"/>
                <a:gd name="T8" fmla="*/ 421 w 421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1" h="421">
                  <a:moveTo>
                    <a:pt x="421" y="42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79" name="Freeform 91"/>
            <p:cNvSpPr>
              <a:spLocks/>
            </p:cNvSpPr>
            <p:nvPr/>
          </p:nvSpPr>
          <p:spPr bwMode="auto">
            <a:xfrm>
              <a:off x="1161" y="3402"/>
              <a:ext cx="750" cy="1"/>
            </a:xfrm>
            <a:custGeom>
              <a:avLst/>
              <a:gdLst>
                <a:gd name="T0" fmla="*/ 750 w 750"/>
                <a:gd name="T1" fmla="*/ 0 h 1"/>
                <a:gd name="T2" fmla="*/ 0 w 750"/>
                <a:gd name="T3" fmla="*/ 0 h 1"/>
                <a:gd name="T4" fmla="*/ 0 60000 65536"/>
                <a:gd name="T5" fmla="*/ 0 60000 65536"/>
                <a:gd name="T6" fmla="*/ 0 w 750"/>
                <a:gd name="T7" fmla="*/ 0 h 1"/>
                <a:gd name="T8" fmla="*/ 750 w 7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0" h="1">
                  <a:moveTo>
                    <a:pt x="75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0" name="Line 92"/>
            <p:cNvSpPr>
              <a:spLocks noChangeShapeType="1"/>
            </p:cNvSpPr>
            <p:nvPr/>
          </p:nvSpPr>
          <p:spPr bwMode="auto">
            <a:xfrm>
              <a:off x="3575" y="3391"/>
              <a:ext cx="75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1" name="Line 93"/>
            <p:cNvSpPr>
              <a:spLocks noChangeShapeType="1"/>
            </p:cNvSpPr>
            <p:nvPr/>
          </p:nvSpPr>
          <p:spPr bwMode="auto">
            <a:xfrm>
              <a:off x="1012" y="181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2" name="Line 94"/>
            <p:cNvSpPr>
              <a:spLocks noChangeShapeType="1"/>
            </p:cNvSpPr>
            <p:nvPr/>
          </p:nvSpPr>
          <p:spPr bwMode="auto">
            <a:xfrm>
              <a:off x="1012" y="28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3" name="Line 95"/>
            <p:cNvSpPr>
              <a:spLocks noChangeShapeType="1"/>
            </p:cNvSpPr>
            <p:nvPr/>
          </p:nvSpPr>
          <p:spPr bwMode="auto">
            <a:xfrm flipH="1">
              <a:off x="1156" y="1397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4" name="Line 96"/>
            <p:cNvSpPr>
              <a:spLocks noChangeShapeType="1"/>
            </p:cNvSpPr>
            <p:nvPr/>
          </p:nvSpPr>
          <p:spPr bwMode="auto">
            <a:xfrm>
              <a:off x="2712" y="1397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5" name="Line 97"/>
            <p:cNvSpPr>
              <a:spLocks noChangeShapeType="1"/>
            </p:cNvSpPr>
            <p:nvPr/>
          </p:nvSpPr>
          <p:spPr bwMode="auto">
            <a:xfrm flipH="1">
              <a:off x="3219" y="1395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6" name="Line 98"/>
            <p:cNvSpPr>
              <a:spLocks noChangeShapeType="1"/>
            </p:cNvSpPr>
            <p:nvPr/>
          </p:nvSpPr>
          <p:spPr bwMode="auto">
            <a:xfrm>
              <a:off x="3996" y="140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7" name="Line 99"/>
            <p:cNvSpPr>
              <a:spLocks noChangeShapeType="1"/>
            </p:cNvSpPr>
            <p:nvPr/>
          </p:nvSpPr>
          <p:spPr bwMode="auto">
            <a:xfrm flipH="1">
              <a:off x="4339" y="1408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88" name="Text Box 100"/>
            <p:cNvSpPr txBox="1">
              <a:spLocks noChangeArrowheads="1"/>
            </p:cNvSpPr>
            <p:nvPr/>
          </p:nvSpPr>
          <p:spPr bwMode="auto">
            <a:xfrm>
              <a:off x="2422" y="1669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•••</a:t>
              </a:r>
            </a:p>
          </p:txBody>
        </p:sp>
        <p:sp>
          <p:nvSpPr>
            <p:cNvPr id="165989" name="Text Box 101"/>
            <p:cNvSpPr txBox="1">
              <a:spLocks noChangeArrowheads="1"/>
            </p:cNvSpPr>
            <p:nvPr/>
          </p:nvSpPr>
          <p:spPr bwMode="auto">
            <a:xfrm>
              <a:off x="3729" y="1665"/>
              <a:ext cx="2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•••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5990" name="Freeform 102"/>
            <p:cNvSpPr>
              <a:spLocks/>
            </p:cNvSpPr>
            <p:nvPr/>
          </p:nvSpPr>
          <p:spPr bwMode="auto">
            <a:xfrm>
              <a:off x="1158" y="2958"/>
              <a:ext cx="2055" cy="2"/>
            </a:xfrm>
            <a:custGeom>
              <a:avLst/>
              <a:gdLst>
                <a:gd name="T0" fmla="*/ 0 w 2055"/>
                <a:gd name="T1" fmla="*/ 0 h 2"/>
                <a:gd name="T2" fmla="*/ 2055 w 2055"/>
                <a:gd name="T3" fmla="*/ 2 h 2"/>
                <a:gd name="T4" fmla="*/ 0 60000 65536"/>
                <a:gd name="T5" fmla="*/ 0 60000 65536"/>
                <a:gd name="T6" fmla="*/ 0 w 2055"/>
                <a:gd name="T7" fmla="*/ 0 h 2"/>
                <a:gd name="T8" fmla="*/ 2055 w 2055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5" h="2">
                  <a:moveTo>
                    <a:pt x="0" y="0"/>
                  </a:moveTo>
                  <a:lnTo>
                    <a:pt x="2055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1" name="Line 103"/>
            <p:cNvSpPr>
              <a:spLocks noChangeShapeType="1"/>
            </p:cNvSpPr>
            <p:nvPr/>
          </p:nvSpPr>
          <p:spPr bwMode="auto">
            <a:xfrm>
              <a:off x="3211" y="2959"/>
              <a:ext cx="11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2" name="Line 104"/>
            <p:cNvSpPr>
              <a:spLocks noChangeShapeType="1"/>
            </p:cNvSpPr>
            <p:nvPr/>
          </p:nvSpPr>
          <p:spPr bwMode="auto">
            <a:xfrm>
              <a:off x="3011" y="1991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93" name="Line 105"/>
            <p:cNvSpPr>
              <a:spLocks noChangeShapeType="1"/>
            </p:cNvSpPr>
            <p:nvPr/>
          </p:nvSpPr>
          <p:spPr bwMode="auto">
            <a:xfrm>
              <a:off x="3012" y="2434"/>
              <a:ext cx="20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4" name="Line 106"/>
            <p:cNvSpPr>
              <a:spLocks noChangeShapeType="1"/>
            </p:cNvSpPr>
            <p:nvPr/>
          </p:nvSpPr>
          <p:spPr bwMode="auto">
            <a:xfrm>
              <a:off x="3214" y="2435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5" name="Line 107"/>
            <p:cNvSpPr>
              <a:spLocks noChangeShapeType="1"/>
            </p:cNvSpPr>
            <p:nvPr/>
          </p:nvSpPr>
          <p:spPr bwMode="auto">
            <a:xfrm>
              <a:off x="3411" y="2435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6" name="Line 108"/>
            <p:cNvSpPr>
              <a:spLocks noChangeShapeType="1"/>
            </p:cNvSpPr>
            <p:nvPr/>
          </p:nvSpPr>
          <p:spPr bwMode="auto">
            <a:xfrm>
              <a:off x="4105" y="2435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97" name="Line 113"/>
            <p:cNvSpPr>
              <a:spLocks noChangeShapeType="1"/>
            </p:cNvSpPr>
            <p:nvPr/>
          </p:nvSpPr>
          <p:spPr bwMode="auto">
            <a:xfrm>
              <a:off x="3617" y="1991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98" name="Rectangle 114"/>
            <p:cNvSpPr>
              <a:spLocks noChangeArrowheads="1"/>
            </p:cNvSpPr>
            <p:nvPr/>
          </p:nvSpPr>
          <p:spPr bwMode="auto">
            <a:xfrm>
              <a:off x="1222" y="2127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5999" name="Rectangle 115"/>
            <p:cNvSpPr>
              <a:spLocks noChangeArrowheads="1"/>
            </p:cNvSpPr>
            <p:nvPr/>
          </p:nvSpPr>
          <p:spPr bwMode="auto">
            <a:xfrm>
              <a:off x="1281" y="2216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6000" name="Rectangle 116"/>
            <p:cNvSpPr>
              <a:spLocks noChangeArrowheads="1"/>
            </p:cNvSpPr>
            <p:nvPr/>
          </p:nvSpPr>
          <p:spPr bwMode="auto">
            <a:xfrm>
              <a:off x="1234" y="249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6001" name="Freeform 117"/>
            <p:cNvSpPr>
              <a:spLocks/>
            </p:cNvSpPr>
            <p:nvPr/>
          </p:nvSpPr>
          <p:spPr bwMode="auto">
            <a:xfrm>
              <a:off x="1377" y="1991"/>
              <a:ext cx="1" cy="703"/>
            </a:xfrm>
            <a:custGeom>
              <a:avLst/>
              <a:gdLst>
                <a:gd name="T0" fmla="*/ 1 w 1"/>
                <a:gd name="T1" fmla="*/ 0 h 703"/>
                <a:gd name="T2" fmla="*/ 0 w 1"/>
                <a:gd name="T3" fmla="*/ 703 h 703"/>
                <a:gd name="T4" fmla="*/ 0 60000 65536"/>
                <a:gd name="T5" fmla="*/ 0 60000 65536"/>
                <a:gd name="T6" fmla="*/ 0 w 1"/>
                <a:gd name="T7" fmla="*/ 0 h 703"/>
                <a:gd name="T8" fmla="*/ 1 w 1"/>
                <a:gd name="T9" fmla="*/ 703 h 7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3">
                  <a:moveTo>
                    <a:pt x="1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2" name="Rectangle 118"/>
            <p:cNvSpPr>
              <a:spLocks noChangeArrowheads="1"/>
            </p:cNvSpPr>
            <p:nvPr/>
          </p:nvSpPr>
          <p:spPr bwMode="auto">
            <a:xfrm>
              <a:off x="1425" y="2473"/>
              <a:ext cx="1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3" name="Rectangle 119"/>
            <p:cNvSpPr>
              <a:spLocks noChangeArrowheads="1"/>
            </p:cNvSpPr>
            <p:nvPr/>
          </p:nvSpPr>
          <p:spPr bwMode="auto">
            <a:xfrm>
              <a:off x="1435" y="2131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90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66004" name="Rectangle 120"/>
            <p:cNvSpPr>
              <a:spLocks noChangeArrowheads="1"/>
            </p:cNvSpPr>
            <p:nvPr/>
          </p:nvSpPr>
          <p:spPr bwMode="auto">
            <a:xfrm>
              <a:off x="1494" y="2222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6005" name="Rectangle 121"/>
            <p:cNvSpPr>
              <a:spLocks noChangeArrowheads="1"/>
            </p:cNvSpPr>
            <p:nvPr/>
          </p:nvSpPr>
          <p:spPr bwMode="auto">
            <a:xfrm>
              <a:off x="1447" y="249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Y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66006" name="Line 122"/>
            <p:cNvSpPr>
              <a:spLocks noChangeShapeType="1"/>
            </p:cNvSpPr>
            <p:nvPr/>
          </p:nvSpPr>
          <p:spPr bwMode="auto">
            <a:xfrm>
              <a:off x="1591" y="1991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7" name="Line 123"/>
            <p:cNvSpPr>
              <a:spLocks noChangeShapeType="1"/>
            </p:cNvSpPr>
            <p:nvPr/>
          </p:nvSpPr>
          <p:spPr bwMode="auto">
            <a:xfrm>
              <a:off x="1385" y="2435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008" name="Line 124"/>
            <p:cNvSpPr>
              <a:spLocks noChangeShapeType="1"/>
            </p:cNvSpPr>
            <p:nvPr/>
          </p:nvSpPr>
          <p:spPr bwMode="auto">
            <a:xfrm>
              <a:off x="3427" y="1991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9" name="Text Box 125"/>
            <p:cNvSpPr txBox="1">
              <a:spLocks noChangeArrowheads="1"/>
            </p:cNvSpPr>
            <p:nvPr/>
          </p:nvSpPr>
          <p:spPr bwMode="auto">
            <a:xfrm>
              <a:off x="1980" y="2311"/>
              <a:ext cx="3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166010" name="Text Box 126"/>
            <p:cNvSpPr txBox="1">
              <a:spLocks noChangeArrowheads="1"/>
            </p:cNvSpPr>
            <p:nvPr/>
          </p:nvSpPr>
          <p:spPr bwMode="auto">
            <a:xfrm>
              <a:off x="3747" y="2321"/>
              <a:ext cx="3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166011" name="Freeform 127"/>
            <p:cNvSpPr>
              <a:spLocks/>
            </p:cNvSpPr>
            <p:nvPr/>
          </p:nvSpPr>
          <p:spPr bwMode="auto">
            <a:xfrm>
              <a:off x="4332" y="1253"/>
              <a:ext cx="3" cy="2275"/>
            </a:xfrm>
            <a:custGeom>
              <a:avLst/>
              <a:gdLst>
                <a:gd name="T0" fmla="*/ 3 w 3"/>
                <a:gd name="T1" fmla="*/ 0 h 2275"/>
                <a:gd name="T2" fmla="*/ 0 w 3"/>
                <a:gd name="T3" fmla="*/ 2275 h 2275"/>
                <a:gd name="T4" fmla="*/ 0 60000 65536"/>
                <a:gd name="T5" fmla="*/ 0 60000 65536"/>
                <a:gd name="T6" fmla="*/ 0 w 3"/>
                <a:gd name="T7" fmla="*/ 0 h 2275"/>
                <a:gd name="T8" fmla="*/ 3 w 3"/>
                <a:gd name="T9" fmla="*/ 2275 h 22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275">
                  <a:moveTo>
                    <a:pt x="3" y="0"/>
                  </a:moveTo>
                  <a:lnTo>
                    <a:pt x="0" y="227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12" name="Line 128"/>
            <p:cNvSpPr>
              <a:spLocks noChangeShapeType="1"/>
            </p:cNvSpPr>
            <p:nvPr/>
          </p:nvSpPr>
          <p:spPr bwMode="auto">
            <a:xfrm flipH="1">
              <a:off x="4549" y="1988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13" name="Line 129"/>
            <p:cNvSpPr>
              <a:spLocks noChangeShapeType="1"/>
            </p:cNvSpPr>
            <p:nvPr/>
          </p:nvSpPr>
          <p:spPr bwMode="auto">
            <a:xfrm flipH="1">
              <a:off x="4756" y="1988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14" name="Freeform 130"/>
            <p:cNvSpPr>
              <a:spLocks/>
            </p:cNvSpPr>
            <p:nvPr/>
          </p:nvSpPr>
          <p:spPr bwMode="auto">
            <a:xfrm>
              <a:off x="1156" y="2435"/>
              <a:ext cx="203" cy="1"/>
            </a:xfrm>
            <a:custGeom>
              <a:avLst/>
              <a:gdLst>
                <a:gd name="T0" fmla="*/ 0 w 203"/>
                <a:gd name="T1" fmla="*/ 1 h 1"/>
                <a:gd name="T2" fmla="*/ 203 w 203"/>
                <a:gd name="T3" fmla="*/ 0 h 1"/>
                <a:gd name="T4" fmla="*/ 0 60000 65536"/>
                <a:gd name="T5" fmla="*/ 0 60000 65536"/>
                <a:gd name="T6" fmla="*/ 0 w 203"/>
                <a:gd name="T7" fmla="*/ 0 h 1"/>
                <a:gd name="T8" fmla="*/ 203 w 2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1">
                  <a:moveTo>
                    <a:pt x="0" y="1"/>
                  </a:moveTo>
                  <a:lnTo>
                    <a:pt x="20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015" name="Freeform 131"/>
            <p:cNvSpPr>
              <a:spLocks/>
            </p:cNvSpPr>
            <p:nvPr/>
          </p:nvSpPr>
          <p:spPr bwMode="auto">
            <a:xfrm>
              <a:off x="2787" y="2432"/>
              <a:ext cx="211" cy="4"/>
            </a:xfrm>
            <a:custGeom>
              <a:avLst/>
              <a:gdLst>
                <a:gd name="T0" fmla="*/ 0 w 211"/>
                <a:gd name="T1" fmla="*/ 4 h 4"/>
                <a:gd name="T2" fmla="*/ 211 w 211"/>
                <a:gd name="T3" fmla="*/ 0 h 4"/>
                <a:gd name="T4" fmla="*/ 0 60000 65536"/>
                <a:gd name="T5" fmla="*/ 0 60000 65536"/>
                <a:gd name="T6" fmla="*/ 0 w 211"/>
                <a:gd name="T7" fmla="*/ 0 h 4"/>
                <a:gd name="T8" fmla="*/ 211 w 211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1" h="4">
                  <a:moveTo>
                    <a:pt x="0" y="4"/>
                  </a:moveTo>
                  <a:lnTo>
                    <a:pt x="21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8964" name="Rectangle 1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48965" name="Text Box 133"/>
          <p:cNvSpPr txBox="1">
            <a:spLocks noChangeArrowheads="1"/>
          </p:cNvSpPr>
          <p:nvPr/>
        </p:nvSpPr>
        <p:spPr bwMode="auto">
          <a:xfrm>
            <a:off x="5508625" y="1309688"/>
            <a:ext cx="382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以</a:t>
            </a:r>
            <a:r>
              <a:rPr lang="en-US" altLang="zh-CN" sz="2400">
                <a:latin typeface="Times New Roman" pitchFamily="18" charset="0"/>
              </a:rPr>
              <a:t>128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× 128 </a:t>
            </a:r>
            <a:r>
              <a:rPr lang="zh-CN" altLang="en-US" sz="2400">
                <a:latin typeface="Times New Roman" pitchFamily="18" charset="0"/>
              </a:rPr>
              <a:t>矩阵为例</a:t>
            </a:r>
          </a:p>
        </p:txBody>
      </p:sp>
      <p:sp>
        <p:nvSpPr>
          <p:cNvPr id="127" name="日期占位符 1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0CA80E-D8C9-4A36-8719-73342F0EAA1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8" name="灯片编号占位符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B203C-F37F-4632-BF02-29B4EBB661D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29" name="页脚占位符 1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utoUpdateAnimBg="0"/>
      <p:bldP spid="248839" grpId="0" autoUpdateAnimBg="0"/>
      <p:bldP spid="248840" grpId="0" autoUpdateAnimBg="0"/>
      <p:bldP spid="24896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1371600" y="4830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2800" baseline="-25000">
                <a:latin typeface="Times New Roman" pitchFamily="18" charset="0"/>
              </a:rPr>
              <a:t>C</a:t>
            </a:r>
            <a:r>
              <a:rPr lang="en-US" altLang="zh-CN" sz="2800"/>
              <a:t> = </a:t>
            </a: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2800" baseline="-25000">
                <a:latin typeface="Times New Roman" pitchFamily="18" charset="0"/>
              </a:rPr>
              <a:t>M</a:t>
            </a:r>
            <a:r>
              <a:rPr lang="en-US" altLang="zh-CN" sz="2800" baseline="-25000"/>
              <a:t> </a:t>
            </a:r>
            <a:r>
              <a:rPr lang="en-US" altLang="zh-CN" sz="2800"/>
              <a:t>+ </a:t>
            </a: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2800" baseline="-25000">
                <a:latin typeface="Times New Roman" pitchFamily="18" charset="0"/>
              </a:rPr>
              <a:t>R</a:t>
            </a:r>
            <a:endParaRPr lang="zh-CN" altLang="en-US" sz="2800" baseline="-250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3563" y="5470525"/>
            <a:ext cx="2057400" cy="1082675"/>
            <a:chOff x="1200" y="3350"/>
            <a:chExt cx="1296" cy="682"/>
          </a:xfrm>
        </p:grpSpPr>
        <p:sp>
          <p:nvSpPr>
            <p:cNvPr id="166971" name="Line 4"/>
            <p:cNvSpPr>
              <a:spLocks noChangeShapeType="1"/>
            </p:cNvSpPr>
            <p:nvPr/>
          </p:nvSpPr>
          <p:spPr bwMode="auto">
            <a:xfrm>
              <a:off x="1536" y="335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2" name="Line 5"/>
            <p:cNvSpPr>
              <a:spLocks noChangeShapeType="1"/>
            </p:cNvSpPr>
            <p:nvPr/>
          </p:nvSpPr>
          <p:spPr bwMode="auto">
            <a:xfrm>
              <a:off x="2064" y="335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3" name="Text Box 6"/>
            <p:cNvSpPr txBox="1">
              <a:spLocks noChangeArrowheads="1"/>
            </p:cNvSpPr>
            <p:nvPr/>
          </p:nvSpPr>
          <p:spPr bwMode="auto">
            <a:xfrm>
              <a:off x="1200" y="370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读写</a:t>
              </a:r>
            </a:p>
          </p:txBody>
        </p:sp>
        <p:sp>
          <p:nvSpPr>
            <p:cNvPr id="166974" name="Text Box 7"/>
            <p:cNvSpPr txBox="1">
              <a:spLocks noChangeArrowheads="1"/>
            </p:cNvSpPr>
            <p:nvPr/>
          </p:nvSpPr>
          <p:spPr bwMode="auto">
            <a:xfrm>
              <a:off x="1776" y="370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刷新</a:t>
              </a:r>
            </a:p>
          </p:txBody>
        </p:sp>
      </p:grpSp>
      <p:sp>
        <p:nvSpPr>
          <p:cNvPr id="782344" name="Text Box 8"/>
          <p:cNvSpPr txBox="1">
            <a:spLocks noChangeArrowheads="1"/>
          </p:cNvSpPr>
          <p:nvPr/>
        </p:nvSpPr>
        <p:spPr bwMode="auto">
          <a:xfrm>
            <a:off x="4191000" y="4951413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无 “死区”</a:t>
            </a:r>
          </a:p>
        </p:txBody>
      </p:sp>
      <p:sp>
        <p:nvSpPr>
          <p:cNvPr id="166917" name="Text Box 9"/>
          <p:cNvSpPr txBox="1">
            <a:spLocks noChangeArrowheads="1"/>
          </p:cNvSpPr>
          <p:nvPr/>
        </p:nvSpPr>
        <p:spPr bwMode="auto">
          <a:xfrm>
            <a:off x="228600" y="2428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仿宋_GB2312" pitchFamily="49" charset="-122"/>
              </a:rPr>
              <a:t>②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Times New Roman" pitchFamily="18" charset="0"/>
              </a:rPr>
              <a:t>分散刷新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en-US" sz="3200">
                <a:latin typeface="Times New Roman" pitchFamily="18" charset="0"/>
              </a:rPr>
              <a:t>存取周期为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CN" sz="3200">
                <a:latin typeface="Times New Roman" pitchFamily="18" charset="0"/>
              </a:rPr>
              <a:t>s</a:t>
            </a:r>
            <a:r>
              <a:rPr lang="en-US" altLang="zh-CN"/>
              <a:t> </a:t>
            </a:r>
            <a:r>
              <a:rPr lang="en-US" altLang="zh-CN" sz="3200">
                <a:latin typeface="Times New Roman" pitchFamily="18" charset="0"/>
              </a:rPr>
              <a:t>）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782346" name="Text Box 10"/>
          <p:cNvSpPr txBox="1">
            <a:spLocks noChangeArrowheads="1"/>
          </p:cNvSpPr>
          <p:nvPr/>
        </p:nvSpPr>
        <p:spPr bwMode="auto">
          <a:xfrm>
            <a:off x="4191000" y="60340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(存取周期为 0.5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 </a:t>
            </a:r>
            <a:r>
              <a:rPr lang="zh-CN" altLang="en-US" sz="2800">
                <a:latin typeface="Times New Roman" pitchFamily="18" charset="0"/>
              </a:rPr>
              <a:t>0.5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en-US" altLang="zh-CN"/>
              <a:t> 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8234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782348" name="Text Box 12"/>
          <p:cNvSpPr txBox="1">
            <a:spLocks noChangeArrowheads="1"/>
          </p:cNvSpPr>
          <p:nvPr/>
        </p:nvSpPr>
        <p:spPr bwMode="auto">
          <a:xfrm>
            <a:off x="762000" y="9286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 128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×128 </a:t>
            </a:r>
            <a:r>
              <a:rPr lang="zh-CN" altLang="en-US" sz="2800">
                <a:latin typeface="Times New Roman" pitchFamily="18" charset="0"/>
              </a:rPr>
              <a:t>矩阵为例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400" y="1801813"/>
            <a:ext cx="8458200" cy="2922587"/>
            <a:chOff x="96" y="1135"/>
            <a:chExt cx="5328" cy="1841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96" y="1135"/>
              <a:ext cx="5328" cy="1841"/>
              <a:chOff x="96" y="1135"/>
              <a:chExt cx="5328" cy="1841"/>
            </a:xfrm>
          </p:grpSpPr>
          <p:sp>
            <p:nvSpPr>
              <p:cNvPr id="166928" name="Line 16"/>
              <p:cNvSpPr>
                <a:spLocks noChangeShapeType="1"/>
              </p:cNvSpPr>
              <p:nvPr/>
            </p:nvSpPr>
            <p:spPr bwMode="auto">
              <a:xfrm>
                <a:off x="96" y="1716"/>
                <a:ext cx="159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9" name="Line 17"/>
              <p:cNvSpPr>
                <a:spLocks noChangeShapeType="1"/>
              </p:cNvSpPr>
              <p:nvPr/>
            </p:nvSpPr>
            <p:spPr bwMode="auto">
              <a:xfrm>
                <a:off x="416" y="1163"/>
                <a:ext cx="1" cy="1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0" name="Line 18"/>
              <p:cNvSpPr>
                <a:spLocks noChangeShapeType="1"/>
              </p:cNvSpPr>
              <p:nvPr/>
            </p:nvSpPr>
            <p:spPr bwMode="auto">
              <a:xfrm>
                <a:off x="794" y="1163"/>
                <a:ext cx="1" cy="10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1" name="Line 19"/>
              <p:cNvSpPr>
                <a:spLocks noChangeShapeType="1"/>
              </p:cNvSpPr>
              <p:nvPr/>
            </p:nvSpPr>
            <p:spPr bwMode="auto">
              <a:xfrm>
                <a:off x="1172" y="1163"/>
                <a:ext cx="1" cy="1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2" name="Rectangle 20"/>
              <p:cNvSpPr>
                <a:spLocks noChangeArrowheads="1"/>
              </p:cNvSpPr>
              <p:nvPr/>
            </p:nvSpPr>
            <p:spPr bwMode="auto">
              <a:xfrm>
                <a:off x="467" y="1135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</a:p>
            </p:txBody>
          </p:sp>
          <p:sp>
            <p:nvSpPr>
              <p:cNvPr id="166933" name="Line 21"/>
              <p:cNvSpPr>
                <a:spLocks noChangeShapeType="1"/>
              </p:cNvSpPr>
              <p:nvPr/>
            </p:nvSpPr>
            <p:spPr bwMode="auto">
              <a:xfrm>
                <a:off x="1550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4" name="Rectangle 22"/>
              <p:cNvSpPr>
                <a:spLocks noChangeArrowheads="1"/>
              </p:cNvSpPr>
              <p:nvPr/>
            </p:nvSpPr>
            <p:spPr bwMode="auto">
              <a:xfrm>
                <a:off x="825" y="1227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REF</a:t>
                </a:r>
              </a:p>
            </p:txBody>
          </p:sp>
          <p:sp>
            <p:nvSpPr>
              <p:cNvPr id="166935" name="Rectangle 23"/>
              <p:cNvSpPr>
                <a:spLocks noChangeArrowheads="1"/>
              </p:cNvSpPr>
              <p:nvPr/>
            </p:nvSpPr>
            <p:spPr bwMode="auto">
              <a:xfrm>
                <a:off x="920" y="1502"/>
                <a:ext cx="68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700">
                    <a:latin typeface="Times New Roman" pitchFamily="18" charset="0"/>
                  </a:rPr>
                  <a:t>0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36" name="Rectangle 24"/>
              <p:cNvSpPr>
                <a:spLocks noChangeArrowheads="1"/>
              </p:cNvSpPr>
              <p:nvPr/>
            </p:nvSpPr>
            <p:spPr bwMode="auto">
              <a:xfrm>
                <a:off x="1221" y="1135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37" name="Rectangle 25"/>
              <p:cNvSpPr>
                <a:spLocks noChangeArrowheads="1"/>
              </p:cNvSpPr>
              <p:nvPr/>
            </p:nvSpPr>
            <p:spPr bwMode="auto">
              <a:xfrm>
                <a:off x="874" y="1750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66938" name="Rectangle 26"/>
              <p:cNvSpPr>
                <a:spLocks noChangeArrowheads="1"/>
              </p:cNvSpPr>
              <p:nvPr/>
            </p:nvSpPr>
            <p:spPr bwMode="auto">
              <a:xfrm>
                <a:off x="944" y="1853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500">
                    <a:latin typeface="Times New Roman" pitchFamily="18" charset="0"/>
                  </a:rPr>
                  <a:t>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39" name="Rectangle 27"/>
              <p:cNvSpPr>
                <a:spLocks noChangeArrowheads="1"/>
              </p:cNvSpPr>
              <p:nvPr/>
            </p:nvSpPr>
            <p:spPr bwMode="auto">
              <a:xfrm>
                <a:off x="520" y="1750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66940" name="Rectangle 28"/>
              <p:cNvSpPr>
                <a:spLocks noChangeArrowheads="1"/>
              </p:cNvSpPr>
              <p:nvPr/>
            </p:nvSpPr>
            <p:spPr bwMode="auto">
              <a:xfrm>
                <a:off x="604" y="1853"/>
                <a:ext cx="11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500">
                    <a:latin typeface="Times New Roman" pitchFamily="18" charset="0"/>
                  </a:rPr>
                  <a:t>M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41" name="Rectangle 29"/>
              <p:cNvSpPr>
                <a:spLocks noChangeArrowheads="1"/>
              </p:cNvSpPr>
              <p:nvPr/>
            </p:nvSpPr>
            <p:spPr bwMode="auto">
              <a:xfrm>
                <a:off x="761" y="2239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66942" name="Rectangle 30"/>
              <p:cNvSpPr>
                <a:spLocks noChangeArrowheads="1"/>
              </p:cNvSpPr>
              <p:nvPr/>
            </p:nvSpPr>
            <p:spPr bwMode="auto">
              <a:xfrm>
                <a:off x="830" y="2342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500"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43" name="Line 31"/>
              <p:cNvSpPr>
                <a:spLocks noChangeShapeType="1"/>
              </p:cNvSpPr>
              <p:nvPr/>
            </p:nvSpPr>
            <p:spPr bwMode="auto">
              <a:xfrm>
                <a:off x="2180" y="1716"/>
                <a:ext cx="3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4" name="Line 32"/>
              <p:cNvSpPr>
                <a:spLocks noChangeShapeType="1"/>
              </p:cNvSpPr>
              <p:nvPr/>
            </p:nvSpPr>
            <p:spPr bwMode="auto">
              <a:xfrm>
                <a:off x="2273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5" name="Line 33"/>
              <p:cNvSpPr>
                <a:spLocks noChangeShapeType="1"/>
              </p:cNvSpPr>
              <p:nvPr/>
            </p:nvSpPr>
            <p:spPr bwMode="auto">
              <a:xfrm>
                <a:off x="2651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6" name="Line 34"/>
              <p:cNvSpPr>
                <a:spLocks noChangeShapeType="1"/>
              </p:cNvSpPr>
              <p:nvPr/>
            </p:nvSpPr>
            <p:spPr bwMode="auto">
              <a:xfrm>
                <a:off x="3025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7" name="Line 35"/>
              <p:cNvSpPr>
                <a:spLocks noChangeShapeType="1"/>
              </p:cNvSpPr>
              <p:nvPr/>
            </p:nvSpPr>
            <p:spPr bwMode="auto">
              <a:xfrm>
                <a:off x="3403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8" name="Freeform 36"/>
              <p:cNvSpPr>
                <a:spLocks/>
              </p:cNvSpPr>
              <p:nvPr/>
            </p:nvSpPr>
            <p:spPr bwMode="auto">
              <a:xfrm>
                <a:off x="3778" y="1161"/>
                <a:ext cx="5" cy="1812"/>
              </a:xfrm>
              <a:custGeom>
                <a:avLst/>
                <a:gdLst>
                  <a:gd name="T0" fmla="*/ 0 w 5"/>
                  <a:gd name="T1" fmla="*/ 0 h 1812"/>
                  <a:gd name="T2" fmla="*/ 5 w 5"/>
                  <a:gd name="T3" fmla="*/ 1812 h 1812"/>
                  <a:gd name="T4" fmla="*/ 0 60000 65536"/>
                  <a:gd name="T5" fmla="*/ 0 60000 65536"/>
                  <a:gd name="T6" fmla="*/ 0 w 5"/>
                  <a:gd name="T7" fmla="*/ 0 h 1812"/>
                  <a:gd name="T8" fmla="*/ 5 w 5"/>
                  <a:gd name="T9" fmla="*/ 1812 h 18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1812">
                    <a:moveTo>
                      <a:pt x="0" y="0"/>
                    </a:moveTo>
                    <a:lnTo>
                      <a:pt x="5" y="1812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9" name="Freeform 37"/>
              <p:cNvSpPr>
                <a:spLocks/>
              </p:cNvSpPr>
              <p:nvPr/>
            </p:nvSpPr>
            <p:spPr bwMode="auto">
              <a:xfrm>
                <a:off x="4153" y="1163"/>
                <a:ext cx="6" cy="1111"/>
              </a:xfrm>
              <a:custGeom>
                <a:avLst/>
                <a:gdLst>
                  <a:gd name="T0" fmla="*/ 0 w 5"/>
                  <a:gd name="T1" fmla="*/ 0 h 1111"/>
                  <a:gd name="T2" fmla="*/ 6 w 5"/>
                  <a:gd name="T3" fmla="*/ 1111 h 1111"/>
                  <a:gd name="T4" fmla="*/ 0 60000 65536"/>
                  <a:gd name="T5" fmla="*/ 0 60000 65536"/>
                  <a:gd name="T6" fmla="*/ 0 w 5"/>
                  <a:gd name="T7" fmla="*/ 0 h 1111"/>
                  <a:gd name="T8" fmla="*/ 5 w 5"/>
                  <a:gd name="T9" fmla="*/ 1111 h 1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1111">
                    <a:moveTo>
                      <a:pt x="0" y="0"/>
                    </a:moveTo>
                    <a:lnTo>
                      <a:pt x="5" y="1111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0" name="Rectangle 38"/>
              <p:cNvSpPr>
                <a:spLocks noChangeArrowheads="1"/>
              </p:cNvSpPr>
              <p:nvPr/>
            </p:nvSpPr>
            <p:spPr bwMode="auto">
              <a:xfrm>
                <a:off x="2705" y="1227"/>
                <a:ext cx="271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REF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51" name="Rectangle 39"/>
              <p:cNvSpPr>
                <a:spLocks noChangeArrowheads="1"/>
              </p:cNvSpPr>
              <p:nvPr/>
            </p:nvSpPr>
            <p:spPr bwMode="auto">
              <a:xfrm>
                <a:off x="2729" y="1502"/>
                <a:ext cx="204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700">
                    <a:latin typeface="Times New Roman" pitchFamily="18" charset="0"/>
                  </a:rPr>
                  <a:t>126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52" name="Rectangle 40"/>
              <p:cNvSpPr>
                <a:spLocks noChangeArrowheads="1"/>
              </p:cNvSpPr>
              <p:nvPr/>
            </p:nvSpPr>
            <p:spPr bwMode="auto">
              <a:xfrm>
                <a:off x="3443" y="1227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REF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53" name="Rectangle 41"/>
              <p:cNvSpPr>
                <a:spLocks noChangeArrowheads="1"/>
              </p:cNvSpPr>
              <p:nvPr/>
            </p:nvSpPr>
            <p:spPr bwMode="auto">
              <a:xfrm>
                <a:off x="3466" y="1502"/>
                <a:ext cx="204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700">
                    <a:latin typeface="Times New Roman" pitchFamily="18" charset="0"/>
                  </a:rPr>
                  <a:t>127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54" name="Line 42"/>
              <p:cNvSpPr>
                <a:spLocks noChangeShapeType="1"/>
              </p:cNvSpPr>
              <p:nvPr/>
            </p:nvSpPr>
            <p:spPr bwMode="auto">
              <a:xfrm>
                <a:off x="4531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5" name="Line 43"/>
              <p:cNvSpPr>
                <a:spLocks noChangeShapeType="1"/>
              </p:cNvSpPr>
              <p:nvPr/>
            </p:nvSpPr>
            <p:spPr bwMode="auto">
              <a:xfrm>
                <a:off x="4909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6" name="Line 44"/>
              <p:cNvSpPr>
                <a:spLocks noChangeShapeType="1"/>
              </p:cNvSpPr>
              <p:nvPr/>
            </p:nvSpPr>
            <p:spPr bwMode="auto">
              <a:xfrm>
                <a:off x="5283" y="1163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7" name="Rectangle 45"/>
              <p:cNvSpPr>
                <a:spLocks noChangeArrowheads="1"/>
              </p:cNvSpPr>
              <p:nvPr/>
            </p:nvSpPr>
            <p:spPr bwMode="auto">
              <a:xfrm>
                <a:off x="4953" y="1227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REF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58" name="Rectangle 46"/>
              <p:cNvSpPr>
                <a:spLocks noChangeArrowheads="1"/>
              </p:cNvSpPr>
              <p:nvPr/>
            </p:nvSpPr>
            <p:spPr bwMode="auto">
              <a:xfrm>
                <a:off x="2327" y="1135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59" name="Rectangle 47"/>
              <p:cNvSpPr>
                <a:spLocks noChangeArrowheads="1"/>
              </p:cNvSpPr>
              <p:nvPr/>
            </p:nvSpPr>
            <p:spPr bwMode="auto">
              <a:xfrm>
                <a:off x="3082" y="1135"/>
                <a:ext cx="273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60" name="Rectangle 48"/>
              <p:cNvSpPr>
                <a:spLocks noChangeArrowheads="1"/>
              </p:cNvSpPr>
              <p:nvPr/>
            </p:nvSpPr>
            <p:spPr bwMode="auto">
              <a:xfrm>
                <a:off x="3825" y="1135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61" name="Rectangle 49"/>
              <p:cNvSpPr>
                <a:spLocks noChangeArrowheads="1"/>
              </p:cNvSpPr>
              <p:nvPr/>
            </p:nvSpPr>
            <p:spPr bwMode="auto">
              <a:xfrm>
                <a:off x="4582" y="1135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700">
                    <a:latin typeface="Times New Roman" pitchFamily="18" charset="0"/>
                  </a:rPr>
                  <a:t>W/R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6962" name="Rectangle 50"/>
              <p:cNvSpPr>
                <a:spLocks noChangeArrowheads="1"/>
              </p:cNvSpPr>
              <p:nvPr/>
            </p:nvSpPr>
            <p:spPr bwMode="auto">
              <a:xfrm>
                <a:off x="1154" y="2753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刷新间隔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63" name="Rectangle 51"/>
              <p:cNvSpPr>
                <a:spLocks noChangeArrowheads="1"/>
              </p:cNvSpPr>
              <p:nvPr/>
            </p:nvSpPr>
            <p:spPr bwMode="auto">
              <a:xfrm>
                <a:off x="1882" y="2749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64" name="Rectangle 52"/>
              <p:cNvSpPr>
                <a:spLocks noChangeArrowheads="1"/>
              </p:cNvSpPr>
              <p:nvPr/>
            </p:nvSpPr>
            <p:spPr bwMode="auto">
              <a:xfrm>
                <a:off x="2178" y="2753"/>
                <a:ext cx="8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/>
                  <a:t>个存取周期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65" name="Line 53"/>
              <p:cNvSpPr>
                <a:spLocks noChangeShapeType="1"/>
              </p:cNvSpPr>
              <p:nvPr/>
            </p:nvSpPr>
            <p:spPr bwMode="auto">
              <a:xfrm flipH="1">
                <a:off x="416" y="2845"/>
                <a:ext cx="5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966" name="Line 54"/>
              <p:cNvSpPr>
                <a:spLocks noChangeShapeType="1"/>
              </p:cNvSpPr>
              <p:nvPr/>
            </p:nvSpPr>
            <p:spPr bwMode="auto">
              <a:xfrm>
                <a:off x="3268" y="2845"/>
                <a:ext cx="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967" name="Text Box 55"/>
              <p:cNvSpPr txBox="1">
                <a:spLocks noChangeArrowheads="1"/>
              </p:cNvSpPr>
              <p:nvPr/>
            </p:nvSpPr>
            <p:spPr bwMode="auto">
              <a:xfrm>
                <a:off x="1708" y="1530"/>
                <a:ext cx="6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6968" name="Line 56"/>
              <p:cNvSpPr>
                <a:spLocks noChangeShapeType="1"/>
              </p:cNvSpPr>
              <p:nvPr/>
            </p:nvSpPr>
            <p:spPr bwMode="auto">
              <a:xfrm>
                <a:off x="416" y="2464"/>
                <a:ext cx="7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969" name="Line 57"/>
              <p:cNvSpPr>
                <a:spLocks noChangeShapeType="1"/>
              </p:cNvSpPr>
              <p:nvPr/>
            </p:nvSpPr>
            <p:spPr bwMode="auto">
              <a:xfrm>
                <a:off x="403" y="2030"/>
                <a:ext cx="3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970" name="Line 58"/>
              <p:cNvSpPr>
                <a:spLocks noChangeShapeType="1"/>
              </p:cNvSpPr>
              <p:nvPr/>
            </p:nvSpPr>
            <p:spPr bwMode="auto">
              <a:xfrm>
                <a:off x="790" y="2029"/>
                <a:ext cx="3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6927" name="Text Box 59"/>
            <p:cNvSpPr txBox="1">
              <a:spLocks noChangeArrowheads="1"/>
            </p:cNvSpPr>
            <p:nvPr/>
          </p:nvSpPr>
          <p:spPr bwMode="auto">
            <a:xfrm>
              <a:off x="1754" y="1471"/>
              <a:ext cx="49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>
                  <a:latin typeface="Times New Roman" pitchFamily="18" charset="0"/>
                </a:rPr>
                <a:t>…</a:t>
              </a:r>
              <a:endParaRPr lang="zh-CN" altLang="en-US" sz="3000"/>
            </a:p>
          </p:txBody>
        </p:sp>
      </p:grpSp>
      <p:sp>
        <p:nvSpPr>
          <p:cNvPr id="60" name="日期占位符 5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7ED26D-43C3-40A8-8B50-8E5D53338E7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222D2-A6E0-4139-A74C-C62BBF2AD6B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2" name="页脚占位符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8" grpId="0" autoUpdateAnimBg="0"/>
      <p:bldP spid="782344" grpId="0" autoUpdateAnimBg="0"/>
      <p:bldP spid="782346" grpId="0" autoUpdateAnimBg="0"/>
      <p:bldP spid="78234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07950" y="533400"/>
            <a:ext cx="8299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③ </a:t>
            </a:r>
            <a:r>
              <a:rPr lang="zh-CN" altLang="en-US" sz="3200">
                <a:latin typeface="Times New Roman" pitchFamily="18" charset="0"/>
              </a:rPr>
              <a:t>分散刷新与集中刷新相结合（异步刷新）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609600" y="134143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对于 128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×128 </a:t>
            </a:r>
            <a:r>
              <a:rPr lang="zh-CN" altLang="en-US" sz="2800">
                <a:latin typeface="Times New Roman" pitchFamily="18" charset="0"/>
              </a:rPr>
              <a:t>的存储芯片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en-US" sz="2800">
                <a:latin typeface="Times New Roman" pitchFamily="18" charset="0"/>
              </a:rPr>
              <a:t>存取周期为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0.5 </a:t>
            </a:r>
            <a:r>
              <a:rPr lang="en-US" altLang="zh-CN" sz="2800">
                <a:sym typeface="Symbol" pitchFamily="18" charset="2"/>
              </a:rPr>
              <a:t></a:t>
            </a:r>
            <a:r>
              <a:rPr lang="en-US" altLang="zh-CN" sz="2800"/>
              <a:t>s</a:t>
            </a:r>
            <a:r>
              <a:rPr lang="en-US" altLang="zh-CN"/>
              <a:t> </a:t>
            </a:r>
            <a:r>
              <a:rPr lang="en-US" altLang="zh-CN" sz="2800">
                <a:latin typeface="Times New Roman" pitchFamily="18" charset="0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609600" y="6021388"/>
            <a:ext cx="868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将刷新安排在指令译码阶段，不会出现 “死区”</a:t>
            </a:r>
          </a:p>
        </p:txBody>
      </p:sp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5222875" y="5286375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“死区” 为 0.5 </a:t>
            </a:r>
            <a:r>
              <a:rPr lang="en-US" altLang="zh-CN" sz="2800">
                <a:solidFill>
                  <a:srgbClr val="0419E0"/>
                </a:solidFill>
                <a:sym typeface="Symbol" pitchFamily="18" charset="2"/>
              </a:rPr>
              <a:t></a:t>
            </a:r>
            <a:r>
              <a:rPr lang="en-US" altLang="zh-CN" sz="2800">
                <a:solidFill>
                  <a:srgbClr val="0419E0"/>
                </a:solidFill>
              </a:rPr>
              <a:t>s</a:t>
            </a:r>
            <a:r>
              <a:rPr lang="en-US" altLang="zh-CN">
                <a:solidFill>
                  <a:srgbClr val="0419E0"/>
                </a:solidFill>
              </a:rPr>
              <a:t> </a:t>
            </a:r>
            <a:endParaRPr lang="zh-CN" altLang="en-US">
              <a:solidFill>
                <a:srgbClr val="0419E0"/>
              </a:solidFill>
            </a:endParaRPr>
          </a:p>
        </p:txBody>
      </p:sp>
      <p:sp>
        <p:nvSpPr>
          <p:cNvPr id="674822" name="Text Box 6"/>
          <p:cNvSpPr txBox="1">
            <a:spLocks noChangeArrowheads="1"/>
          </p:cNvSpPr>
          <p:nvPr/>
        </p:nvSpPr>
        <p:spPr bwMode="auto">
          <a:xfrm>
            <a:off x="609600" y="198913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若每隔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  <a:cs typeface="Times New Roman" pitchFamily="18" charset="0"/>
              </a:rPr>
              <a:t>15.6 </a:t>
            </a:r>
            <a:r>
              <a:rPr lang="en-US" altLang="zh-CN" sz="2800">
                <a:solidFill>
                  <a:srgbClr val="0419E0"/>
                </a:solidFill>
                <a:sym typeface="Symbol" pitchFamily="18" charset="2"/>
              </a:rPr>
              <a:t></a:t>
            </a:r>
            <a:r>
              <a:rPr lang="en-US" altLang="zh-CN" sz="2800">
                <a:solidFill>
                  <a:srgbClr val="0419E0"/>
                </a:solidFill>
              </a:rPr>
              <a:t>s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刷新一行</a:t>
            </a:r>
          </a:p>
        </p:txBody>
      </p:sp>
      <p:sp>
        <p:nvSpPr>
          <p:cNvPr id="674823" name="Text Box 7"/>
          <p:cNvSpPr txBox="1">
            <a:spLocks noChangeArrowheads="1"/>
          </p:cNvSpPr>
          <p:nvPr/>
        </p:nvSpPr>
        <p:spPr bwMode="auto">
          <a:xfrm>
            <a:off x="609600" y="5286375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每行每隔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2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ms </a:t>
            </a:r>
            <a:r>
              <a:rPr lang="zh-CN" altLang="en-US" sz="2800">
                <a:latin typeface="Times New Roman" pitchFamily="18" charset="0"/>
              </a:rPr>
              <a:t>刷新一次</a:t>
            </a:r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42FFC9-FF2F-45E9-AEA4-17F17D9ADD3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7490E-0B3B-4F29-9345-A06C63AFB65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898526" y="2857496"/>
          <a:ext cx="7173936" cy="1864532"/>
        </p:xfrm>
        <a:graphic>
          <a:graphicData uri="http://schemas.openxmlformats.org/presentationml/2006/ole">
            <p:oleObj spid="_x0000_s1027" name="Visio" r:id="rId3" imgW="3931200" imgH="9842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utoUpdateAnimBg="0"/>
      <p:bldP spid="674820" grpId="0" autoUpdateAnimBg="0"/>
      <p:bldP spid="674821" grpId="0" autoUpdateAnimBg="0"/>
      <p:bldP spid="674822" grpId="0"/>
      <p:bldP spid="6748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3. 动态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和静态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的比较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1249363"/>
            <a:ext cx="4648200" cy="457200"/>
            <a:chOff x="2112" y="787"/>
            <a:chExt cx="2928" cy="288"/>
          </a:xfrm>
        </p:grpSpPr>
        <p:sp>
          <p:nvSpPr>
            <p:cNvPr id="167979" name="Text Box 4"/>
            <p:cNvSpPr txBox="1">
              <a:spLocks noChangeArrowheads="1"/>
            </p:cNvSpPr>
            <p:nvPr/>
          </p:nvSpPr>
          <p:spPr bwMode="auto">
            <a:xfrm>
              <a:off x="2112" y="787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167980" name="Text Box 5"/>
            <p:cNvSpPr txBox="1">
              <a:spLocks noChangeArrowheads="1"/>
            </p:cNvSpPr>
            <p:nvPr/>
          </p:nvSpPr>
          <p:spPr bwMode="auto">
            <a:xfrm>
              <a:off x="3504" y="787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SRAM</a:t>
              </a:r>
            </a:p>
          </p:txBody>
        </p:sp>
      </p:grpSp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1219200" y="1858963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存储原理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1219200" y="2538413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集成度</a:t>
            </a: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1219200" y="32194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芯片引脚</a:t>
            </a: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1219200" y="390048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功耗</a:t>
            </a:r>
          </a:p>
        </p:txBody>
      </p: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1219200" y="458152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价格</a:t>
            </a:r>
          </a:p>
        </p:txBody>
      </p:sp>
      <p:sp>
        <p:nvSpPr>
          <p:cNvPr id="791563" name="Text Box 11"/>
          <p:cNvSpPr txBox="1">
            <a:spLocks noChangeArrowheads="1"/>
          </p:cNvSpPr>
          <p:nvPr/>
        </p:nvSpPr>
        <p:spPr bwMode="auto">
          <a:xfrm>
            <a:off x="1219200" y="5262563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速度</a:t>
            </a:r>
          </a:p>
        </p:txBody>
      </p:sp>
      <p:sp>
        <p:nvSpPr>
          <p:cNvPr id="791564" name="Text Box 12"/>
          <p:cNvSpPr txBox="1">
            <a:spLocks noChangeArrowheads="1"/>
          </p:cNvSpPr>
          <p:nvPr/>
        </p:nvSpPr>
        <p:spPr bwMode="auto">
          <a:xfrm>
            <a:off x="1219200" y="5943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刷新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29000" y="1858963"/>
            <a:ext cx="4648200" cy="457200"/>
            <a:chOff x="2160" y="1171"/>
            <a:chExt cx="2928" cy="288"/>
          </a:xfrm>
        </p:grpSpPr>
        <p:sp>
          <p:nvSpPr>
            <p:cNvPr id="167977" name="Text Box 14"/>
            <p:cNvSpPr txBox="1">
              <a:spLocks noChangeArrowheads="1"/>
            </p:cNvSpPr>
            <p:nvPr/>
          </p:nvSpPr>
          <p:spPr bwMode="auto">
            <a:xfrm>
              <a:off x="2160" y="1171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电容</a:t>
              </a:r>
            </a:p>
          </p:txBody>
        </p:sp>
        <p:sp>
          <p:nvSpPr>
            <p:cNvPr id="167978" name="Text Box 15"/>
            <p:cNvSpPr txBox="1">
              <a:spLocks noChangeArrowheads="1"/>
            </p:cNvSpPr>
            <p:nvPr/>
          </p:nvSpPr>
          <p:spPr bwMode="auto">
            <a:xfrm>
              <a:off x="3552" y="1171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触发器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29000" y="2538413"/>
            <a:ext cx="4648200" cy="457200"/>
            <a:chOff x="2160" y="1599"/>
            <a:chExt cx="2928" cy="288"/>
          </a:xfrm>
        </p:grpSpPr>
        <p:sp>
          <p:nvSpPr>
            <p:cNvPr id="167975" name="Text Box 17"/>
            <p:cNvSpPr txBox="1">
              <a:spLocks noChangeArrowheads="1"/>
            </p:cNvSpPr>
            <p:nvPr/>
          </p:nvSpPr>
          <p:spPr bwMode="auto">
            <a:xfrm>
              <a:off x="2160" y="1599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高</a:t>
              </a:r>
            </a:p>
          </p:txBody>
        </p:sp>
        <p:sp>
          <p:nvSpPr>
            <p:cNvPr id="167976" name="Text Box 18"/>
            <p:cNvSpPr txBox="1">
              <a:spLocks noChangeArrowheads="1"/>
            </p:cNvSpPr>
            <p:nvPr/>
          </p:nvSpPr>
          <p:spPr bwMode="auto">
            <a:xfrm>
              <a:off x="3552" y="1599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低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9000" y="3219450"/>
            <a:ext cx="4648200" cy="457200"/>
            <a:chOff x="2160" y="2028"/>
            <a:chExt cx="2928" cy="288"/>
          </a:xfrm>
        </p:grpSpPr>
        <p:sp>
          <p:nvSpPr>
            <p:cNvPr id="167973" name="Text Box 20"/>
            <p:cNvSpPr txBox="1">
              <a:spLocks noChangeArrowheads="1"/>
            </p:cNvSpPr>
            <p:nvPr/>
          </p:nvSpPr>
          <p:spPr bwMode="auto">
            <a:xfrm>
              <a:off x="2160" y="202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少</a:t>
              </a:r>
            </a:p>
          </p:txBody>
        </p:sp>
        <p:sp>
          <p:nvSpPr>
            <p:cNvPr id="167974" name="Text Box 21"/>
            <p:cNvSpPr txBox="1">
              <a:spLocks noChangeArrowheads="1"/>
            </p:cNvSpPr>
            <p:nvPr/>
          </p:nvSpPr>
          <p:spPr bwMode="auto">
            <a:xfrm>
              <a:off x="3552" y="202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多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429000" y="3900488"/>
            <a:ext cx="4648200" cy="457200"/>
            <a:chOff x="2160" y="2457"/>
            <a:chExt cx="2928" cy="288"/>
          </a:xfrm>
        </p:grpSpPr>
        <p:sp>
          <p:nvSpPr>
            <p:cNvPr id="167971" name="Text Box 23"/>
            <p:cNvSpPr txBox="1">
              <a:spLocks noChangeArrowheads="1"/>
            </p:cNvSpPr>
            <p:nvPr/>
          </p:nvSpPr>
          <p:spPr bwMode="auto">
            <a:xfrm>
              <a:off x="2160" y="2457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小</a:t>
              </a:r>
            </a:p>
          </p:txBody>
        </p:sp>
        <p:sp>
          <p:nvSpPr>
            <p:cNvPr id="167972" name="Text Box 24"/>
            <p:cNvSpPr txBox="1">
              <a:spLocks noChangeArrowheads="1"/>
            </p:cNvSpPr>
            <p:nvPr/>
          </p:nvSpPr>
          <p:spPr bwMode="auto">
            <a:xfrm>
              <a:off x="3552" y="2457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429000" y="4581525"/>
            <a:ext cx="4648200" cy="457200"/>
            <a:chOff x="2160" y="2886"/>
            <a:chExt cx="2928" cy="288"/>
          </a:xfrm>
        </p:grpSpPr>
        <p:sp>
          <p:nvSpPr>
            <p:cNvPr id="167969" name="Text Box 26"/>
            <p:cNvSpPr txBox="1">
              <a:spLocks noChangeArrowheads="1"/>
            </p:cNvSpPr>
            <p:nvPr/>
          </p:nvSpPr>
          <p:spPr bwMode="auto">
            <a:xfrm>
              <a:off x="2160" y="288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167970" name="Text Box 27"/>
            <p:cNvSpPr txBox="1">
              <a:spLocks noChangeArrowheads="1"/>
            </p:cNvSpPr>
            <p:nvPr/>
          </p:nvSpPr>
          <p:spPr bwMode="auto">
            <a:xfrm>
              <a:off x="3552" y="288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高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429000" y="5262563"/>
            <a:ext cx="4648200" cy="457200"/>
            <a:chOff x="2160" y="3315"/>
            <a:chExt cx="2928" cy="288"/>
          </a:xfrm>
        </p:grpSpPr>
        <p:sp>
          <p:nvSpPr>
            <p:cNvPr id="167967" name="Text Box 29"/>
            <p:cNvSpPr txBox="1">
              <a:spLocks noChangeArrowheads="1"/>
            </p:cNvSpPr>
            <p:nvPr/>
          </p:nvSpPr>
          <p:spPr bwMode="auto">
            <a:xfrm>
              <a:off x="2160" y="3315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慢</a:t>
              </a:r>
            </a:p>
          </p:txBody>
        </p:sp>
        <p:sp>
          <p:nvSpPr>
            <p:cNvPr id="167968" name="Text Box 30"/>
            <p:cNvSpPr txBox="1">
              <a:spLocks noChangeArrowheads="1"/>
            </p:cNvSpPr>
            <p:nvPr/>
          </p:nvSpPr>
          <p:spPr bwMode="auto">
            <a:xfrm>
              <a:off x="3552" y="3315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快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429000" y="5943600"/>
            <a:ext cx="4648200" cy="457200"/>
            <a:chOff x="2160" y="3744"/>
            <a:chExt cx="2928" cy="288"/>
          </a:xfrm>
        </p:grpSpPr>
        <p:sp>
          <p:nvSpPr>
            <p:cNvPr id="167965" name="Text Box 32"/>
            <p:cNvSpPr txBox="1">
              <a:spLocks noChangeArrowheads="1"/>
            </p:cNvSpPr>
            <p:nvPr/>
          </p:nvSpPr>
          <p:spPr bwMode="auto">
            <a:xfrm>
              <a:off x="2160" y="3744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有</a:t>
              </a:r>
            </a:p>
          </p:txBody>
        </p:sp>
        <p:sp>
          <p:nvSpPr>
            <p:cNvPr id="167966" name="Text Box 33"/>
            <p:cNvSpPr txBox="1">
              <a:spLocks noChangeArrowheads="1"/>
            </p:cNvSpPr>
            <p:nvPr/>
          </p:nvSpPr>
          <p:spPr bwMode="auto">
            <a:xfrm>
              <a:off x="3552" y="3744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无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62200" y="1201738"/>
            <a:ext cx="1066800" cy="550862"/>
            <a:chOff x="1488" y="757"/>
            <a:chExt cx="672" cy="347"/>
          </a:xfrm>
        </p:grpSpPr>
        <p:sp>
          <p:nvSpPr>
            <p:cNvPr id="167963" name="AutoShape 35"/>
            <p:cNvSpPr>
              <a:spLocks noChangeArrowheads="1"/>
            </p:cNvSpPr>
            <p:nvPr/>
          </p:nvSpPr>
          <p:spPr bwMode="auto">
            <a:xfrm>
              <a:off x="1488" y="768"/>
              <a:ext cx="672" cy="336"/>
            </a:xfrm>
            <a:prstGeom prst="wedgeRoundRectCallout">
              <a:avLst>
                <a:gd name="adj1" fmla="val 97306"/>
                <a:gd name="adj2" fmla="val -259"/>
                <a:gd name="adj3" fmla="val 1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67964" name="Text Box 36"/>
            <p:cNvSpPr txBox="1">
              <a:spLocks noChangeArrowheads="1"/>
            </p:cNvSpPr>
            <p:nvPr/>
          </p:nvSpPr>
          <p:spPr bwMode="auto">
            <a:xfrm>
              <a:off x="1528" y="757"/>
              <a:ext cx="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772400" y="1676400"/>
            <a:ext cx="1219200" cy="561975"/>
            <a:chOff x="4896" y="1104"/>
            <a:chExt cx="816" cy="384"/>
          </a:xfrm>
        </p:grpSpPr>
        <p:sp>
          <p:nvSpPr>
            <p:cNvPr id="167961" name="AutoShape 38"/>
            <p:cNvSpPr>
              <a:spLocks noChangeArrowheads="1"/>
            </p:cNvSpPr>
            <p:nvPr/>
          </p:nvSpPr>
          <p:spPr bwMode="auto">
            <a:xfrm>
              <a:off x="4896" y="1104"/>
              <a:ext cx="816" cy="384"/>
            </a:xfrm>
            <a:prstGeom prst="wedgeRoundRectCallout">
              <a:avLst>
                <a:gd name="adj1" fmla="val -106250"/>
                <a:gd name="adj2" fmla="val -56509"/>
                <a:gd name="adj3" fmla="val 1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67962" name="Text Box 39"/>
            <p:cNvSpPr txBox="1">
              <a:spLocks noChangeArrowheads="1"/>
            </p:cNvSpPr>
            <p:nvPr/>
          </p:nvSpPr>
          <p:spPr bwMode="auto">
            <a:xfrm>
              <a:off x="4992" y="1104"/>
              <a:ext cx="63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缓存</a:t>
              </a:r>
            </a:p>
          </p:txBody>
        </p:sp>
      </p:grpSp>
      <p:sp>
        <p:nvSpPr>
          <p:cNvPr id="791592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42" name="日期占位符 4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50BBEA-C735-449A-841B-DED00FC9F2F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53620-CEDE-47E5-AFB5-50028ADA6591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8" grpId="0" autoUpdateAnimBg="0"/>
      <p:bldP spid="791559" grpId="0" autoUpdateAnimBg="0"/>
      <p:bldP spid="791560" grpId="0" autoUpdateAnimBg="0"/>
      <p:bldP spid="791561" grpId="0" autoUpdateAnimBg="0"/>
      <p:bldP spid="791562" grpId="0" autoUpdateAnimBg="0"/>
      <p:bldP spid="791563" grpId="0" autoUpdateAnimBg="0"/>
      <p:bldP spid="7915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3844" y="1049359"/>
            <a:ext cx="9047163" cy="5451475"/>
            <a:chOff x="0" y="816"/>
            <a:chExt cx="5699" cy="343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0" y="1513"/>
              <a:ext cx="729" cy="295"/>
              <a:chOff x="0" y="1513"/>
              <a:chExt cx="729" cy="295"/>
            </a:xfrm>
          </p:grpSpPr>
          <p:sp>
            <p:nvSpPr>
              <p:cNvPr id="112" name="Line 4"/>
              <p:cNvSpPr>
                <a:spLocks noChangeShapeType="1"/>
              </p:cNvSpPr>
              <p:nvPr/>
            </p:nvSpPr>
            <p:spPr bwMode="auto">
              <a:xfrm>
                <a:off x="331" y="166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3" name="Group 5"/>
              <p:cNvGrpSpPr>
                <a:grpSpLocks/>
              </p:cNvGrpSpPr>
              <p:nvPr/>
            </p:nvGrpSpPr>
            <p:grpSpPr bwMode="auto">
              <a:xfrm>
                <a:off x="0" y="1513"/>
                <a:ext cx="357" cy="295"/>
                <a:chOff x="457" y="1440"/>
                <a:chExt cx="356" cy="295"/>
              </a:xfrm>
            </p:grpSpPr>
            <p:sp>
              <p:nvSpPr>
                <p:cNvPr id="1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0" y="1969"/>
              <a:ext cx="727" cy="295"/>
              <a:chOff x="0" y="1969"/>
              <a:chExt cx="727" cy="295"/>
            </a:xfrm>
          </p:grpSpPr>
          <p:sp>
            <p:nvSpPr>
              <p:cNvPr id="108" name="Line 9"/>
              <p:cNvSpPr>
                <a:spLocks noChangeShapeType="1"/>
              </p:cNvSpPr>
              <p:nvPr/>
            </p:nvSpPr>
            <p:spPr bwMode="auto">
              <a:xfrm>
                <a:off x="329" y="212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9" name="Group 10"/>
              <p:cNvGrpSpPr>
                <a:grpSpLocks/>
              </p:cNvGrpSpPr>
              <p:nvPr/>
            </p:nvGrpSpPr>
            <p:grpSpPr bwMode="auto">
              <a:xfrm>
                <a:off x="0" y="1969"/>
                <a:ext cx="357" cy="295"/>
                <a:chOff x="445" y="1968"/>
                <a:chExt cx="356" cy="295"/>
              </a:xfrm>
            </p:grpSpPr>
            <p:sp>
              <p:nvSpPr>
                <p:cNvPr id="1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5" y="196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29" y="207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0" y="2425"/>
              <a:ext cx="725" cy="295"/>
              <a:chOff x="0" y="2425"/>
              <a:chExt cx="725" cy="295"/>
            </a:xfrm>
          </p:grpSpPr>
          <p:sp>
            <p:nvSpPr>
              <p:cNvPr id="104" name="Line 14"/>
              <p:cNvSpPr>
                <a:spLocks noChangeShapeType="1"/>
              </p:cNvSpPr>
              <p:nvPr/>
            </p:nvSpPr>
            <p:spPr bwMode="auto">
              <a:xfrm>
                <a:off x="327" y="2587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5" name="Group 15"/>
              <p:cNvGrpSpPr>
                <a:grpSpLocks/>
              </p:cNvGrpSpPr>
              <p:nvPr/>
            </p:nvGrpSpPr>
            <p:grpSpPr bwMode="auto">
              <a:xfrm>
                <a:off x="0" y="2425"/>
                <a:ext cx="357" cy="295"/>
                <a:chOff x="481" y="2460"/>
                <a:chExt cx="356" cy="294"/>
              </a:xfrm>
            </p:grpSpPr>
            <p:sp>
              <p:nvSpPr>
                <p:cNvPr id="10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1" y="2460"/>
                  <a:ext cx="25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5" y="2563"/>
                  <a:ext cx="172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0" y="2882"/>
              <a:ext cx="736" cy="295"/>
              <a:chOff x="0" y="2882"/>
              <a:chExt cx="736" cy="295"/>
            </a:xfrm>
          </p:grpSpPr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338" y="3048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1" name="Group 20"/>
              <p:cNvGrpSpPr>
                <a:grpSpLocks/>
              </p:cNvGrpSpPr>
              <p:nvPr/>
            </p:nvGrpSpPr>
            <p:grpSpPr bwMode="auto">
              <a:xfrm>
                <a:off x="0" y="2882"/>
                <a:ext cx="357" cy="295"/>
                <a:chOff x="409" y="2928"/>
                <a:chExt cx="356" cy="295"/>
              </a:xfrm>
            </p:grpSpPr>
            <p:sp>
              <p:nvSpPr>
                <p:cNvPr id="10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9" y="292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0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93" y="303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4" y="1057"/>
              <a:ext cx="714" cy="295"/>
              <a:chOff x="24" y="1057"/>
              <a:chExt cx="714" cy="295"/>
            </a:xfrm>
          </p:grpSpPr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340" y="1210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7" name="Group 25"/>
              <p:cNvGrpSpPr>
                <a:grpSpLocks/>
              </p:cNvGrpSpPr>
              <p:nvPr/>
            </p:nvGrpSpPr>
            <p:grpSpPr bwMode="auto">
              <a:xfrm>
                <a:off x="24" y="1057"/>
                <a:ext cx="357" cy="295"/>
                <a:chOff x="457" y="1440"/>
                <a:chExt cx="356" cy="295"/>
              </a:xfrm>
            </p:grpSpPr>
            <p:sp>
              <p:nvSpPr>
                <p:cNvPr id="9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9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733" y="816"/>
              <a:ext cx="4966" cy="3434"/>
              <a:chOff x="733" y="816"/>
              <a:chExt cx="4966" cy="3434"/>
            </a:xfrm>
          </p:grpSpPr>
          <p:sp>
            <p:nvSpPr>
              <p:cNvPr id="12" name="Rectangle 29"/>
              <p:cNvSpPr>
                <a:spLocks noChangeArrowheads="1"/>
              </p:cNvSpPr>
              <p:nvPr/>
            </p:nvSpPr>
            <p:spPr bwMode="auto">
              <a:xfrm>
                <a:off x="3732" y="1019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0,31</a:t>
                </a:r>
              </a:p>
            </p:txBody>
          </p:sp>
          <p:sp>
            <p:nvSpPr>
              <p:cNvPr id="13" name="Rectangle 30"/>
              <p:cNvSpPr>
                <a:spLocks noChangeArrowheads="1"/>
              </p:cNvSpPr>
              <p:nvPr/>
            </p:nvSpPr>
            <p:spPr bwMode="auto">
              <a:xfrm>
                <a:off x="1944" y="1007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14" name="Rectangle 31"/>
              <p:cNvSpPr>
                <a:spLocks noChangeArrowheads="1"/>
              </p:cNvSpPr>
              <p:nvPr/>
            </p:nvSpPr>
            <p:spPr bwMode="auto">
              <a:xfrm>
                <a:off x="1944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31,0</a:t>
                </a:r>
              </a:p>
            </p:txBody>
          </p:sp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1769" y="816"/>
                <a:ext cx="3077" cy="20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 rot="10800000">
                <a:off x="2539" y="2368"/>
                <a:ext cx="334" cy="1"/>
              </a:xfrm>
              <a:custGeom>
                <a:avLst/>
                <a:gdLst>
                  <a:gd name="T0" fmla="*/ 334 w 333"/>
                  <a:gd name="T1" fmla="*/ 0 h 1"/>
                  <a:gd name="T2" fmla="*/ 0 w 333"/>
                  <a:gd name="T3" fmla="*/ 1 h 1"/>
                  <a:gd name="T4" fmla="*/ 0 60000 65536"/>
                  <a:gd name="T5" fmla="*/ 0 60000 65536"/>
                  <a:gd name="T6" fmla="*/ 0 w 333"/>
                  <a:gd name="T7" fmla="*/ 0 h 1"/>
                  <a:gd name="T8" fmla="*/ 333 w 3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3732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31,31</a:t>
                </a:r>
              </a:p>
            </p:txBody>
          </p:sp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 rot="5400000">
                <a:off x="2868" y="2293"/>
                <a:ext cx="384" cy="29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1836" y="3559"/>
                <a:ext cx="190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        </a:t>
                </a:r>
                <a:r>
                  <a:rPr lang="en-US" altLang="zh-CN" sz="2400">
                    <a:latin typeface="Times New Roman" pitchFamily="18" charset="0"/>
                  </a:rPr>
                  <a:t>Y </a:t>
                </a:r>
                <a:r>
                  <a:rPr lang="zh-CN" altLang="en-US" sz="2400">
                    <a:latin typeface="Times New Roman" pitchFamily="18" charset="0"/>
                  </a:rPr>
                  <a:t>地址译码器</a:t>
                </a:r>
              </a:p>
            </p:txBody>
          </p:sp>
          <p:sp>
            <p:nvSpPr>
              <p:cNvPr id="20" name="Rectangle 37"/>
              <p:cNvSpPr>
                <a:spLocks noChangeArrowheads="1"/>
              </p:cNvSpPr>
              <p:nvPr/>
            </p:nvSpPr>
            <p:spPr bwMode="auto">
              <a:xfrm>
                <a:off x="733" y="1036"/>
                <a:ext cx="385" cy="22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38"/>
              <p:cNvSpPr txBox="1">
                <a:spLocks noChangeArrowheads="1"/>
              </p:cNvSpPr>
              <p:nvPr/>
            </p:nvSpPr>
            <p:spPr bwMode="auto">
              <a:xfrm>
                <a:off x="768" y="1394"/>
                <a:ext cx="309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en-US" altLang="zh-CN" sz="2400">
                    <a:latin typeface="Times New Roman" pitchFamily="18" charset="0"/>
                  </a:rPr>
                  <a:t>X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22" name="Freeform 39"/>
              <p:cNvSpPr>
                <a:spLocks/>
              </p:cNvSpPr>
              <p:nvPr/>
            </p:nvSpPr>
            <p:spPr bwMode="auto">
              <a:xfrm>
                <a:off x="1125" y="1347"/>
                <a:ext cx="2907" cy="237"/>
              </a:xfrm>
              <a:custGeom>
                <a:avLst/>
                <a:gdLst>
                  <a:gd name="T0" fmla="*/ 0 w 2907"/>
                  <a:gd name="T1" fmla="*/ 237 h 237"/>
                  <a:gd name="T2" fmla="*/ 2904 w 2907"/>
                  <a:gd name="T3" fmla="*/ 237 h 237"/>
                  <a:gd name="T4" fmla="*/ 2907 w 2907"/>
                  <a:gd name="T5" fmla="*/ 0 h 237"/>
                  <a:gd name="T6" fmla="*/ 0 60000 65536"/>
                  <a:gd name="T7" fmla="*/ 0 60000 65536"/>
                  <a:gd name="T8" fmla="*/ 0 60000 65536"/>
                  <a:gd name="T9" fmla="*/ 0 w 2907"/>
                  <a:gd name="T10" fmla="*/ 0 h 237"/>
                  <a:gd name="T11" fmla="*/ 2907 w 2907"/>
                  <a:gd name="T12" fmla="*/ 237 h 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07" h="237">
                    <a:moveTo>
                      <a:pt x="0" y="237"/>
                    </a:moveTo>
                    <a:lnTo>
                      <a:pt x="2904" y="237"/>
                    </a:lnTo>
                    <a:lnTo>
                      <a:pt x="29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Freeform 40"/>
              <p:cNvSpPr>
                <a:spLocks/>
              </p:cNvSpPr>
              <p:nvPr/>
            </p:nvSpPr>
            <p:spPr bwMode="auto">
              <a:xfrm>
                <a:off x="2229" y="1344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Freeform 41"/>
              <p:cNvSpPr>
                <a:spLocks/>
              </p:cNvSpPr>
              <p:nvPr/>
            </p:nvSpPr>
            <p:spPr bwMode="auto">
              <a:xfrm>
                <a:off x="1129" y="2531"/>
                <a:ext cx="2963" cy="256"/>
              </a:xfrm>
              <a:custGeom>
                <a:avLst/>
                <a:gdLst>
                  <a:gd name="T0" fmla="*/ 0 w 2406"/>
                  <a:gd name="T1" fmla="*/ 256 h 243"/>
                  <a:gd name="T2" fmla="*/ 2963 w 2406"/>
                  <a:gd name="T3" fmla="*/ 256 h 243"/>
                  <a:gd name="T4" fmla="*/ 2963 w 2406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243"/>
                  <a:gd name="T11" fmla="*/ 2406 w 2406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Freeform 42"/>
              <p:cNvSpPr>
                <a:spLocks/>
              </p:cNvSpPr>
              <p:nvPr/>
            </p:nvSpPr>
            <p:spPr bwMode="auto">
              <a:xfrm>
                <a:off x="2248" y="2545"/>
                <a:ext cx="1" cy="239"/>
              </a:xfrm>
              <a:custGeom>
                <a:avLst/>
                <a:gdLst>
                  <a:gd name="T0" fmla="*/ 0 w 1"/>
                  <a:gd name="T1" fmla="*/ 0 h 239"/>
                  <a:gd name="T2" fmla="*/ 0 w 1"/>
                  <a:gd name="T3" fmla="*/ 239 h 239"/>
                  <a:gd name="T4" fmla="*/ 0 60000 65536"/>
                  <a:gd name="T5" fmla="*/ 0 60000 65536"/>
                  <a:gd name="T6" fmla="*/ 0 w 1"/>
                  <a:gd name="T7" fmla="*/ 0 h 239"/>
                  <a:gd name="T8" fmla="*/ 1 w 1"/>
                  <a:gd name="T9" fmla="*/ 239 h 2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9">
                    <a:moveTo>
                      <a:pt x="0" y="0"/>
                    </a:moveTo>
                    <a:lnTo>
                      <a:pt x="0" y="23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Freeform 43"/>
              <p:cNvSpPr>
                <a:spLocks/>
              </p:cNvSpPr>
              <p:nvPr/>
            </p:nvSpPr>
            <p:spPr bwMode="auto">
              <a:xfrm>
                <a:off x="2132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Freeform 44"/>
              <p:cNvSpPr>
                <a:spLocks/>
              </p:cNvSpPr>
              <p:nvPr/>
            </p:nvSpPr>
            <p:spPr bwMode="auto">
              <a:xfrm>
                <a:off x="4088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45"/>
              <p:cNvSpPr txBox="1">
                <a:spLocks noChangeArrowheads="1"/>
              </p:cNvSpPr>
              <p:nvPr/>
            </p:nvSpPr>
            <p:spPr bwMode="auto">
              <a:xfrm>
                <a:off x="2461" y="1564"/>
                <a:ext cx="10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      </a:t>
                </a:r>
                <a:r>
                  <a:rPr lang="zh-CN" altLang="en-US" sz="2000">
                    <a:latin typeface="Times New Roman" pitchFamily="18" charset="0"/>
                  </a:rPr>
                  <a:t>32×32 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         矩阵</a:t>
                </a:r>
              </a:p>
            </p:txBody>
          </p:sp>
          <p:sp>
            <p:nvSpPr>
              <p:cNvPr id="29" name="Text Box 46"/>
              <p:cNvSpPr txBox="1">
                <a:spLocks noChangeArrowheads="1"/>
              </p:cNvSpPr>
              <p:nvPr/>
            </p:nvSpPr>
            <p:spPr bwMode="auto">
              <a:xfrm rot="5400000">
                <a:off x="2137" y="1692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0" name="Text Box 47"/>
              <p:cNvSpPr txBox="1">
                <a:spLocks noChangeArrowheads="1"/>
              </p:cNvSpPr>
              <p:nvPr/>
            </p:nvSpPr>
            <p:spPr bwMode="auto">
              <a:xfrm rot="5400000">
                <a:off x="3928" y="1704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31" name="Group 48"/>
              <p:cNvGrpSpPr>
                <a:grpSpLocks/>
              </p:cNvGrpSpPr>
              <p:nvPr/>
            </p:nvGrpSpPr>
            <p:grpSpPr bwMode="auto">
              <a:xfrm>
                <a:off x="1808" y="3939"/>
                <a:ext cx="356" cy="311"/>
                <a:chOff x="1808" y="3939"/>
                <a:chExt cx="356" cy="311"/>
              </a:xfrm>
            </p:grpSpPr>
            <p:sp>
              <p:nvSpPr>
                <p:cNvPr id="9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08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9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992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2031" y="2949"/>
                <a:ext cx="48" cy="243"/>
                <a:chOff x="2031" y="2949"/>
                <a:chExt cx="48" cy="243"/>
              </a:xfrm>
            </p:grpSpPr>
            <p:sp>
              <p:nvSpPr>
                <p:cNvPr id="92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1909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2005" y="307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54"/>
              <p:cNvGrpSpPr>
                <a:grpSpLocks/>
              </p:cNvGrpSpPr>
              <p:nvPr/>
            </p:nvGrpSpPr>
            <p:grpSpPr bwMode="auto">
              <a:xfrm>
                <a:off x="2416" y="2949"/>
                <a:ext cx="49" cy="243"/>
                <a:chOff x="2416" y="2949"/>
                <a:chExt cx="49" cy="243"/>
              </a:xfrm>
            </p:grpSpPr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2343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2342" y="306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57"/>
              <p:cNvGrpSpPr>
                <a:grpSpLocks/>
              </p:cNvGrpSpPr>
              <p:nvPr/>
            </p:nvGrpSpPr>
            <p:grpSpPr bwMode="auto">
              <a:xfrm>
                <a:off x="3832" y="2961"/>
                <a:ext cx="48" cy="243"/>
                <a:chOff x="3832" y="2961"/>
                <a:chExt cx="48" cy="243"/>
              </a:xfrm>
            </p:grpSpPr>
            <p:sp>
              <p:nvSpPr>
                <p:cNvPr id="88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3710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9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3806" y="3086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60"/>
              <p:cNvGrpSpPr>
                <a:grpSpLocks/>
              </p:cNvGrpSpPr>
              <p:nvPr/>
            </p:nvGrpSpPr>
            <p:grpSpPr bwMode="auto">
              <a:xfrm>
                <a:off x="4217" y="2961"/>
                <a:ext cx="48" cy="243"/>
                <a:chOff x="4217" y="2961"/>
                <a:chExt cx="48" cy="243"/>
              </a:xfrm>
            </p:grpSpPr>
            <p:sp>
              <p:nvSpPr>
                <p:cNvPr id="86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7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0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Rectangle 63"/>
              <p:cNvSpPr>
                <a:spLocks noChangeArrowheads="1"/>
              </p:cNvSpPr>
              <p:nvPr/>
            </p:nvSpPr>
            <p:spPr bwMode="auto">
              <a:xfrm>
                <a:off x="4834" y="3088"/>
                <a:ext cx="589" cy="3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37" name="Freeform 64"/>
              <p:cNvSpPr>
                <a:spLocks/>
              </p:cNvSpPr>
              <p:nvPr/>
            </p:nvSpPr>
            <p:spPr bwMode="auto">
              <a:xfrm>
                <a:off x="2465" y="3120"/>
                <a:ext cx="2366" cy="168"/>
              </a:xfrm>
              <a:custGeom>
                <a:avLst/>
                <a:gdLst>
                  <a:gd name="T0" fmla="*/ 0 w 2361"/>
                  <a:gd name="T1" fmla="*/ 0 h 168"/>
                  <a:gd name="T2" fmla="*/ 417 w 2361"/>
                  <a:gd name="T3" fmla="*/ 0 h 168"/>
                  <a:gd name="T4" fmla="*/ 418 w 2361"/>
                  <a:gd name="T5" fmla="*/ 168 h 168"/>
                  <a:gd name="T6" fmla="*/ 2366 w 2361"/>
                  <a:gd name="T7" fmla="*/ 167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61"/>
                  <a:gd name="T13" fmla="*/ 0 h 168"/>
                  <a:gd name="T14" fmla="*/ 2361 w 2361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61" h="168">
                    <a:moveTo>
                      <a:pt x="0" y="0"/>
                    </a:moveTo>
                    <a:lnTo>
                      <a:pt x="416" y="0"/>
                    </a:lnTo>
                    <a:lnTo>
                      <a:pt x="417" y="168"/>
                    </a:lnTo>
                    <a:lnTo>
                      <a:pt x="2361" y="16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Freeform 65"/>
              <p:cNvSpPr>
                <a:spLocks/>
              </p:cNvSpPr>
              <p:nvPr/>
            </p:nvSpPr>
            <p:spPr bwMode="auto">
              <a:xfrm>
                <a:off x="1625" y="3123"/>
                <a:ext cx="3207" cy="284"/>
              </a:xfrm>
              <a:custGeom>
                <a:avLst/>
                <a:gdLst>
                  <a:gd name="T0" fmla="*/ 404 w 3200"/>
                  <a:gd name="T1" fmla="*/ 0 h 284"/>
                  <a:gd name="T2" fmla="*/ 0 w 3200"/>
                  <a:gd name="T3" fmla="*/ 0 h 284"/>
                  <a:gd name="T4" fmla="*/ 1 w 3200"/>
                  <a:gd name="T5" fmla="*/ 284 h 284"/>
                  <a:gd name="T6" fmla="*/ 3207 w 3200"/>
                  <a:gd name="T7" fmla="*/ 284 h 2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00"/>
                  <a:gd name="T13" fmla="*/ 0 h 284"/>
                  <a:gd name="T14" fmla="*/ 3200 w 3200"/>
                  <a:gd name="T15" fmla="*/ 284 h 2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00" h="284">
                    <a:moveTo>
                      <a:pt x="403" y="0"/>
                    </a:moveTo>
                    <a:lnTo>
                      <a:pt x="0" y="0"/>
                    </a:lnTo>
                    <a:lnTo>
                      <a:pt x="1" y="284"/>
                    </a:lnTo>
                    <a:lnTo>
                      <a:pt x="3200" y="2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1584" y="1172"/>
                <a:ext cx="445" cy="1852"/>
              </a:xfrm>
              <a:custGeom>
                <a:avLst/>
                <a:gdLst>
                  <a:gd name="T0" fmla="*/ 445 w 445"/>
                  <a:gd name="T1" fmla="*/ 1852 h 1852"/>
                  <a:gd name="T2" fmla="*/ 1 w 445"/>
                  <a:gd name="T3" fmla="*/ 1852 h 1852"/>
                  <a:gd name="T4" fmla="*/ 0 w 445"/>
                  <a:gd name="T5" fmla="*/ 0 h 1852"/>
                  <a:gd name="T6" fmla="*/ 357 w 445"/>
                  <a:gd name="T7" fmla="*/ 1 h 18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5"/>
                  <a:gd name="T13" fmla="*/ 0 h 1852"/>
                  <a:gd name="T14" fmla="*/ 445 w 445"/>
                  <a:gd name="T15" fmla="*/ 1852 h 18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5" h="1852">
                    <a:moveTo>
                      <a:pt x="445" y="1852"/>
                    </a:moveTo>
                    <a:lnTo>
                      <a:pt x="1" y="1852"/>
                    </a:lnTo>
                    <a:lnTo>
                      <a:pt x="0" y="0"/>
                    </a:lnTo>
                    <a:lnTo>
                      <a:pt x="35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2465" y="1178"/>
                <a:ext cx="417" cy="1849"/>
              </a:xfrm>
              <a:custGeom>
                <a:avLst/>
                <a:gdLst>
                  <a:gd name="T0" fmla="*/ 66 w 416"/>
                  <a:gd name="T1" fmla="*/ 0 h 1848"/>
                  <a:gd name="T2" fmla="*/ 415 w 416"/>
                  <a:gd name="T3" fmla="*/ 0 h 1848"/>
                  <a:gd name="T4" fmla="*/ 417 w 416"/>
                  <a:gd name="T5" fmla="*/ 1848 h 1848"/>
                  <a:gd name="T6" fmla="*/ 0 w 416"/>
                  <a:gd name="T7" fmla="*/ 1849 h 18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6"/>
                  <a:gd name="T13" fmla="*/ 0 h 1848"/>
                  <a:gd name="T14" fmla="*/ 416 w 416"/>
                  <a:gd name="T15" fmla="*/ 1848 h 18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6" h="1848">
                    <a:moveTo>
                      <a:pt x="66" y="0"/>
                    </a:moveTo>
                    <a:lnTo>
                      <a:pt x="414" y="0"/>
                    </a:lnTo>
                    <a:lnTo>
                      <a:pt x="416" y="1847"/>
                    </a:lnTo>
                    <a:lnTo>
                      <a:pt x="0" y="184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2081" y="3073"/>
                <a:ext cx="329" cy="1"/>
              </a:xfrm>
              <a:custGeom>
                <a:avLst/>
                <a:gdLst>
                  <a:gd name="T0" fmla="*/ 0 w 329"/>
                  <a:gd name="T1" fmla="*/ 0 h 1"/>
                  <a:gd name="T2" fmla="*/ 329 w 329"/>
                  <a:gd name="T3" fmla="*/ 1 h 1"/>
                  <a:gd name="T4" fmla="*/ 0 60000 65536"/>
                  <a:gd name="T5" fmla="*/ 0 60000 65536"/>
                  <a:gd name="T6" fmla="*/ 0 w 329"/>
                  <a:gd name="T7" fmla="*/ 0 h 1"/>
                  <a:gd name="T8" fmla="*/ 329 w 32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63" y="1172"/>
                <a:ext cx="412" cy="1855"/>
              </a:xfrm>
              <a:custGeom>
                <a:avLst/>
                <a:gdLst>
                  <a:gd name="T0" fmla="*/ 63 w 412"/>
                  <a:gd name="T1" fmla="*/ 3 h 1855"/>
                  <a:gd name="T2" fmla="*/ 412 w 412"/>
                  <a:gd name="T3" fmla="*/ 0 h 1855"/>
                  <a:gd name="T4" fmla="*/ 411 w 412"/>
                  <a:gd name="T5" fmla="*/ 1852 h 1855"/>
                  <a:gd name="T6" fmla="*/ 0 w 412"/>
                  <a:gd name="T7" fmla="*/ 1855 h 18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2"/>
                  <a:gd name="T13" fmla="*/ 0 h 1855"/>
                  <a:gd name="T14" fmla="*/ 412 w 412"/>
                  <a:gd name="T15" fmla="*/ 1855 h 18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2" h="1855">
                    <a:moveTo>
                      <a:pt x="63" y="3"/>
                    </a:moveTo>
                    <a:lnTo>
                      <a:pt x="412" y="0"/>
                    </a:lnTo>
                    <a:lnTo>
                      <a:pt x="411" y="1852"/>
                    </a:lnTo>
                    <a:lnTo>
                      <a:pt x="0" y="185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3406" y="1172"/>
                <a:ext cx="415" cy="1852"/>
              </a:xfrm>
              <a:custGeom>
                <a:avLst/>
                <a:gdLst>
                  <a:gd name="T0" fmla="*/ 415 w 414"/>
                  <a:gd name="T1" fmla="*/ 1852 h 1851"/>
                  <a:gd name="T2" fmla="*/ 3 w 414"/>
                  <a:gd name="T3" fmla="*/ 1852 h 1851"/>
                  <a:gd name="T4" fmla="*/ 0 w 414"/>
                  <a:gd name="T5" fmla="*/ 3 h 1851"/>
                  <a:gd name="T6" fmla="*/ 319 w 414"/>
                  <a:gd name="T7" fmla="*/ 0 h 18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4"/>
                  <a:gd name="T13" fmla="*/ 0 h 1851"/>
                  <a:gd name="T14" fmla="*/ 414 w 414"/>
                  <a:gd name="T15" fmla="*/ 1851 h 18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4" h="1851">
                    <a:moveTo>
                      <a:pt x="414" y="1851"/>
                    </a:moveTo>
                    <a:lnTo>
                      <a:pt x="3" y="1851"/>
                    </a:lnTo>
                    <a:lnTo>
                      <a:pt x="0" y="3"/>
                    </a:lnTo>
                    <a:lnTo>
                      <a:pt x="3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2253" y="3069"/>
                <a:ext cx="3" cy="489"/>
              </a:xfrm>
              <a:custGeom>
                <a:avLst/>
                <a:gdLst>
                  <a:gd name="T0" fmla="*/ 3 w 3"/>
                  <a:gd name="T1" fmla="*/ 0 h 489"/>
                  <a:gd name="T2" fmla="*/ 0 w 3"/>
                  <a:gd name="T3" fmla="*/ 489 h 489"/>
                  <a:gd name="T4" fmla="*/ 0 60000 65536"/>
                  <a:gd name="T5" fmla="*/ 0 60000 65536"/>
                  <a:gd name="T6" fmla="*/ 0 w 3"/>
                  <a:gd name="T7" fmla="*/ 0 h 489"/>
                  <a:gd name="T8" fmla="*/ 3 w 3"/>
                  <a:gd name="T9" fmla="*/ 489 h 4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489">
                    <a:moveTo>
                      <a:pt x="3" y="0"/>
                    </a:moveTo>
                    <a:lnTo>
                      <a:pt x="0" y="48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43" y="3071"/>
                <a:ext cx="2" cy="490"/>
              </a:xfrm>
              <a:custGeom>
                <a:avLst/>
                <a:gdLst>
                  <a:gd name="T0" fmla="*/ 0 w 2"/>
                  <a:gd name="T1" fmla="*/ 0 h 490"/>
                  <a:gd name="T2" fmla="*/ 2 w 2"/>
                  <a:gd name="T3" fmla="*/ 490 h 490"/>
                  <a:gd name="T4" fmla="*/ 0 60000 65536"/>
                  <a:gd name="T5" fmla="*/ 0 60000 65536"/>
                  <a:gd name="T6" fmla="*/ 0 w 2"/>
                  <a:gd name="T7" fmla="*/ 0 h 490"/>
                  <a:gd name="T8" fmla="*/ 2 w 2"/>
                  <a:gd name="T9" fmla="*/ 490 h 4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90">
                    <a:moveTo>
                      <a:pt x="0" y="0"/>
                    </a:moveTo>
                    <a:lnTo>
                      <a:pt x="2" y="49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3885" y="3073"/>
                <a:ext cx="330" cy="1"/>
              </a:xfrm>
              <a:custGeom>
                <a:avLst/>
                <a:gdLst>
                  <a:gd name="T0" fmla="*/ 0 w 329"/>
                  <a:gd name="T1" fmla="*/ 0 h 1"/>
                  <a:gd name="T2" fmla="*/ 330 w 329"/>
                  <a:gd name="T3" fmla="*/ 1 h 1"/>
                  <a:gd name="T4" fmla="*/ 0 60000 65536"/>
                  <a:gd name="T5" fmla="*/ 0 60000 65536"/>
                  <a:gd name="T6" fmla="*/ 0 w 329"/>
                  <a:gd name="T7" fmla="*/ 0 h 1"/>
                  <a:gd name="T8" fmla="*/ 329 w 32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3395" y="3125"/>
                <a:ext cx="430" cy="283"/>
              </a:xfrm>
              <a:custGeom>
                <a:avLst/>
                <a:gdLst>
                  <a:gd name="T0" fmla="*/ 430 w 430"/>
                  <a:gd name="T1" fmla="*/ 0 h 283"/>
                  <a:gd name="T2" fmla="*/ 0 w 430"/>
                  <a:gd name="T3" fmla="*/ 0 h 283"/>
                  <a:gd name="T4" fmla="*/ 4 w 430"/>
                  <a:gd name="T5" fmla="*/ 283 h 283"/>
                  <a:gd name="T6" fmla="*/ 0 60000 65536"/>
                  <a:gd name="T7" fmla="*/ 0 60000 65536"/>
                  <a:gd name="T8" fmla="*/ 0 60000 65536"/>
                  <a:gd name="T9" fmla="*/ 0 w 430"/>
                  <a:gd name="T10" fmla="*/ 0 h 283"/>
                  <a:gd name="T11" fmla="*/ 430 w 430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" h="283">
                    <a:moveTo>
                      <a:pt x="430" y="0"/>
                    </a:moveTo>
                    <a:lnTo>
                      <a:pt x="0" y="0"/>
                    </a:lnTo>
                    <a:lnTo>
                      <a:pt x="4" y="28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266" y="3122"/>
                <a:ext cx="418" cy="163"/>
              </a:xfrm>
              <a:custGeom>
                <a:avLst/>
                <a:gdLst>
                  <a:gd name="T0" fmla="*/ 0 w 417"/>
                  <a:gd name="T1" fmla="*/ 1 h 163"/>
                  <a:gd name="T2" fmla="*/ 418 w 417"/>
                  <a:gd name="T3" fmla="*/ 0 h 163"/>
                  <a:gd name="T4" fmla="*/ 418 w 417"/>
                  <a:gd name="T5" fmla="*/ 163 h 163"/>
                  <a:gd name="T6" fmla="*/ 0 60000 65536"/>
                  <a:gd name="T7" fmla="*/ 0 60000 65536"/>
                  <a:gd name="T8" fmla="*/ 0 60000 65536"/>
                  <a:gd name="T9" fmla="*/ 0 w 417"/>
                  <a:gd name="T10" fmla="*/ 0 h 163"/>
                  <a:gd name="T11" fmla="*/ 417 w 417"/>
                  <a:gd name="T12" fmla="*/ 163 h 1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7" h="163">
                    <a:moveTo>
                      <a:pt x="0" y="1"/>
                    </a:moveTo>
                    <a:lnTo>
                      <a:pt x="417" y="0"/>
                    </a:lnTo>
                    <a:lnTo>
                      <a:pt x="417" y="16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2621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3110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3599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>
                <a:off x="2289" y="3939"/>
                <a:ext cx="356" cy="311"/>
                <a:chOff x="2289" y="3939"/>
                <a:chExt cx="356" cy="311"/>
              </a:xfrm>
            </p:grpSpPr>
            <p:sp>
              <p:nvSpPr>
                <p:cNvPr id="8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289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53" name="Group 82"/>
              <p:cNvGrpSpPr>
                <a:grpSpLocks/>
              </p:cNvGrpSpPr>
              <p:nvPr/>
            </p:nvGrpSpPr>
            <p:grpSpPr bwMode="auto">
              <a:xfrm>
                <a:off x="2782" y="3939"/>
                <a:ext cx="356" cy="311"/>
                <a:chOff x="2782" y="3939"/>
                <a:chExt cx="356" cy="311"/>
              </a:xfrm>
            </p:grpSpPr>
            <p:sp>
              <p:nvSpPr>
                <p:cNvPr id="8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782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66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54" name="Group 85"/>
              <p:cNvGrpSpPr>
                <a:grpSpLocks/>
              </p:cNvGrpSpPr>
              <p:nvPr/>
            </p:nvGrpSpPr>
            <p:grpSpPr bwMode="auto">
              <a:xfrm>
                <a:off x="3757" y="3939"/>
                <a:ext cx="355" cy="311"/>
                <a:chOff x="3757" y="3939"/>
                <a:chExt cx="355" cy="311"/>
              </a:xfrm>
            </p:grpSpPr>
            <p:sp>
              <p:nvSpPr>
                <p:cNvPr id="8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57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8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940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55" name="Group 88"/>
              <p:cNvGrpSpPr>
                <a:grpSpLocks/>
              </p:cNvGrpSpPr>
              <p:nvPr/>
            </p:nvGrpSpPr>
            <p:grpSpPr bwMode="auto">
              <a:xfrm>
                <a:off x="3275" y="3939"/>
                <a:ext cx="344" cy="303"/>
                <a:chOff x="3275" y="3939"/>
                <a:chExt cx="344" cy="303"/>
              </a:xfrm>
            </p:grpSpPr>
            <p:sp>
              <p:nvSpPr>
                <p:cNvPr id="7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47" y="40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7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275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56" name="Group 91"/>
              <p:cNvGrpSpPr>
                <a:grpSpLocks/>
              </p:cNvGrpSpPr>
              <p:nvPr/>
            </p:nvGrpSpPr>
            <p:grpSpPr bwMode="auto">
              <a:xfrm>
                <a:off x="2025" y="3531"/>
                <a:ext cx="307" cy="311"/>
                <a:chOff x="2025" y="3531"/>
                <a:chExt cx="307" cy="311"/>
              </a:xfrm>
            </p:grpSpPr>
            <p:sp>
              <p:nvSpPr>
                <p:cNvPr id="7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025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60" y="36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7" name="Group 94"/>
              <p:cNvGrpSpPr>
                <a:grpSpLocks/>
              </p:cNvGrpSpPr>
              <p:nvPr/>
            </p:nvGrpSpPr>
            <p:grpSpPr bwMode="auto">
              <a:xfrm>
                <a:off x="3853" y="3531"/>
                <a:ext cx="359" cy="311"/>
                <a:chOff x="3853" y="3531"/>
                <a:chExt cx="359" cy="311"/>
              </a:xfrm>
            </p:grpSpPr>
            <p:sp>
              <p:nvSpPr>
                <p:cNvPr id="7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853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984" y="3650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grpSp>
            <p:nvGrpSpPr>
              <p:cNvPr id="58" name="Group 97"/>
              <p:cNvGrpSpPr>
                <a:grpSpLocks/>
              </p:cNvGrpSpPr>
              <p:nvPr/>
            </p:nvGrpSpPr>
            <p:grpSpPr bwMode="auto">
              <a:xfrm>
                <a:off x="1203" y="1296"/>
                <a:ext cx="365" cy="299"/>
                <a:chOff x="1203" y="1296"/>
                <a:chExt cx="365" cy="299"/>
              </a:xfrm>
            </p:grpSpPr>
            <p:sp>
              <p:nvSpPr>
                <p:cNvPr id="7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203" y="12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388" y="1383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9" name="Group 100"/>
              <p:cNvGrpSpPr>
                <a:grpSpLocks/>
              </p:cNvGrpSpPr>
              <p:nvPr/>
            </p:nvGrpSpPr>
            <p:grpSpPr bwMode="auto">
              <a:xfrm>
                <a:off x="1203" y="2496"/>
                <a:ext cx="412" cy="295"/>
                <a:chOff x="1203" y="2496"/>
                <a:chExt cx="412" cy="295"/>
              </a:xfrm>
            </p:grpSpPr>
            <p:sp>
              <p:nvSpPr>
                <p:cNvPr id="7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03" y="24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387" y="2599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sp>
            <p:nvSpPr>
              <p:cNvPr id="60" name="Text Box 103"/>
              <p:cNvSpPr txBox="1">
                <a:spLocks noChangeArrowheads="1"/>
              </p:cNvSpPr>
              <p:nvPr/>
            </p:nvSpPr>
            <p:spPr bwMode="auto">
              <a:xfrm>
                <a:off x="1388" y="139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1400">
                  <a:latin typeface="Times New Roman" pitchFamily="18" charset="0"/>
                </a:endParaRPr>
              </a:p>
            </p:txBody>
          </p:sp>
          <p:sp>
            <p:nvSpPr>
              <p:cNvPr id="61" name="Text Box 104"/>
              <p:cNvSpPr txBox="1">
                <a:spLocks noChangeArrowheads="1"/>
              </p:cNvSpPr>
              <p:nvPr/>
            </p:nvSpPr>
            <p:spPr bwMode="auto">
              <a:xfrm>
                <a:off x="5444" y="29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" name="Freeform 105"/>
              <p:cNvSpPr>
                <a:spLocks/>
              </p:cNvSpPr>
              <p:nvPr/>
            </p:nvSpPr>
            <p:spPr bwMode="auto">
              <a:xfrm>
                <a:off x="1581" y="2367"/>
                <a:ext cx="365" cy="1"/>
              </a:xfrm>
              <a:custGeom>
                <a:avLst/>
                <a:gdLst>
                  <a:gd name="T0" fmla="*/ 365 w 365"/>
                  <a:gd name="T1" fmla="*/ 1 h 1"/>
                  <a:gd name="T2" fmla="*/ 0 w 365"/>
                  <a:gd name="T3" fmla="*/ 0 h 1"/>
                  <a:gd name="T4" fmla="*/ 0 60000 65536"/>
                  <a:gd name="T5" fmla="*/ 0 60000 65536"/>
                  <a:gd name="T6" fmla="*/ 0 w 365"/>
                  <a:gd name="T7" fmla="*/ 0 h 1"/>
                  <a:gd name="T8" fmla="*/ 365 w 36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" h="1">
                    <a:moveTo>
                      <a:pt x="365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Freeform 106"/>
              <p:cNvSpPr>
                <a:spLocks/>
              </p:cNvSpPr>
              <p:nvPr/>
            </p:nvSpPr>
            <p:spPr bwMode="auto">
              <a:xfrm>
                <a:off x="5440" y="3306"/>
                <a:ext cx="259" cy="1"/>
              </a:xfrm>
              <a:custGeom>
                <a:avLst/>
                <a:gdLst>
                  <a:gd name="T0" fmla="*/ 0 w 258"/>
                  <a:gd name="T1" fmla="*/ 1 h 1"/>
                  <a:gd name="T2" fmla="*/ 259 w 258"/>
                  <a:gd name="T3" fmla="*/ 0 h 1"/>
                  <a:gd name="T4" fmla="*/ 0 60000 65536"/>
                  <a:gd name="T5" fmla="*/ 0 60000 65536"/>
                  <a:gd name="T6" fmla="*/ 0 w 258"/>
                  <a:gd name="T7" fmla="*/ 0 h 1"/>
                  <a:gd name="T8" fmla="*/ 258 w 25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8" h="1">
                    <a:moveTo>
                      <a:pt x="0" y="1"/>
                    </a:moveTo>
                    <a:lnTo>
                      <a:pt x="25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Freeform 107"/>
              <p:cNvSpPr>
                <a:spLocks/>
              </p:cNvSpPr>
              <p:nvPr/>
            </p:nvSpPr>
            <p:spPr bwMode="auto">
              <a:xfrm rot="10800000">
                <a:off x="4331" y="2368"/>
                <a:ext cx="334" cy="1"/>
              </a:xfrm>
              <a:custGeom>
                <a:avLst/>
                <a:gdLst>
                  <a:gd name="T0" fmla="*/ 334 w 333"/>
                  <a:gd name="T1" fmla="*/ 0 h 1"/>
                  <a:gd name="T2" fmla="*/ 0 w 333"/>
                  <a:gd name="T3" fmla="*/ 1 h 1"/>
                  <a:gd name="T4" fmla="*/ 0 60000 65536"/>
                  <a:gd name="T5" fmla="*/ 0 60000 65536"/>
                  <a:gd name="T6" fmla="*/ 0 w 333"/>
                  <a:gd name="T7" fmla="*/ 0 h 1"/>
                  <a:gd name="T8" fmla="*/ 333 w 3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3405" y="2367"/>
                <a:ext cx="321" cy="1"/>
              </a:xfrm>
              <a:custGeom>
                <a:avLst/>
                <a:gdLst>
                  <a:gd name="T0" fmla="*/ 321 w 321"/>
                  <a:gd name="T1" fmla="*/ 0 h 1"/>
                  <a:gd name="T2" fmla="*/ 0 w 321"/>
                  <a:gd name="T3" fmla="*/ 0 h 1"/>
                  <a:gd name="T4" fmla="*/ 0 60000 65536"/>
                  <a:gd name="T5" fmla="*/ 0 60000 65536"/>
                  <a:gd name="T6" fmla="*/ 0 w 321"/>
                  <a:gd name="T7" fmla="*/ 0 h 1"/>
                  <a:gd name="T8" fmla="*/ 321 w 32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1" h="1">
                    <a:moveTo>
                      <a:pt x="32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09"/>
              <p:cNvSpPr>
                <a:spLocks noChangeShapeType="1"/>
              </p:cNvSpPr>
              <p:nvPr/>
            </p:nvSpPr>
            <p:spPr bwMode="auto">
              <a:xfrm flipV="1">
                <a:off x="5109" y="3444"/>
                <a:ext cx="0" cy="3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Text Box 110"/>
              <p:cNvSpPr txBox="1">
                <a:spLocks noChangeArrowheads="1"/>
              </p:cNvSpPr>
              <p:nvPr/>
            </p:nvSpPr>
            <p:spPr bwMode="auto">
              <a:xfrm>
                <a:off x="4821" y="3772"/>
                <a:ext cx="7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读/写</a:t>
                </a:r>
              </a:p>
            </p:txBody>
          </p:sp>
          <p:sp>
            <p:nvSpPr>
              <p:cNvPr id="68" name="Text Box 111"/>
              <p:cNvSpPr txBox="1">
                <a:spLocks noChangeArrowheads="1"/>
              </p:cNvSpPr>
              <p:nvPr/>
            </p:nvSpPr>
            <p:spPr bwMode="auto">
              <a:xfrm>
                <a:off x="3024" y="103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9" name="Text Box 112"/>
              <p:cNvSpPr txBox="1">
                <a:spLocks noChangeArrowheads="1"/>
              </p:cNvSpPr>
              <p:nvPr/>
            </p:nvSpPr>
            <p:spPr bwMode="auto">
              <a:xfrm>
                <a:off x="3024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19" name="Text Box 137"/>
          <p:cNvSpPr txBox="1">
            <a:spLocks noChangeArrowheads="1"/>
          </p:cNvSpPr>
          <p:nvPr/>
        </p:nvSpPr>
        <p:spPr bwMode="auto">
          <a:xfrm>
            <a:off x="4824444" y="139384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28596" y="285728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曾经讲到过的重合法，怎么实现选一次四列？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33400" y="487363"/>
            <a:ext cx="792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(2) 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芯片举例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12192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Intel 2114 </a:t>
            </a:r>
            <a:r>
              <a:rPr lang="zh-CN" altLang="en-US" sz="3200">
                <a:latin typeface="Times New Roman" pitchFamily="18" charset="0"/>
              </a:rPr>
              <a:t>外特性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29030" name="Rectangle 7"/>
          <p:cNvSpPr>
            <a:spLocks noChangeArrowheads="1"/>
          </p:cNvSpPr>
          <p:nvPr/>
        </p:nvSpPr>
        <p:spPr bwMode="auto">
          <a:xfrm>
            <a:off x="7038975" y="4729163"/>
            <a:ext cx="18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Bef>
                <a:spcPct val="0"/>
              </a:spcBef>
            </a:pPr>
            <a:endParaRPr lang="zh-CN" altLang="en-US" sz="240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14350" y="2286000"/>
            <a:ext cx="7407275" cy="4095750"/>
            <a:chOff x="324" y="1440"/>
            <a:chExt cx="4666" cy="2580"/>
          </a:xfrm>
        </p:grpSpPr>
        <p:sp>
          <p:nvSpPr>
            <p:cNvPr id="129036" name="Line 18"/>
            <p:cNvSpPr>
              <a:spLocks noChangeShapeType="1"/>
            </p:cNvSpPr>
            <p:nvPr/>
          </p:nvSpPr>
          <p:spPr bwMode="auto">
            <a:xfrm>
              <a:off x="3792" y="202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7" name="Line 19"/>
            <p:cNvSpPr>
              <a:spLocks noChangeShapeType="1"/>
            </p:cNvSpPr>
            <p:nvPr/>
          </p:nvSpPr>
          <p:spPr bwMode="auto">
            <a:xfrm>
              <a:off x="3792" y="226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8" name="Line 20"/>
            <p:cNvSpPr>
              <a:spLocks noChangeShapeType="1"/>
            </p:cNvSpPr>
            <p:nvPr/>
          </p:nvSpPr>
          <p:spPr bwMode="auto">
            <a:xfrm>
              <a:off x="3792" y="250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9" name="Line 21"/>
            <p:cNvSpPr>
              <a:spLocks noChangeShapeType="1"/>
            </p:cNvSpPr>
            <p:nvPr/>
          </p:nvSpPr>
          <p:spPr bwMode="auto">
            <a:xfrm>
              <a:off x="3792" y="2743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324" y="1440"/>
              <a:ext cx="4666" cy="2580"/>
              <a:chOff x="324" y="1440"/>
              <a:chExt cx="4666" cy="2580"/>
            </a:xfrm>
          </p:grpSpPr>
          <p:sp>
            <p:nvSpPr>
              <p:cNvPr id="129041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85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2" name="Text Box 31"/>
              <p:cNvSpPr txBox="1">
                <a:spLocks noChangeArrowheads="1"/>
              </p:cNvSpPr>
              <p:nvPr/>
            </p:nvSpPr>
            <p:spPr bwMode="auto">
              <a:xfrm>
                <a:off x="4800" y="194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9043" name="Text Box 32"/>
              <p:cNvSpPr txBox="1">
                <a:spLocks noChangeArrowheads="1"/>
              </p:cNvSpPr>
              <p:nvPr/>
            </p:nvSpPr>
            <p:spPr bwMode="auto">
              <a:xfrm>
                <a:off x="4522" y="209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4" name="Text Box 33"/>
              <p:cNvSpPr txBox="1">
                <a:spLocks noChangeArrowheads="1"/>
              </p:cNvSpPr>
              <p:nvPr/>
            </p:nvSpPr>
            <p:spPr bwMode="auto">
              <a:xfrm>
                <a:off x="4810" y="218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9045" name="Text Box 34"/>
              <p:cNvSpPr txBox="1">
                <a:spLocks noChangeArrowheads="1"/>
              </p:cNvSpPr>
              <p:nvPr/>
            </p:nvSpPr>
            <p:spPr bwMode="auto">
              <a:xfrm>
                <a:off x="4522" y="233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6" name="Text Box 35"/>
              <p:cNvSpPr txBox="1">
                <a:spLocks noChangeArrowheads="1"/>
              </p:cNvSpPr>
              <p:nvPr/>
            </p:nvSpPr>
            <p:spPr bwMode="auto">
              <a:xfrm>
                <a:off x="4810" y="242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9047" name="Text Box 36"/>
              <p:cNvSpPr txBox="1">
                <a:spLocks noChangeArrowheads="1"/>
              </p:cNvSpPr>
              <p:nvPr/>
            </p:nvSpPr>
            <p:spPr bwMode="auto">
              <a:xfrm>
                <a:off x="4522" y="2576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9048" name="Text Box 37"/>
              <p:cNvSpPr txBox="1">
                <a:spLocks noChangeArrowheads="1"/>
              </p:cNvSpPr>
              <p:nvPr/>
            </p:nvSpPr>
            <p:spPr bwMode="auto">
              <a:xfrm>
                <a:off x="4810" y="266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4" y="1440"/>
                <a:ext cx="3468" cy="2580"/>
                <a:chOff x="324" y="1440"/>
                <a:chExt cx="3468" cy="2580"/>
              </a:xfrm>
            </p:grpSpPr>
            <p:sp>
              <p:nvSpPr>
                <p:cNvPr id="129050" name="Line 8"/>
                <p:cNvSpPr>
                  <a:spLocks noChangeShapeType="1"/>
                </p:cNvSpPr>
                <p:nvPr/>
              </p:nvSpPr>
              <p:spPr bwMode="auto">
                <a:xfrm>
                  <a:off x="660" y="2023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51" name="Line 9"/>
                <p:cNvSpPr>
                  <a:spLocks noChangeShapeType="1"/>
                </p:cNvSpPr>
                <p:nvPr/>
              </p:nvSpPr>
              <p:spPr bwMode="auto">
                <a:xfrm>
                  <a:off x="660" y="2263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52" name="Line 10"/>
                <p:cNvSpPr>
                  <a:spLocks noChangeShapeType="1"/>
                </p:cNvSpPr>
                <p:nvPr/>
              </p:nvSpPr>
              <p:spPr bwMode="auto">
                <a:xfrm>
                  <a:off x="660" y="3127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22"/>
                <p:cNvGrpSpPr>
                  <a:grpSpLocks/>
                </p:cNvGrpSpPr>
                <p:nvPr/>
              </p:nvGrpSpPr>
              <p:grpSpPr bwMode="auto">
                <a:xfrm>
                  <a:off x="1872" y="1536"/>
                  <a:ext cx="48" cy="336"/>
                  <a:chOff x="1872" y="1462"/>
                  <a:chExt cx="48" cy="336"/>
                </a:xfrm>
              </p:grpSpPr>
              <p:sp>
                <p:nvSpPr>
                  <p:cNvPr id="12907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75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9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7" y="146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3312" y="1536"/>
                  <a:ext cx="48" cy="336"/>
                  <a:chOff x="3312" y="1488"/>
                  <a:chExt cx="48" cy="336"/>
                </a:xfrm>
              </p:grpSpPr>
              <p:sp>
                <p:nvSpPr>
                  <p:cNvPr id="12907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776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7" y="148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905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4" y="180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80" y="3094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905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4" y="2085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5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84" y="2179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290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4" y="296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06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80" y="1894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9</a:t>
                  </a:r>
                </a:p>
              </p:txBody>
            </p:sp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1436" y="1440"/>
                  <a:ext cx="436" cy="288"/>
                  <a:chOff x="1436" y="1440"/>
                  <a:chExt cx="436" cy="288"/>
                </a:xfrm>
              </p:grpSpPr>
              <p:sp>
                <p:nvSpPr>
                  <p:cNvPr id="12907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6" y="1440"/>
                    <a:ext cx="4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WE</a:t>
                    </a:r>
                  </a:p>
                </p:txBody>
              </p:sp>
              <p:sp>
                <p:nvSpPr>
                  <p:cNvPr id="129075" name="Freeform 46"/>
                  <p:cNvSpPr>
                    <a:spLocks/>
                  </p:cNvSpPr>
                  <p:nvPr/>
                </p:nvSpPr>
                <p:spPr bwMode="auto">
                  <a:xfrm>
                    <a:off x="1484" y="1487"/>
                    <a:ext cx="348" cy="1"/>
                  </a:xfrm>
                  <a:custGeom>
                    <a:avLst/>
                    <a:gdLst>
                      <a:gd name="T0" fmla="*/ 0 w 348"/>
                      <a:gd name="T1" fmla="*/ 0 h 1"/>
                      <a:gd name="T2" fmla="*/ 348 w 348"/>
                      <a:gd name="T3" fmla="*/ 0 h 1"/>
                      <a:gd name="T4" fmla="*/ 0 60000 65536"/>
                      <a:gd name="T5" fmla="*/ 0 60000 65536"/>
                      <a:gd name="T6" fmla="*/ 0 w 348"/>
                      <a:gd name="T7" fmla="*/ 0 h 1"/>
                      <a:gd name="T8" fmla="*/ 348 w 34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8" h="1">
                        <a:moveTo>
                          <a:pt x="0" y="0"/>
                        </a:moveTo>
                        <a:lnTo>
                          <a:pt x="348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47"/>
                <p:cNvGrpSpPr>
                  <a:grpSpLocks/>
                </p:cNvGrpSpPr>
                <p:nvPr/>
              </p:nvGrpSpPr>
              <p:grpSpPr bwMode="auto">
                <a:xfrm>
                  <a:off x="2902" y="1440"/>
                  <a:ext cx="362" cy="288"/>
                  <a:chOff x="2902" y="1440"/>
                  <a:chExt cx="362" cy="288"/>
                </a:xfrm>
              </p:grpSpPr>
              <p:sp>
                <p:nvSpPr>
                  <p:cNvPr id="12907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2" y="1440"/>
                    <a:ext cx="36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CS</a:t>
                    </a:r>
                  </a:p>
                </p:txBody>
              </p:sp>
              <p:sp>
                <p:nvSpPr>
                  <p:cNvPr id="1290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938" y="14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62"/>
                <p:cNvGrpSpPr>
                  <a:grpSpLocks/>
                </p:cNvGrpSpPr>
                <p:nvPr/>
              </p:nvGrpSpPr>
              <p:grpSpPr bwMode="auto">
                <a:xfrm>
                  <a:off x="1715" y="3312"/>
                  <a:ext cx="1910" cy="708"/>
                  <a:chOff x="1715" y="3312"/>
                  <a:chExt cx="1910" cy="708"/>
                </a:xfrm>
              </p:grpSpPr>
              <p:sp>
                <p:nvSpPr>
                  <p:cNvPr id="1290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312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6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312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5" y="3732"/>
                    <a:ext cx="3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V</a:t>
                    </a:r>
                    <a:r>
                      <a:rPr lang="en-US" altLang="zh-CN" sz="2000" baseline="-25000">
                        <a:latin typeface="Times New Roman" pitchFamily="18" charset="0"/>
                      </a:rPr>
                      <a:t>CC</a:t>
                    </a:r>
                  </a:p>
                </p:txBody>
              </p:sp>
              <p:sp>
                <p:nvSpPr>
                  <p:cNvPr id="12907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" y="3732"/>
                    <a:ext cx="5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itchFamily="18" charset="0"/>
                      </a:rPr>
                      <a:t>GND</a:t>
                    </a:r>
                  </a:p>
                </p:txBody>
              </p:sp>
            </p:grpSp>
            <p:grpSp>
              <p:nvGrpSpPr>
                <p:cNvPr id="10" name="Group 54"/>
                <p:cNvGrpSpPr>
                  <a:grpSpLocks/>
                </p:cNvGrpSpPr>
                <p:nvPr/>
              </p:nvGrpSpPr>
              <p:grpSpPr bwMode="auto">
                <a:xfrm>
                  <a:off x="1392" y="1872"/>
                  <a:ext cx="2400" cy="1447"/>
                  <a:chOff x="1680" y="1968"/>
                  <a:chExt cx="2400" cy="1447"/>
                </a:xfrm>
              </p:grpSpPr>
              <p:sp>
                <p:nvSpPr>
                  <p:cNvPr id="12906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968"/>
                    <a:ext cx="2400" cy="1447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6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8" y="2509"/>
                    <a:ext cx="120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3200">
                        <a:latin typeface="Times New Roman" pitchFamily="18" charset="0"/>
                      </a:rPr>
                      <a:t>Intel 2114</a:t>
                    </a:r>
                    <a:endParaRPr lang="zh-CN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29065" name="Text Box 5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730" y="2468"/>
                  <a:ext cx="36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  <a:endParaRPr lang="en-US" altLang="zh-CN" sz="2800">
                    <a:solidFill>
                      <a:schemeClr val="folHlink"/>
                    </a:solidFill>
                  </a:endParaRPr>
                </a:p>
              </p:txBody>
            </p:sp>
          </p:grpSp>
        </p:grpSp>
      </p:grpSp>
      <p:sp>
        <p:nvSpPr>
          <p:cNvPr id="53" name="日期占位符 5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30C69-471C-44A9-A842-37E38F317E3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C869D-4157-496B-9A92-3874B287EB3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6613525" y="4953000"/>
            <a:ext cx="14097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/>
              <a:t>存储容量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K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sz="2400"/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1055688"/>
            <a:ext cx="9105900" cy="5730875"/>
            <a:chOff x="48" y="665"/>
            <a:chExt cx="5736" cy="361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" y="665"/>
              <a:ext cx="284" cy="2995"/>
              <a:chOff x="48" y="665"/>
              <a:chExt cx="284" cy="2995"/>
            </a:xfrm>
          </p:grpSpPr>
          <p:sp>
            <p:nvSpPr>
              <p:cNvPr id="130295" name="Text Box 5"/>
              <p:cNvSpPr txBox="1">
                <a:spLocks noChangeArrowheads="1"/>
              </p:cNvSpPr>
              <p:nvPr/>
            </p:nvSpPr>
            <p:spPr bwMode="auto">
              <a:xfrm>
                <a:off x="48" y="196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0296" name="Text Box 6"/>
              <p:cNvSpPr txBox="1">
                <a:spLocks noChangeArrowheads="1"/>
              </p:cNvSpPr>
              <p:nvPr/>
            </p:nvSpPr>
            <p:spPr bwMode="auto">
              <a:xfrm>
                <a:off x="48" y="1702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0297" name="Text Box 7"/>
              <p:cNvSpPr txBox="1">
                <a:spLocks noChangeArrowheads="1"/>
              </p:cNvSpPr>
              <p:nvPr/>
            </p:nvSpPr>
            <p:spPr bwMode="auto">
              <a:xfrm>
                <a:off x="48" y="144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0298" name="Text Box 8"/>
              <p:cNvSpPr txBox="1">
                <a:spLocks noChangeArrowheads="1"/>
              </p:cNvSpPr>
              <p:nvPr/>
            </p:nvSpPr>
            <p:spPr bwMode="auto">
              <a:xfrm>
                <a:off x="48" y="1184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30299" name="Text Box 9"/>
              <p:cNvSpPr txBox="1">
                <a:spLocks noChangeArrowheads="1"/>
              </p:cNvSpPr>
              <p:nvPr/>
            </p:nvSpPr>
            <p:spPr bwMode="auto">
              <a:xfrm>
                <a:off x="48" y="92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30300" name="Text Box 10"/>
              <p:cNvSpPr txBox="1">
                <a:spLocks noChangeArrowheads="1"/>
              </p:cNvSpPr>
              <p:nvPr/>
            </p:nvSpPr>
            <p:spPr bwMode="auto">
              <a:xfrm>
                <a:off x="48" y="665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30301" name="Text Box 11"/>
              <p:cNvSpPr txBox="1">
                <a:spLocks noChangeArrowheads="1"/>
              </p:cNvSpPr>
              <p:nvPr/>
            </p:nvSpPr>
            <p:spPr bwMode="auto">
              <a:xfrm>
                <a:off x="48" y="3410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0302" name="Text Box 12"/>
              <p:cNvSpPr txBox="1">
                <a:spLocks noChangeArrowheads="1"/>
              </p:cNvSpPr>
              <p:nvPr/>
            </p:nvSpPr>
            <p:spPr bwMode="auto">
              <a:xfrm>
                <a:off x="48" y="315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0303" name="Text Box 13"/>
              <p:cNvSpPr txBox="1">
                <a:spLocks noChangeArrowheads="1"/>
              </p:cNvSpPr>
              <p:nvPr/>
            </p:nvSpPr>
            <p:spPr bwMode="auto">
              <a:xfrm>
                <a:off x="48" y="2892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0304" name="Text Box 14"/>
              <p:cNvSpPr txBox="1">
                <a:spLocks noChangeArrowheads="1"/>
              </p:cNvSpPr>
              <p:nvPr/>
            </p:nvSpPr>
            <p:spPr bwMode="auto">
              <a:xfrm>
                <a:off x="48" y="263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64" y="713"/>
              <a:ext cx="5620" cy="3562"/>
              <a:chOff x="164" y="713"/>
              <a:chExt cx="5620" cy="3562"/>
            </a:xfrm>
          </p:grpSpPr>
          <p:sp>
            <p:nvSpPr>
              <p:cNvPr id="130077" name="Rectangle 16"/>
              <p:cNvSpPr>
                <a:spLocks noChangeArrowheads="1"/>
              </p:cNvSpPr>
              <p:nvPr/>
            </p:nvSpPr>
            <p:spPr bwMode="auto">
              <a:xfrm>
                <a:off x="356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78" name="Rectangle 17"/>
              <p:cNvSpPr>
                <a:spLocks noChangeArrowheads="1"/>
              </p:cNvSpPr>
              <p:nvPr/>
            </p:nvSpPr>
            <p:spPr bwMode="auto">
              <a:xfrm>
                <a:off x="17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0079" name="Text Box 18"/>
              <p:cNvSpPr txBox="1">
                <a:spLocks noChangeArrowheads="1"/>
              </p:cNvSpPr>
              <p:nvPr/>
            </p:nvSpPr>
            <p:spPr bwMode="auto">
              <a:xfrm>
                <a:off x="1432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080" name="Rectangle 19"/>
              <p:cNvSpPr>
                <a:spLocks noChangeArrowheads="1"/>
              </p:cNvSpPr>
              <p:nvPr/>
            </p:nvSpPr>
            <p:spPr bwMode="auto">
              <a:xfrm>
                <a:off x="1176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0081" name="Rectangle 20"/>
              <p:cNvSpPr>
                <a:spLocks noChangeArrowheads="1"/>
              </p:cNvSpPr>
              <p:nvPr/>
            </p:nvSpPr>
            <p:spPr bwMode="auto">
              <a:xfrm>
                <a:off x="28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0082" name="Text Box 21"/>
              <p:cNvSpPr txBox="1">
                <a:spLocks noChangeArrowheads="1"/>
              </p:cNvSpPr>
              <p:nvPr/>
            </p:nvSpPr>
            <p:spPr bwMode="auto">
              <a:xfrm>
                <a:off x="2573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083" name="Rectangle 22"/>
              <p:cNvSpPr>
                <a:spLocks noChangeArrowheads="1"/>
              </p:cNvSpPr>
              <p:nvPr/>
            </p:nvSpPr>
            <p:spPr bwMode="auto">
              <a:xfrm>
                <a:off x="2317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0084" name="Rectangle 23"/>
              <p:cNvSpPr>
                <a:spLocks noChangeArrowheads="1"/>
              </p:cNvSpPr>
              <p:nvPr/>
            </p:nvSpPr>
            <p:spPr bwMode="auto">
              <a:xfrm>
                <a:off x="40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0085" name="Text Box 24"/>
              <p:cNvSpPr txBox="1">
                <a:spLocks noChangeArrowheads="1"/>
              </p:cNvSpPr>
              <p:nvPr/>
            </p:nvSpPr>
            <p:spPr bwMode="auto">
              <a:xfrm>
                <a:off x="374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086" name="Rectangle 25"/>
              <p:cNvSpPr>
                <a:spLocks noChangeArrowheads="1"/>
              </p:cNvSpPr>
              <p:nvPr/>
            </p:nvSpPr>
            <p:spPr bwMode="auto">
              <a:xfrm>
                <a:off x="349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0087" name="Rectangle 26"/>
              <p:cNvSpPr>
                <a:spLocks noChangeArrowheads="1"/>
              </p:cNvSpPr>
              <p:nvPr/>
            </p:nvSpPr>
            <p:spPr bwMode="auto">
              <a:xfrm>
                <a:off x="52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0088" name="Text Box 27"/>
              <p:cNvSpPr txBox="1">
                <a:spLocks noChangeArrowheads="1"/>
              </p:cNvSpPr>
              <p:nvPr/>
            </p:nvSpPr>
            <p:spPr bwMode="auto">
              <a:xfrm>
                <a:off x="488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089" name="Rectangle 28"/>
              <p:cNvSpPr>
                <a:spLocks noChangeArrowheads="1"/>
              </p:cNvSpPr>
              <p:nvPr/>
            </p:nvSpPr>
            <p:spPr bwMode="auto">
              <a:xfrm>
                <a:off x="46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0090" name="Rectangle 29"/>
              <p:cNvSpPr>
                <a:spLocks noChangeArrowheads="1"/>
              </p:cNvSpPr>
              <p:nvPr/>
            </p:nvSpPr>
            <p:spPr bwMode="auto">
              <a:xfrm>
                <a:off x="17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0091" name="Rectangle 30"/>
              <p:cNvSpPr>
                <a:spLocks noChangeArrowheads="1"/>
              </p:cNvSpPr>
              <p:nvPr/>
            </p:nvSpPr>
            <p:spPr bwMode="auto">
              <a:xfrm>
                <a:off x="1176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0092" name="Rectangle 31"/>
              <p:cNvSpPr>
                <a:spLocks noChangeArrowheads="1"/>
              </p:cNvSpPr>
              <p:nvPr/>
            </p:nvSpPr>
            <p:spPr bwMode="auto">
              <a:xfrm>
                <a:off x="28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0093" name="Rectangle 32"/>
              <p:cNvSpPr>
                <a:spLocks noChangeArrowheads="1"/>
              </p:cNvSpPr>
              <p:nvPr/>
            </p:nvSpPr>
            <p:spPr bwMode="auto">
              <a:xfrm>
                <a:off x="2317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0094" name="Rectangle 33"/>
              <p:cNvSpPr>
                <a:spLocks noChangeArrowheads="1"/>
              </p:cNvSpPr>
              <p:nvPr/>
            </p:nvSpPr>
            <p:spPr bwMode="auto">
              <a:xfrm>
                <a:off x="40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0095" name="Rectangle 34"/>
              <p:cNvSpPr>
                <a:spLocks noChangeArrowheads="1"/>
              </p:cNvSpPr>
              <p:nvPr/>
            </p:nvSpPr>
            <p:spPr bwMode="auto">
              <a:xfrm>
                <a:off x="349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0096" name="Rectangle 35"/>
              <p:cNvSpPr>
                <a:spLocks noChangeArrowheads="1"/>
              </p:cNvSpPr>
              <p:nvPr/>
            </p:nvSpPr>
            <p:spPr bwMode="auto">
              <a:xfrm>
                <a:off x="52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0097" name="Rectangle 36"/>
              <p:cNvSpPr>
                <a:spLocks noChangeArrowheads="1"/>
              </p:cNvSpPr>
              <p:nvPr/>
            </p:nvSpPr>
            <p:spPr bwMode="auto">
              <a:xfrm>
                <a:off x="46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0098" name="Line 37"/>
              <p:cNvSpPr>
                <a:spLocks noChangeShapeType="1"/>
              </p:cNvSpPr>
              <p:nvPr/>
            </p:nvSpPr>
            <p:spPr bwMode="auto">
              <a:xfrm rot="5400000">
                <a:off x="1349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099" name="Line 38"/>
              <p:cNvSpPr>
                <a:spLocks noChangeShapeType="1"/>
              </p:cNvSpPr>
              <p:nvPr/>
            </p:nvSpPr>
            <p:spPr bwMode="auto">
              <a:xfrm rot="5400000">
                <a:off x="1332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0" name="Freeform 39"/>
              <p:cNvSpPr>
                <a:spLocks/>
              </p:cNvSpPr>
              <p:nvPr/>
            </p:nvSpPr>
            <p:spPr bwMode="auto">
              <a:xfrm>
                <a:off x="1284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1" name="Line 40"/>
              <p:cNvSpPr>
                <a:spLocks noChangeShapeType="1"/>
              </p:cNvSpPr>
              <p:nvPr/>
            </p:nvSpPr>
            <p:spPr bwMode="auto">
              <a:xfrm rot="-5400000">
                <a:off x="1157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2" name="Line 41"/>
              <p:cNvSpPr>
                <a:spLocks noChangeShapeType="1"/>
              </p:cNvSpPr>
              <p:nvPr/>
            </p:nvSpPr>
            <p:spPr bwMode="auto">
              <a:xfrm rot="-5400000">
                <a:off x="1236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3" name="Freeform 42"/>
              <p:cNvSpPr>
                <a:spLocks/>
              </p:cNvSpPr>
              <p:nvPr/>
            </p:nvSpPr>
            <p:spPr bwMode="auto">
              <a:xfrm>
                <a:off x="1458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4" name="Freeform 43"/>
              <p:cNvSpPr>
                <a:spLocks/>
              </p:cNvSpPr>
              <p:nvPr/>
            </p:nvSpPr>
            <p:spPr bwMode="auto">
              <a:xfrm>
                <a:off x="1077" y="1210"/>
                <a:ext cx="158" cy="1468"/>
              </a:xfrm>
              <a:custGeom>
                <a:avLst/>
                <a:gdLst>
                  <a:gd name="T0" fmla="*/ 158 w 158"/>
                  <a:gd name="T1" fmla="*/ 1468 h 1468"/>
                  <a:gd name="T2" fmla="*/ 6 w 158"/>
                  <a:gd name="T3" fmla="*/ 1468 h 1468"/>
                  <a:gd name="T4" fmla="*/ 0 w 158"/>
                  <a:gd name="T5" fmla="*/ 1 h 1468"/>
                  <a:gd name="T6" fmla="*/ 101 w 158"/>
                  <a:gd name="T7" fmla="*/ 0 h 14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8"/>
                  <a:gd name="T14" fmla="*/ 158 w 158"/>
                  <a:gd name="T15" fmla="*/ 1468 h 14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8">
                    <a:moveTo>
                      <a:pt x="158" y="1468"/>
                    </a:moveTo>
                    <a:lnTo>
                      <a:pt x="6" y="1468"/>
                    </a:lnTo>
                    <a:lnTo>
                      <a:pt x="0" y="1"/>
                    </a:lnTo>
                    <a:lnTo>
                      <a:pt x="10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5" name="Freeform 44"/>
              <p:cNvSpPr>
                <a:spLocks/>
              </p:cNvSpPr>
              <p:nvPr/>
            </p:nvSpPr>
            <p:spPr bwMode="auto">
              <a:xfrm>
                <a:off x="1079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6" name="Line 45"/>
              <p:cNvSpPr>
                <a:spLocks noChangeShapeType="1"/>
              </p:cNvSpPr>
              <p:nvPr/>
            </p:nvSpPr>
            <p:spPr bwMode="auto">
              <a:xfrm rot="5400000">
                <a:off x="1920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7" name="Line 46"/>
              <p:cNvSpPr>
                <a:spLocks noChangeShapeType="1"/>
              </p:cNvSpPr>
              <p:nvPr/>
            </p:nvSpPr>
            <p:spPr bwMode="auto">
              <a:xfrm rot="5400000">
                <a:off x="1903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8" name="Freeform 47"/>
              <p:cNvSpPr>
                <a:spLocks/>
              </p:cNvSpPr>
              <p:nvPr/>
            </p:nvSpPr>
            <p:spPr bwMode="auto">
              <a:xfrm>
                <a:off x="1855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09" name="Line 48"/>
              <p:cNvSpPr>
                <a:spLocks noChangeShapeType="1"/>
              </p:cNvSpPr>
              <p:nvPr/>
            </p:nvSpPr>
            <p:spPr bwMode="auto">
              <a:xfrm rot="-5400000">
                <a:off x="1728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0" name="Line 49"/>
              <p:cNvSpPr>
                <a:spLocks noChangeShapeType="1"/>
              </p:cNvSpPr>
              <p:nvPr/>
            </p:nvSpPr>
            <p:spPr bwMode="auto">
              <a:xfrm rot="-5400000">
                <a:off x="1807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1" name="Freeform 50"/>
              <p:cNvSpPr>
                <a:spLocks/>
              </p:cNvSpPr>
              <p:nvPr/>
            </p:nvSpPr>
            <p:spPr bwMode="auto">
              <a:xfrm>
                <a:off x="2029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12" name="Freeform 51"/>
              <p:cNvSpPr>
                <a:spLocks/>
              </p:cNvSpPr>
              <p:nvPr/>
            </p:nvSpPr>
            <p:spPr bwMode="auto">
              <a:xfrm>
                <a:off x="1635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13" name="Line 52"/>
              <p:cNvSpPr>
                <a:spLocks noChangeShapeType="1"/>
              </p:cNvSpPr>
              <p:nvPr/>
            </p:nvSpPr>
            <p:spPr bwMode="auto">
              <a:xfrm rot="5400000">
                <a:off x="250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4" name="Line 53"/>
              <p:cNvSpPr>
                <a:spLocks noChangeShapeType="1"/>
              </p:cNvSpPr>
              <p:nvPr/>
            </p:nvSpPr>
            <p:spPr bwMode="auto">
              <a:xfrm rot="5400000">
                <a:off x="2484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5" name="Freeform 54"/>
              <p:cNvSpPr>
                <a:spLocks/>
              </p:cNvSpPr>
              <p:nvPr/>
            </p:nvSpPr>
            <p:spPr bwMode="auto">
              <a:xfrm>
                <a:off x="2436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6" name="Line 55"/>
              <p:cNvSpPr>
                <a:spLocks noChangeShapeType="1"/>
              </p:cNvSpPr>
              <p:nvPr/>
            </p:nvSpPr>
            <p:spPr bwMode="auto">
              <a:xfrm rot="-5400000">
                <a:off x="230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7" name="Line 56"/>
              <p:cNvSpPr>
                <a:spLocks noChangeShapeType="1"/>
              </p:cNvSpPr>
              <p:nvPr/>
            </p:nvSpPr>
            <p:spPr bwMode="auto">
              <a:xfrm rot="-5400000">
                <a:off x="2388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18" name="Freeform 57"/>
              <p:cNvSpPr>
                <a:spLocks/>
              </p:cNvSpPr>
              <p:nvPr/>
            </p:nvSpPr>
            <p:spPr bwMode="auto">
              <a:xfrm>
                <a:off x="2610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19" name="Freeform 58"/>
              <p:cNvSpPr>
                <a:spLocks/>
              </p:cNvSpPr>
              <p:nvPr/>
            </p:nvSpPr>
            <p:spPr bwMode="auto">
              <a:xfrm>
                <a:off x="2231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20" name="Line 59"/>
              <p:cNvSpPr>
                <a:spLocks noChangeShapeType="1"/>
              </p:cNvSpPr>
              <p:nvPr/>
            </p:nvSpPr>
            <p:spPr bwMode="auto">
              <a:xfrm rot="5400000">
                <a:off x="30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1" name="Line 60"/>
              <p:cNvSpPr>
                <a:spLocks noChangeShapeType="1"/>
              </p:cNvSpPr>
              <p:nvPr/>
            </p:nvSpPr>
            <p:spPr bwMode="auto">
              <a:xfrm rot="5400000">
                <a:off x="30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2" name="Freeform 61"/>
              <p:cNvSpPr>
                <a:spLocks/>
              </p:cNvSpPr>
              <p:nvPr/>
            </p:nvSpPr>
            <p:spPr bwMode="auto">
              <a:xfrm>
                <a:off x="30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3" name="Line 62"/>
              <p:cNvSpPr>
                <a:spLocks noChangeShapeType="1"/>
              </p:cNvSpPr>
              <p:nvPr/>
            </p:nvSpPr>
            <p:spPr bwMode="auto">
              <a:xfrm rot="-5400000">
                <a:off x="28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4" name="Line 63"/>
              <p:cNvSpPr>
                <a:spLocks noChangeShapeType="1"/>
              </p:cNvSpPr>
              <p:nvPr/>
            </p:nvSpPr>
            <p:spPr bwMode="auto">
              <a:xfrm rot="-5400000">
                <a:off x="29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5" name="Freeform 64"/>
              <p:cNvSpPr>
                <a:spLocks/>
              </p:cNvSpPr>
              <p:nvPr/>
            </p:nvSpPr>
            <p:spPr bwMode="auto">
              <a:xfrm>
                <a:off x="3186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26" name="Freeform 65"/>
              <p:cNvSpPr>
                <a:spLocks/>
              </p:cNvSpPr>
              <p:nvPr/>
            </p:nvSpPr>
            <p:spPr bwMode="auto">
              <a:xfrm>
                <a:off x="2807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27" name="Line 66"/>
              <p:cNvSpPr>
                <a:spLocks noChangeShapeType="1"/>
              </p:cNvSpPr>
              <p:nvPr/>
            </p:nvSpPr>
            <p:spPr bwMode="auto">
              <a:xfrm rot="5400000">
                <a:off x="36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8" name="Line 67"/>
              <p:cNvSpPr>
                <a:spLocks noChangeShapeType="1"/>
              </p:cNvSpPr>
              <p:nvPr/>
            </p:nvSpPr>
            <p:spPr bwMode="auto">
              <a:xfrm rot="5400000">
                <a:off x="36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29" name="Freeform 68"/>
              <p:cNvSpPr>
                <a:spLocks/>
              </p:cNvSpPr>
              <p:nvPr/>
            </p:nvSpPr>
            <p:spPr bwMode="auto">
              <a:xfrm>
                <a:off x="35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0" name="Line 69"/>
              <p:cNvSpPr>
                <a:spLocks noChangeShapeType="1"/>
              </p:cNvSpPr>
              <p:nvPr/>
            </p:nvSpPr>
            <p:spPr bwMode="auto">
              <a:xfrm rot="-5400000">
                <a:off x="34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1" name="Line 70"/>
              <p:cNvSpPr>
                <a:spLocks noChangeShapeType="1"/>
              </p:cNvSpPr>
              <p:nvPr/>
            </p:nvSpPr>
            <p:spPr bwMode="auto">
              <a:xfrm rot="-5400000">
                <a:off x="35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2" name="Freeform 71"/>
              <p:cNvSpPr>
                <a:spLocks/>
              </p:cNvSpPr>
              <p:nvPr/>
            </p:nvSpPr>
            <p:spPr bwMode="auto">
              <a:xfrm>
                <a:off x="3775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33" name="Freeform 72"/>
              <p:cNvSpPr>
                <a:spLocks/>
              </p:cNvSpPr>
              <p:nvPr/>
            </p:nvSpPr>
            <p:spPr bwMode="auto">
              <a:xfrm>
                <a:off x="3383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34" name="Line 73"/>
              <p:cNvSpPr>
                <a:spLocks noChangeShapeType="1"/>
              </p:cNvSpPr>
              <p:nvPr/>
            </p:nvSpPr>
            <p:spPr bwMode="auto">
              <a:xfrm rot="5400000">
                <a:off x="4229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5" name="Line 74"/>
              <p:cNvSpPr>
                <a:spLocks noChangeShapeType="1"/>
              </p:cNvSpPr>
              <p:nvPr/>
            </p:nvSpPr>
            <p:spPr bwMode="auto">
              <a:xfrm rot="5400000">
                <a:off x="4212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6" name="Freeform 75"/>
              <p:cNvSpPr>
                <a:spLocks/>
              </p:cNvSpPr>
              <p:nvPr/>
            </p:nvSpPr>
            <p:spPr bwMode="auto">
              <a:xfrm>
                <a:off x="4164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7" name="Line 76"/>
              <p:cNvSpPr>
                <a:spLocks noChangeShapeType="1"/>
              </p:cNvSpPr>
              <p:nvPr/>
            </p:nvSpPr>
            <p:spPr bwMode="auto">
              <a:xfrm rot="-5400000">
                <a:off x="4037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8" name="Line 77"/>
              <p:cNvSpPr>
                <a:spLocks noChangeShapeType="1"/>
              </p:cNvSpPr>
              <p:nvPr/>
            </p:nvSpPr>
            <p:spPr bwMode="auto">
              <a:xfrm rot="-5400000">
                <a:off x="4116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139" name="Freeform 78"/>
              <p:cNvSpPr>
                <a:spLocks/>
              </p:cNvSpPr>
              <p:nvPr/>
            </p:nvSpPr>
            <p:spPr bwMode="auto">
              <a:xfrm>
                <a:off x="4360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0" name="Freeform 79"/>
              <p:cNvSpPr>
                <a:spLocks/>
              </p:cNvSpPr>
              <p:nvPr/>
            </p:nvSpPr>
            <p:spPr bwMode="auto">
              <a:xfrm>
                <a:off x="3959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" name="Group 80"/>
              <p:cNvGrpSpPr>
                <a:grpSpLocks/>
              </p:cNvGrpSpPr>
              <p:nvPr/>
            </p:nvGrpSpPr>
            <p:grpSpPr bwMode="auto">
              <a:xfrm>
                <a:off x="4692" y="2634"/>
                <a:ext cx="192" cy="158"/>
                <a:chOff x="4692" y="2634"/>
                <a:chExt cx="192" cy="158"/>
              </a:xfrm>
            </p:grpSpPr>
            <p:grpSp>
              <p:nvGrpSpPr>
                <p:cNvPr id="6" name="Group 81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30293" name="Line 8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94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0289" name="Freeform 84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85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30291" name="Line 8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92" name="Line 8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0142" name="Freeform 88"/>
              <p:cNvSpPr>
                <a:spLocks/>
              </p:cNvSpPr>
              <p:nvPr/>
            </p:nvSpPr>
            <p:spPr bwMode="auto">
              <a:xfrm>
                <a:off x="4914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3" name="Freeform 89"/>
              <p:cNvSpPr>
                <a:spLocks/>
              </p:cNvSpPr>
              <p:nvPr/>
            </p:nvSpPr>
            <p:spPr bwMode="auto">
              <a:xfrm>
                <a:off x="4535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90"/>
              <p:cNvGrpSpPr>
                <a:grpSpLocks/>
              </p:cNvGrpSpPr>
              <p:nvPr/>
            </p:nvGrpSpPr>
            <p:grpSpPr bwMode="auto">
              <a:xfrm>
                <a:off x="5259" y="2634"/>
                <a:ext cx="192" cy="158"/>
                <a:chOff x="5259" y="2634"/>
                <a:chExt cx="192" cy="158"/>
              </a:xfrm>
            </p:grpSpPr>
            <p:grpSp>
              <p:nvGrpSpPr>
                <p:cNvPr id="9" name="Group 91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30286" name="Line 9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87" name="Line 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0282" name="Freeform 94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95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30284" name="Line 9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85" name="Line 9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0145" name="Freeform 98"/>
              <p:cNvSpPr>
                <a:spLocks/>
              </p:cNvSpPr>
              <p:nvPr/>
            </p:nvSpPr>
            <p:spPr bwMode="auto">
              <a:xfrm>
                <a:off x="5491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6" name="Freeform 99"/>
              <p:cNvSpPr>
                <a:spLocks/>
              </p:cNvSpPr>
              <p:nvPr/>
            </p:nvSpPr>
            <p:spPr bwMode="auto">
              <a:xfrm>
                <a:off x="5102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7" name="Freeform 100"/>
              <p:cNvSpPr>
                <a:spLocks/>
              </p:cNvSpPr>
              <p:nvPr/>
            </p:nvSpPr>
            <p:spPr bwMode="auto">
              <a:xfrm>
                <a:off x="932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8" name="Line 101"/>
              <p:cNvSpPr>
                <a:spLocks noChangeShapeType="1"/>
              </p:cNvSpPr>
              <p:nvPr/>
            </p:nvSpPr>
            <p:spPr bwMode="auto">
              <a:xfrm>
                <a:off x="131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49" name="Line 102"/>
              <p:cNvSpPr>
                <a:spLocks noChangeShapeType="1"/>
              </p:cNvSpPr>
              <p:nvPr/>
            </p:nvSpPr>
            <p:spPr bwMode="auto">
              <a:xfrm>
                <a:off x="18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0" name="Line 103"/>
              <p:cNvSpPr>
                <a:spLocks noChangeShapeType="1"/>
              </p:cNvSpPr>
              <p:nvPr/>
            </p:nvSpPr>
            <p:spPr bwMode="auto">
              <a:xfrm>
                <a:off x="24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1" name="Line 104"/>
              <p:cNvSpPr>
                <a:spLocks noChangeShapeType="1"/>
              </p:cNvSpPr>
              <p:nvPr/>
            </p:nvSpPr>
            <p:spPr bwMode="auto">
              <a:xfrm>
                <a:off x="30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2" name="Line 105"/>
              <p:cNvSpPr>
                <a:spLocks noChangeShapeType="1"/>
              </p:cNvSpPr>
              <p:nvPr/>
            </p:nvSpPr>
            <p:spPr bwMode="auto">
              <a:xfrm>
                <a:off x="36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3" name="Line 106"/>
              <p:cNvSpPr>
                <a:spLocks noChangeShapeType="1"/>
              </p:cNvSpPr>
              <p:nvPr/>
            </p:nvSpPr>
            <p:spPr bwMode="auto">
              <a:xfrm>
                <a:off x="41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4" name="Line 107"/>
              <p:cNvSpPr>
                <a:spLocks noChangeShapeType="1"/>
              </p:cNvSpPr>
              <p:nvPr/>
            </p:nvSpPr>
            <p:spPr bwMode="auto">
              <a:xfrm>
                <a:off x="47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5" name="Line 108"/>
              <p:cNvSpPr>
                <a:spLocks noChangeShapeType="1"/>
              </p:cNvSpPr>
              <p:nvPr/>
            </p:nvSpPr>
            <p:spPr bwMode="auto">
              <a:xfrm>
                <a:off x="53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6" name="Freeform 109"/>
              <p:cNvSpPr>
                <a:spLocks/>
              </p:cNvSpPr>
              <p:nvPr/>
            </p:nvSpPr>
            <p:spPr bwMode="auto">
              <a:xfrm>
                <a:off x="1330" y="2708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7" name="Freeform 110"/>
              <p:cNvSpPr>
                <a:spLocks/>
              </p:cNvSpPr>
              <p:nvPr/>
            </p:nvSpPr>
            <p:spPr bwMode="auto">
              <a:xfrm>
                <a:off x="1904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8" name="Freeform 111"/>
              <p:cNvSpPr>
                <a:spLocks/>
              </p:cNvSpPr>
              <p:nvPr/>
            </p:nvSpPr>
            <p:spPr bwMode="auto">
              <a:xfrm>
                <a:off x="2482" y="2708"/>
                <a:ext cx="1" cy="166"/>
              </a:xfrm>
              <a:custGeom>
                <a:avLst/>
                <a:gdLst>
                  <a:gd name="T0" fmla="*/ 0 w 1"/>
                  <a:gd name="T1" fmla="*/ 0 h 166"/>
                  <a:gd name="T2" fmla="*/ 1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0" y="0"/>
                    </a:moveTo>
                    <a:lnTo>
                      <a:pt x="1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59" name="Freeform 112"/>
              <p:cNvSpPr>
                <a:spLocks/>
              </p:cNvSpPr>
              <p:nvPr/>
            </p:nvSpPr>
            <p:spPr bwMode="auto">
              <a:xfrm>
                <a:off x="3630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0" name="Freeform 113"/>
              <p:cNvSpPr>
                <a:spLocks/>
              </p:cNvSpPr>
              <p:nvPr/>
            </p:nvSpPr>
            <p:spPr bwMode="auto">
              <a:xfrm>
                <a:off x="4784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1" name="Freeform 114"/>
              <p:cNvSpPr>
                <a:spLocks/>
              </p:cNvSpPr>
              <p:nvPr/>
            </p:nvSpPr>
            <p:spPr bwMode="auto">
              <a:xfrm>
                <a:off x="932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2" name="Line 115"/>
              <p:cNvSpPr>
                <a:spLocks noChangeShapeType="1"/>
              </p:cNvSpPr>
              <p:nvPr/>
            </p:nvSpPr>
            <p:spPr bwMode="auto">
              <a:xfrm>
                <a:off x="131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3" name="Line 116"/>
              <p:cNvSpPr>
                <a:spLocks noChangeShapeType="1"/>
              </p:cNvSpPr>
              <p:nvPr/>
            </p:nvSpPr>
            <p:spPr bwMode="auto">
              <a:xfrm>
                <a:off x="18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4" name="Line 117"/>
              <p:cNvSpPr>
                <a:spLocks noChangeShapeType="1"/>
              </p:cNvSpPr>
              <p:nvPr/>
            </p:nvSpPr>
            <p:spPr bwMode="auto">
              <a:xfrm>
                <a:off x="24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5" name="Line 118"/>
              <p:cNvSpPr>
                <a:spLocks noChangeShapeType="1"/>
              </p:cNvSpPr>
              <p:nvPr/>
            </p:nvSpPr>
            <p:spPr bwMode="auto">
              <a:xfrm>
                <a:off x="30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6" name="Line 119"/>
              <p:cNvSpPr>
                <a:spLocks noChangeShapeType="1"/>
              </p:cNvSpPr>
              <p:nvPr/>
            </p:nvSpPr>
            <p:spPr bwMode="auto">
              <a:xfrm>
                <a:off x="36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7" name="Line 120"/>
              <p:cNvSpPr>
                <a:spLocks noChangeShapeType="1"/>
              </p:cNvSpPr>
              <p:nvPr/>
            </p:nvSpPr>
            <p:spPr bwMode="auto">
              <a:xfrm>
                <a:off x="41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8" name="Line 121"/>
              <p:cNvSpPr>
                <a:spLocks noChangeShapeType="1"/>
              </p:cNvSpPr>
              <p:nvPr/>
            </p:nvSpPr>
            <p:spPr bwMode="auto">
              <a:xfrm>
                <a:off x="47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69" name="Line 122"/>
              <p:cNvSpPr>
                <a:spLocks noChangeShapeType="1"/>
              </p:cNvSpPr>
              <p:nvPr/>
            </p:nvSpPr>
            <p:spPr bwMode="auto">
              <a:xfrm>
                <a:off x="53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0" name="Freeform 123"/>
              <p:cNvSpPr>
                <a:spLocks/>
              </p:cNvSpPr>
              <p:nvPr/>
            </p:nvSpPr>
            <p:spPr bwMode="auto">
              <a:xfrm>
                <a:off x="932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1" name="Line 124"/>
              <p:cNvSpPr>
                <a:spLocks noChangeShapeType="1"/>
              </p:cNvSpPr>
              <p:nvPr/>
            </p:nvSpPr>
            <p:spPr bwMode="auto">
              <a:xfrm>
                <a:off x="131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2" name="Line 125"/>
              <p:cNvSpPr>
                <a:spLocks noChangeShapeType="1"/>
              </p:cNvSpPr>
              <p:nvPr/>
            </p:nvSpPr>
            <p:spPr bwMode="auto">
              <a:xfrm>
                <a:off x="18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3" name="Line 126"/>
              <p:cNvSpPr>
                <a:spLocks noChangeShapeType="1"/>
              </p:cNvSpPr>
              <p:nvPr/>
            </p:nvSpPr>
            <p:spPr bwMode="auto">
              <a:xfrm>
                <a:off x="24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4" name="Line 127"/>
              <p:cNvSpPr>
                <a:spLocks noChangeShapeType="1"/>
              </p:cNvSpPr>
              <p:nvPr/>
            </p:nvSpPr>
            <p:spPr bwMode="auto">
              <a:xfrm>
                <a:off x="30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5" name="Line 128"/>
              <p:cNvSpPr>
                <a:spLocks noChangeShapeType="1"/>
              </p:cNvSpPr>
              <p:nvPr/>
            </p:nvSpPr>
            <p:spPr bwMode="auto">
              <a:xfrm>
                <a:off x="36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6" name="Line 129"/>
              <p:cNvSpPr>
                <a:spLocks noChangeShapeType="1"/>
              </p:cNvSpPr>
              <p:nvPr/>
            </p:nvSpPr>
            <p:spPr bwMode="auto">
              <a:xfrm>
                <a:off x="41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7" name="Line 130"/>
              <p:cNvSpPr>
                <a:spLocks noChangeShapeType="1"/>
              </p:cNvSpPr>
              <p:nvPr/>
            </p:nvSpPr>
            <p:spPr bwMode="auto">
              <a:xfrm>
                <a:off x="47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8" name="Line 131"/>
              <p:cNvSpPr>
                <a:spLocks noChangeShapeType="1"/>
              </p:cNvSpPr>
              <p:nvPr/>
            </p:nvSpPr>
            <p:spPr bwMode="auto">
              <a:xfrm>
                <a:off x="53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79" name="Freeform 132"/>
              <p:cNvSpPr>
                <a:spLocks/>
              </p:cNvSpPr>
              <p:nvPr/>
            </p:nvSpPr>
            <p:spPr bwMode="auto">
              <a:xfrm>
                <a:off x="933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0" name="Freeform 133"/>
              <p:cNvSpPr>
                <a:spLocks/>
              </p:cNvSpPr>
              <p:nvPr/>
            </p:nvSpPr>
            <p:spPr bwMode="auto">
              <a:xfrm>
                <a:off x="936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1" name="Rectangle 134"/>
              <p:cNvSpPr>
                <a:spLocks noChangeArrowheads="1"/>
              </p:cNvSpPr>
              <p:nvPr/>
            </p:nvSpPr>
            <p:spPr bwMode="auto">
              <a:xfrm>
                <a:off x="1165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2" name="Text Box 135"/>
              <p:cNvSpPr txBox="1">
                <a:spLocks noChangeArrowheads="1"/>
              </p:cNvSpPr>
              <p:nvPr/>
            </p:nvSpPr>
            <p:spPr bwMode="auto">
              <a:xfrm>
                <a:off x="1196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0183" name="Freeform 136"/>
              <p:cNvSpPr>
                <a:spLocks/>
              </p:cNvSpPr>
              <p:nvPr/>
            </p:nvSpPr>
            <p:spPr bwMode="auto">
              <a:xfrm>
                <a:off x="1426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4" name="Freeform 137"/>
              <p:cNvSpPr>
                <a:spLocks/>
              </p:cNvSpPr>
              <p:nvPr/>
            </p:nvSpPr>
            <p:spPr bwMode="auto">
              <a:xfrm>
                <a:off x="1637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5" name="Freeform 138"/>
              <p:cNvSpPr>
                <a:spLocks/>
              </p:cNvSpPr>
              <p:nvPr/>
            </p:nvSpPr>
            <p:spPr bwMode="auto">
              <a:xfrm>
                <a:off x="1991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6" name="Freeform 139"/>
              <p:cNvSpPr>
                <a:spLocks/>
              </p:cNvSpPr>
              <p:nvPr/>
            </p:nvSpPr>
            <p:spPr bwMode="auto">
              <a:xfrm>
                <a:off x="222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92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7" name="Freeform 140"/>
              <p:cNvSpPr>
                <a:spLocks/>
              </p:cNvSpPr>
              <p:nvPr/>
            </p:nvSpPr>
            <p:spPr bwMode="auto">
              <a:xfrm>
                <a:off x="258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8" name="Freeform 141"/>
              <p:cNvSpPr>
                <a:spLocks/>
              </p:cNvSpPr>
              <p:nvPr/>
            </p:nvSpPr>
            <p:spPr bwMode="auto">
              <a:xfrm>
                <a:off x="2805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83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89" name="Freeform 142"/>
              <p:cNvSpPr>
                <a:spLocks/>
              </p:cNvSpPr>
              <p:nvPr/>
            </p:nvSpPr>
            <p:spPr bwMode="auto">
              <a:xfrm>
                <a:off x="3154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0" name="Freeform 143"/>
              <p:cNvSpPr>
                <a:spLocks/>
              </p:cNvSpPr>
              <p:nvPr/>
            </p:nvSpPr>
            <p:spPr bwMode="auto">
              <a:xfrm>
                <a:off x="3381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106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1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1" name="Freeform 144"/>
              <p:cNvSpPr>
                <a:spLocks/>
              </p:cNvSpPr>
              <p:nvPr/>
            </p:nvSpPr>
            <p:spPr bwMode="auto">
              <a:xfrm>
                <a:off x="3734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2" name="Freeform 145"/>
              <p:cNvSpPr>
                <a:spLocks/>
              </p:cNvSpPr>
              <p:nvPr/>
            </p:nvSpPr>
            <p:spPr bwMode="auto">
              <a:xfrm>
                <a:off x="3957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6 w 158"/>
                  <a:gd name="T3" fmla="*/ 1467 h 1467"/>
                  <a:gd name="T4" fmla="*/ 0 w 158"/>
                  <a:gd name="T5" fmla="*/ 0 h 1467"/>
                  <a:gd name="T6" fmla="*/ 109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6" y="1467"/>
                    </a:lnTo>
                    <a:lnTo>
                      <a:pt x="0" y="0"/>
                    </a:ln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3" name="Freeform 146"/>
              <p:cNvSpPr>
                <a:spLocks/>
              </p:cNvSpPr>
              <p:nvPr/>
            </p:nvSpPr>
            <p:spPr bwMode="auto">
              <a:xfrm>
                <a:off x="4304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4" name="Freeform 147"/>
              <p:cNvSpPr>
                <a:spLocks/>
              </p:cNvSpPr>
              <p:nvPr/>
            </p:nvSpPr>
            <p:spPr bwMode="auto">
              <a:xfrm>
                <a:off x="4533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5" name="Freeform 148"/>
              <p:cNvSpPr>
                <a:spLocks/>
              </p:cNvSpPr>
              <p:nvPr/>
            </p:nvSpPr>
            <p:spPr bwMode="auto">
              <a:xfrm>
                <a:off x="4885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6" name="Freeform 149"/>
              <p:cNvSpPr>
                <a:spLocks/>
              </p:cNvSpPr>
              <p:nvPr/>
            </p:nvSpPr>
            <p:spPr bwMode="auto">
              <a:xfrm>
                <a:off x="5093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7" name="Freeform 150"/>
              <p:cNvSpPr>
                <a:spLocks/>
              </p:cNvSpPr>
              <p:nvPr/>
            </p:nvSpPr>
            <p:spPr bwMode="auto">
              <a:xfrm>
                <a:off x="5441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8" name="Freeform 151"/>
              <p:cNvSpPr>
                <a:spLocks/>
              </p:cNvSpPr>
              <p:nvPr/>
            </p:nvSpPr>
            <p:spPr bwMode="auto">
              <a:xfrm>
                <a:off x="1079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99" name="Freeform 152"/>
              <p:cNvSpPr>
                <a:spLocks/>
              </p:cNvSpPr>
              <p:nvPr/>
            </p:nvSpPr>
            <p:spPr bwMode="auto">
              <a:xfrm>
                <a:off x="2231" y="2744"/>
                <a:ext cx="729" cy="657"/>
              </a:xfrm>
              <a:custGeom>
                <a:avLst/>
                <a:gdLst>
                  <a:gd name="T0" fmla="*/ 153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85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5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0" name="Freeform 153"/>
              <p:cNvSpPr>
                <a:spLocks/>
              </p:cNvSpPr>
              <p:nvPr/>
            </p:nvSpPr>
            <p:spPr bwMode="auto">
              <a:xfrm>
                <a:off x="3380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1" name="Freeform 154"/>
              <p:cNvSpPr>
                <a:spLocks/>
              </p:cNvSpPr>
              <p:nvPr/>
            </p:nvSpPr>
            <p:spPr bwMode="auto">
              <a:xfrm>
                <a:off x="4532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2" name="Freeform 155"/>
              <p:cNvSpPr>
                <a:spLocks/>
              </p:cNvSpPr>
              <p:nvPr/>
            </p:nvSpPr>
            <p:spPr bwMode="auto">
              <a:xfrm>
                <a:off x="1424" y="2735"/>
                <a:ext cx="708" cy="570"/>
              </a:xfrm>
              <a:custGeom>
                <a:avLst/>
                <a:gdLst>
                  <a:gd name="T0" fmla="*/ 0 w 708"/>
                  <a:gd name="T1" fmla="*/ 0 h 570"/>
                  <a:gd name="T2" fmla="*/ 132 w 708"/>
                  <a:gd name="T3" fmla="*/ 0 h 570"/>
                  <a:gd name="T4" fmla="*/ 129 w 708"/>
                  <a:gd name="T5" fmla="*/ 570 h 570"/>
                  <a:gd name="T6" fmla="*/ 708 w 708"/>
                  <a:gd name="T7" fmla="*/ 570 h 570"/>
                  <a:gd name="T8" fmla="*/ 708 w 708"/>
                  <a:gd name="T9" fmla="*/ 9 h 570"/>
                  <a:gd name="T10" fmla="*/ 573 w 708"/>
                  <a:gd name="T11" fmla="*/ 9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0"/>
                  <a:gd name="T20" fmla="*/ 708 w 708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0">
                    <a:moveTo>
                      <a:pt x="0" y="0"/>
                    </a:moveTo>
                    <a:lnTo>
                      <a:pt x="132" y="0"/>
                    </a:lnTo>
                    <a:lnTo>
                      <a:pt x="129" y="570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3" name="Freeform 156"/>
              <p:cNvSpPr>
                <a:spLocks/>
              </p:cNvSpPr>
              <p:nvPr/>
            </p:nvSpPr>
            <p:spPr bwMode="auto">
              <a:xfrm>
                <a:off x="2576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4 w 726"/>
                  <a:gd name="T3" fmla="*/ 0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4" y="0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4" name="Freeform 157"/>
              <p:cNvSpPr>
                <a:spLocks/>
              </p:cNvSpPr>
              <p:nvPr/>
            </p:nvSpPr>
            <p:spPr bwMode="auto">
              <a:xfrm>
                <a:off x="3728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5" name="Freeform 158"/>
              <p:cNvSpPr>
                <a:spLocks/>
              </p:cNvSpPr>
              <p:nvPr/>
            </p:nvSpPr>
            <p:spPr bwMode="auto">
              <a:xfrm>
                <a:off x="4883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6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6" name="Freeform 159"/>
              <p:cNvSpPr>
                <a:spLocks/>
              </p:cNvSpPr>
              <p:nvPr/>
            </p:nvSpPr>
            <p:spPr bwMode="auto">
              <a:xfrm>
                <a:off x="1346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7" name="Freeform 160"/>
              <p:cNvSpPr>
                <a:spLocks/>
              </p:cNvSpPr>
              <p:nvPr/>
            </p:nvSpPr>
            <p:spPr bwMode="auto">
              <a:xfrm>
                <a:off x="251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8" name="Freeform 161"/>
              <p:cNvSpPr>
                <a:spLocks/>
              </p:cNvSpPr>
              <p:nvPr/>
            </p:nvSpPr>
            <p:spPr bwMode="auto">
              <a:xfrm>
                <a:off x="3667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09" name="Freeform 162"/>
              <p:cNvSpPr>
                <a:spLocks/>
              </p:cNvSpPr>
              <p:nvPr/>
            </p:nvSpPr>
            <p:spPr bwMode="auto">
              <a:xfrm>
                <a:off x="4819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0" name="Freeform 163"/>
              <p:cNvSpPr>
                <a:spLocks/>
              </p:cNvSpPr>
              <p:nvPr/>
            </p:nvSpPr>
            <p:spPr bwMode="auto">
              <a:xfrm>
                <a:off x="5300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1" name="Freeform 164"/>
              <p:cNvSpPr>
                <a:spLocks/>
              </p:cNvSpPr>
              <p:nvPr/>
            </p:nvSpPr>
            <p:spPr bwMode="auto">
              <a:xfrm>
                <a:off x="4148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2" name="Freeform 165"/>
              <p:cNvSpPr>
                <a:spLocks/>
              </p:cNvSpPr>
              <p:nvPr/>
            </p:nvSpPr>
            <p:spPr bwMode="auto">
              <a:xfrm>
                <a:off x="299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3" name="Freeform 166"/>
              <p:cNvSpPr>
                <a:spLocks/>
              </p:cNvSpPr>
              <p:nvPr/>
            </p:nvSpPr>
            <p:spPr bwMode="auto">
              <a:xfrm>
                <a:off x="1843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4" name="Freeform 167"/>
              <p:cNvSpPr>
                <a:spLocks/>
              </p:cNvSpPr>
              <p:nvPr/>
            </p:nvSpPr>
            <p:spPr bwMode="auto">
              <a:xfrm>
                <a:off x="980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5" name="Freeform 168"/>
              <p:cNvSpPr>
                <a:spLocks/>
              </p:cNvSpPr>
              <p:nvPr/>
            </p:nvSpPr>
            <p:spPr bwMode="auto">
              <a:xfrm>
                <a:off x="980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6" name="Freeform 169"/>
              <p:cNvSpPr>
                <a:spLocks/>
              </p:cNvSpPr>
              <p:nvPr/>
            </p:nvSpPr>
            <p:spPr bwMode="auto">
              <a:xfrm>
                <a:off x="1346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7" name="Freeform 170"/>
              <p:cNvSpPr>
                <a:spLocks/>
              </p:cNvSpPr>
              <p:nvPr/>
            </p:nvSpPr>
            <p:spPr bwMode="auto">
              <a:xfrm>
                <a:off x="2515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8" name="Freeform 171"/>
              <p:cNvSpPr>
                <a:spLocks/>
              </p:cNvSpPr>
              <p:nvPr/>
            </p:nvSpPr>
            <p:spPr bwMode="auto">
              <a:xfrm>
                <a:off x="3667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19" name="Freeform 172"/>
              <p:cNvSpPr>
                <a:spLocks/>
              </p:cNvSpPr>
              <p:nvPr/>
            </p:nvSpPr>
            <p:spPr bwMode="auto">
              <a:xfrm>
                <a:off x="4815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0" name="Freeform 173"/>
              <p:cNvSpPr>
                <a:spLocks/>
              </p:cNvSpPr>
              <p:nvPr/>
            </p:nvSpPr>
            <p:spPr bwMode="auto">
              <a:xfrm>
                <a:off x="5301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1" name="Line 174"/>
              <p:cNvSpPr>
                <a:spLocks noChangeShapeType="1"/>
              </p:cNvSpPr>
              <p:nvPr/>
            </p:nvSpPr>
            <p:spPr bwMode="auto">
              <a:xfrm>
                <a:off x="4148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2" name="Line 175"/>
              <p:cNvSpPr>
                <a:spLocks noChangeShapeType="1"/>
              </p:cNvSpPr>
              <p:nvPr/>
            </p:nvSpPr>
            <p:spPr bwMode="auto">
              <a:xfrm>
                <a:off x="2997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3" name="Line 176"/>
              <p:cNvSpPr>
                <a:spLocks noChangeShapeType="1"/>
              </p:cNvSpPr>
              <p:nvPr/>
            </p:nvSpPr>
            <p:spPr bwMode="auto">
              <a:xfrm>
                <a:off x="184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4" name="Rectangle 177"/>
              <p:cNvSpPr>
                <a:spLocks noChangeArrowheads="1"/>
              </p:cNvSpPr>
              <p:nvPr/>
            </p:nvSpPr>
            <p:spPr bwMode="auto">
              <a:xfrm>
                <a:off x="23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5" name="Text Box 178"/>
              <p:cNvSpPr txBox="1">
                <a:spLocks noChangeArrowheads="1"/>
              </p:cNvSpPr>
              <p:nvPr/>
            </p:nvSpPr>
            <p:spPr bwMode="auto">
              <a:xfrm>
                <a:off x="237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0226" name="Rectangle 179"/>
              <p:cNvSpPr>
                <a:spLocks noChangeArrowheads="1"/>
              </p:cNvSpPr>
              <p:nvPr/>
            </p:nvSpPr>
            <p:spPr bwMode="auto">
              <a:xfrm>
                <a:off x="3493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7" name="Text Box 180"/>
              <p:cNvSpPr txBox="1">
                <a:spLocks noChangeArrowheads="1"/>
              </p:cNvSpPr>
              <p:nvPr/>
            </p:nvSpPr>
            <p:spPr bwMode="auto">
              <a:xfrm>
                <a:off x="3524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0228" name="Rectangle 181"/>
              <p:cNvSpPr>
                <a:spLocks noChangeArrowheads="1"/>
              </p:cNvSpPr>
              <p:nvPr/>
            </p:nvSpPr>
            <p:spPr bwMode="auto">
              <a:xfrm>
                <a:off x="4645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29" name="Text Box 182"/>
              <p:cNvSpPr txBox="1">
                <a:spLocks noChangeArrowheads="1"/>
              </p:cNvSpPr>
              <p:nvPr/>
            </p:nvSpPr>
            <p:spPr bwMode="auto">
              <a:xfrm>
                <a:off x="4676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0230" name="Line 183"/>
              <p:cNvSpPr>
                <a:spLocks noChangeShapeType="1"/>
              </p:cNvSpPr>
              <p:nvPr/>
            </p:nvSpPr>
            <p:spPr bwMode="auto">
              <a:xfrm>
                <a:off x="1988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1" name="Line 184"/>
              <p:cNvSpPr>
                <a:spLocks noChangeShapeType="1"/>
              </p:cNvSpPr>
              <p:nvPr/>
            </p:nvSpPr>
            <p:spPr bwMode="auto">
              <a:xfrm>
                <a:off x="3168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2" name="Line 185"/>
              <p:cNvSpPr>
                <a:spLocks noChangeShapeType="1"/>
              </p:cNvSpPr>
              <p:nvPr/>
            </p:nvSpPr>
            <p:spPr bwMode="auto">
              <a:xfrm>
                <a:off x="4317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3" name="Line 186"/>
              <p:cNvSpPr>
                <a:spLocks noChangeShapeType="1"/>
              </p:cNvSpPr>
              <p:nvPr/>
            </p:nvSpPr>
            <p:spPr bwMode="auto">
              <a:xfrm>
                <a:off x="54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4" name="Freeform 187"/>
              <p:cNvSpPr>
                <a:spLocks/>
              </p:cNvSpPr>
              <p:nvPr/>
            </p:nvSpPr>
            <p:spPr bwMode="auto">
              <a:xfrm>
                <a:off x="3057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5" name="Freeform 188"/>
              <p:cNvSpPr>
                <a:spLocks/>
              </p:cNvSpPr>
              <p:nvPr/>
            </p:nvSpPr>
            <p:spPr bwMode="auto">
              <a:xfrm>
                <a:off x="4209" y="2691"/>
                <a:ext cx="3" cy="522"/>
              </a:xfrm>
              <a:custGeom>
                <a:avLst/>
                <a:gdLst>
                  <a:gd name="T0" fmla="*/ 0 w 3"/>
                  <a:gd name="T1" fmla="*/ 0 h 522"/>
                  <a:gd name="T2" fmla="*/ 3 w 3"/>
                  <a:gd name="T3" fmla="*/ 522 h 522"/>
                  <a:gd name="T4" fmla="*/ 0 60000 65536"/>
                  <a:gd name="T5" fmla="*/ 0 60000 65536"/>
                  <a:gd name="T6" fmla="*/ 0 w 3"/>
                  <a:gd name="T7" fmla="*/ 0 h 522"/>
                  <a:gd name="T8" fmla="*/ 3 w 3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522">
                    <a:moveTo>
                      <a:pt x="0" y="0"/>
                    </a:moveTo>
                    <a:lnTo>
                      <a:pt x="3" y="5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6" name="Freeform 189"/>
              <p:cNvSpPr>
                <a:spLocks/>
              </p:cNvSpPr>
              <p:nvPr/>
            </p:nvSpPr>
            <p:spPr bwMode="auto">
              <a:xfrm>
                <a:off x="5349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37" name="Text Box 190"/>
              <p:cNvSpPr txBox="1">
                <a:spLocks noChangeArrowheads="1"/>
              </p:cNvSpPr>
              <p:nvPr/>
            </p:nvSpPr>
            <p:spPr bwMode="auto">
              <a:xfrm rot="5400000">
                <a:off x="1217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38" name="Text Box 191"/>
              <p:cNvSpPr txBox="1">
                <a:spLocks noChangeArrowheads="1"/>
              </p:cNvSpPr>
              <p:nvPr/>
            </p:nvSpPr>
            <p:spPr bwMode="auto">
              <a:xfrm rot="5400000">
                <a:off x="17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39" name="Text Box 192"/>
              <p:cNvSpPr txBox="1">
                <a:spLocks noChangeArrowheads="1"/>
              </p:cNvSpPr>
              <p:nvPr/>
            </p:nvSpPr>
            <p:spPr bwMode="auto">
              <a:xfrm rot="5400000">
                <a:off x="23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40" name="Text Box 193"/>
              <p:cNvSpPr txBox="1">
                <a:spLocks noChangeArrowheads="1"/>
              </p:cNvSpPr>
              <p:nvPr/>
            </p:nvSpPr>
            <p:spPr bwMode="auto">
              <a:xfrm rot="5400000">
                <a:off x="294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41" name="Text Box 194"/>
              <p:cNvSpPr txBox="1">
                <a:spLocks noChangeArrowheads="1"/>
              </p:cNvSpPr>
              <p:nvPr/>
            </p:nvSpPr>
            <p:spPr bwMode="auto">
              <a:xfrm rot="5400000">
                <a:off x="3520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0242" name="Text Box 195"/>
              <p:cNvSpPr txBox="1">
                <a:spLocks noChangeArrowheads="1"/>
              </p:cNvSpPr>
              <p:nvPr/>
            </p:nvSpPr>
            <p:spPr bwMode="auto">
              <a:xfrm rot="5400000">
                <a:off x="4097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0243" name="Text Box 196"/>
              <p:cNvSpPr txBox="1">
                <a:spLocks noChangeArrowheads="1"/>
              </p:cNvSpPr>
              <p:nvPr/>
            </p:nvSpPr>
            <p:spPr bwMode="auto">
              <a:xfrm rot="5400000">
                <a:off x="46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0244" name="Text Box 197"/>
              <p:cNvSpPr txBox="1">
                <a:spLocks noChangeArrowheads="1"/>
              </p:cNvSpPr>
              <p:nvPr/>
            </p:nvSpPr>
            <p:spPr bwMode="auto">
              <a:xfrm rot="5400000">
                <a:off x="5268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0245" name="Text Box 198"/>
              <p:cNvSpPr txBox="1">
                <a:spLocks noChangeArrowheads="1"/>
              </p:cNvSpPr>
              <p:nvPr/>
            </p:nvSpPr>
            <p:spPr bwMode="auto">
              <a:xfrm>
                <a:off x="684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0246" name="Text Box 199"/>
              <p:cNvSpPr txBox="1">
                <a:spLocks noChangeArrowheads="1"/>
              </p:cNvSpPr>
              <p:nvPr/>
            </p:nvSpPr>
            <p:spPr bwMode="auto">
              <a:xfrm>
                <a:off x="684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0247" name="Text Box 200"/>
              <p:cNvSpPr txBox="1">
                <a:spLocks noChangeArrowheads="1"/>
              </p:cNvSpPr>
              <p:nvPr/>
            </p:nvSpPr>
            <p:spPr bwMode="auto">
              <a:xfrm>
                <a:off x="648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0248" name="Line 201"/>
              <p:cNvSpPr>
                <a:spLocks noChangeShapeType="1"/>
              </p:cNvSpPr>
              <p:nvPr/>
            </p:nvSpPr>
            <p:spPr bwMode="auto">
              <a:xfrm>
                <a:off x="356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49" name="Text Box 202"/>
              <p:cNvSpPr txBox="1">
                <a:spLocks noChangeArrowheads="1"/>
              </p:cNvSpPr>
              <p:nvPr/>
            </p:nvSpPr>
            <p:spPr bwMode="auto">
              <a:xfrm>
                <a:off x="684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0250" name="Text Box 203"/>
              <p:cNvSpPr txBox="1">
                <a:spLocks noChangeArrowheads="1"/>
              </p:cNvSpPr>
              <p:nvPr/>
            </p:nvSpPr>
            <p:spPr bwMode="auto">
              <a:xfrm>
                <a:off x="648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0251" name="Text Box 204"/>
              <p:cNvSpPr txBox="1">
                <a:spLocks noChangeArrowheads="1"/>
              </p:cNvSpPr>
              <p:nvPr/>
            </p:nvSpPr>
            <p:spPr bwMode="auto">
              <a:xfrm rot="5400000">
                <a:off x="68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52" name="Text Box 205"/>
              <p:cNvSpPr txBox="1">
                <a:spLocks noChangeArrowheads="1"/>
              </p:cNvSpPr>
              <p:nvPr/>
            </p:nvSpPr>
            <p:spPr bwMode="auto">
              <a:xfrm rot="5400000">
                <a:off x="689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0253" name="Text Box 206"/>
              <p:cNvSpPr txBox="1">
                <a:spLocks noChangeArrowheads="1"/>
              </p:cNvSpPr>
              <p:nvPr/>
            </p:nvSpPr>
            <p:spPr bwMode="auto">
              <a:xfrm>
                <a:off x="372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30254" name="Text Box 207"/>
              <p:cNvSpPr txBox="1">
                <a:spLocks noChangeArrowheads="1"/>
              </p:cNvSpPr>
              <p:nvPr/>
            </p:nvSpPr>
            <p:spPr bwMode="auto">
              <a:xfrm>
                <a:off x="372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0255" name="Text Box 208"/>
              <p:cNvSpPr txBox="1">
                <a:spLocks noChangeArrowheads="1"/>
              </p:cNvSpPr>
              <p:nvPr/>
            </p:nvSpPr>
            <p:spPr bwMode="auto">
              <a:xfrm>
                <a:off x="372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0256" name="Text Box 209"/>
              <p:cNvSpPr txBox="1">
                <a:spLocks noChangeArrowheads="1"/>
              </p:cNvSpPr>
              <p:nvPr/>
            </p:nvSpPr>
            <p:spPr bwMode="auto">
              <a:xfrm>
                <a:off x="372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0257" name="Text Box 210"/>
              <p:cNvSpPr txBox="1">
                <a:spLocks noChangeArrowheads="1"/>
              </p:cNvSpPr>
              <p:nvPr/>
            </p:nvSpPr>
            <p:spPr bwMode="auto">
              <a:xfrm>
                <a:off x="372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0258" name="Text Box 211"/>
              <p:cNvSpPr txBox="1">
                <a:spLocks noChangeArrowheads="1"/>
              </p:cNvSpPr>
              <p:nvPr/>
            </p:nvSpPr>
            <p:spPr bwMode="auto">
              <a:xfrm>
                <a:off x="399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30259" name="Text Box 212"/>
              <p:cNvSpPr txBox="1">
                <a:spLocks noChangeArrowheads="1"/>
              </p:cNvSpPr>
              <p:nvPr/>
            </p:nvSpPr>
            <p:spPr bwMode="auto">
              <a:xfrm>
                <a:off x="399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0260" name="Text Box 213"/>
              <p:cNvSpPr txBox="1">
                <a:spLocks noChangeArrowheads="1"/>
              </p:cNvSpPr>
              <p:nvPr/>
            </p:nvSpPr>
            <p:spPr bwMode="auto">
              <a:xfrm>
                <a:off x="399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0261" name="Text Box 214"/>
              <p:cNvSpPr txBox="1">
                <a:spLocks noChangeArrowheads="1"/>
              </p:cNvSpPr>
              <p:nvPr/>
            </p:nvSpPr>
            <p:spPr bwMode="auto">
              <a:xfrm>
                <a:off x="399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0262" name="Text Box 215"/>
              <p:cNvSpPr txBox="1">
                <a:spLocks noChangeArrowheads="1"/>
              </p:cNvSpPr>
              <p:nvPr/>
            </p:nvSpPr>
            <p:spPr bwMode="auto">
              <a:xfrm>
                <a:off x="399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0263" name="Text Box 216"/>
              <p:cNvSpPr txBox="1">
                <a:spLocks noChangeArrowheads="1"/>
              </p:cNvSpPr>
              <p:nvPr/>
            </p:nvSpPr>
            <p:spPr bwMode="auto">
              <a:xfrm>
                <a:off x="196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0264" name="Text Box 217"/>
              <p:cNvSpPr txBox="1">
                <a:spLocks noChangeArrowheads="1"/>
              </p:cNvSpPr>
              <p:nvPr/>
            </p:nvSpPr>
            <p:spPr bwMode="auto">
              <a:xfrm>
                <a:off x="312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0265" name="Text Box 218"/>
              <p:cNvSpPr txBox="1">
                <a:spLocks noChangeArrowheads="1"/>
              </p:cNvSpPr>
              <p:nvPr/>
            </p:nvSpPr>
            <p:spPr bwMode="auto">
              <a:xfrm>
                <a:off x="4280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0266" name="Text Box 219"/>
              <p:cNvSpPr txBox="1">
                <a:spLocks noChangeArrowheads="1"/>
              </p:cNvSpPr>
              <p:nvPr/>
            </p:nvSpPr>
            <p:spPr bwMode="auto">
              <a:xfrm>
                <a:off x="5438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0267" name="Line 220"/>
              <p:cNvSpPr>
                <a:spLocks noChangeShapeType="1"/>
              </p:cNvSpPr>
              <p:nvPr/>
            </p:nvSpPr>
            <p:spPr bwMode="auto">
              <a:xfrm>
                <a:off x="164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68" name="Line 221"/>
              <p:cNvSpPr>
                <a:spLocks noChangeShapeType="1"/>
              </p:cNvSpPr>
              <p:nvPr/>
            </p:nvSpPr>
            <p:spPr bwMode="auto">
              <a:xfrm>
                <a:off x="164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69" name="Line 222"/>
              <p:cNvSpPr>
                <a:spLocks noChangeShapeType="1"/>
              </p:cNvSpPr>
              <p:nvPr/>
            </p:nvSpPr>
            <p:spPr bwMode="auto">
              <a:xfrm>
                <a:off x="164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0" name="Line 223"/>
              <p:cNvSpPr>
                <a:spLocks noChangeShapeType="1"/>
              </p:cNvSpPr>
              <p:nvPr/>
            </p:nvSpPr>
            <p:spPr bwMode="auto">
              <a:xfrm>
                <a:off x="164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1" name="Line 224"/>
              <p:cNvSpPr>
                <a:spLocks noChangeShapeType="1"/>
              </p:cNvSpPr>
              <p:nvPr/>
            </p:nvSpPr>
            <p:spPr bwMode="auto">
              <a:xfrm>
                <a:off x="164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2" name="Line 225"/>
              <p:cNvSpPr>
                <a:spLocks noChangeShapeType="1"/>
              </p:cNvSpPr>
              <p:nvPr/>
            </p:nvSpPr>
            <p:spPr bwMode="auto">
              <a:xfrm>
                <a:off x="164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3" name="Line 226"/>
              <p:cNvSpPr>
                <a:spLocks noChangeShapeType="1"/>
              </p:cNvSpPr>
              <p:nvPr/>
            </p:nvSpPr>
            <p:spPr bwMode="auto">
              <a:xfrm>
                <a:off x="164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4" name="Line 227"/>
              <p:cNvSpPr>
                <a:spLocks noChangeShapeType="1"/>
              </p:cNvSpPr>
              <p:nvPr/>
            </p:nvSpPr>
            <p:spPr bwMode="auto">
              <a:xfrm>
                <a:off x="164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5" name="Line 228"/>
              <p:cNvSpPr>
                <a:spLocks noChangeShapeType="1"/>
              </p:cNvSpPr>
              <p:nvPr/>
            </p:nvSpPr>
            <p:spPr bwMode="auto">
              <a:xfrm>
                <a:off x="164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6" name="Line 229"/>
              <p:cNvSpPr>
                <a:spLocks noChangeShapeType="1"/>
              </p:cNvSpPr>
              <p:nvPr/>
            </p:nvSpPr>
            <p:spPr bwMode="auto">
              <a:xfrm>
                <a:off x="164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7" name="Text Box 230"/>
              <p:cNvSpPr txBox="1">
                <a:spLocks noChangeArrowheads="1"/>
              </p:cNvSpPr>
              <p:nvPr/>
            </p:nvSpPr>
            <p:spPr bwMode="auto">
              <a:xfrm>
                <a:off x="672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30278" name="Line 231"/>
              <p:cNvSpPr>
                <a:spLocks noChangeShapeType="1"/>
              </p:cNvSpPr>
              <p:nvPr/>
            </p:nvSpPr>
            <p:spPr bwMode="auto">
              <a:xfrm>
                <a:off x="706" y="392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279" name="Text Box 232"/>
              <p:cNvSpPr txBox="1">
                <a:spLocks noChangeArrowheads="1"/>
              </p:cNvSpPr>
              <p:nvPr/>
            </p:nvSpPr>
            <p:spPr bwMode="auto">
              <a:xfrm>
                <a:off x="692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30280" name="Line 233"/>
              <p:cNvSpPr>
                <a:spLocks noChangeShapeType="1"/>
              </p:cNvSpPr>
              <p:nvPr/>
            </p:nvSpPr>
            <p:spPr bwMode="auto">
              <a:xfrm>
                <a:off x="750" y="407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234"/>
          <p:cNvGrpSpPr>
            <a:grpSpLocks/>
          </p:cNvGrpSpPr>
          <p:nvPr/>
        </p:nvGrpSpPr>
        <p:grpSpPr bwMode="auto">
          <a:xfrm>
            <a:off x="1622425" y="854075"/>
            <a:ext cx="7292975" cy="403225"/>
            <a:chOff x="1022" y="538"/>
            <a:chExt cx="4594" cy="254"/>
          </a:xfrm>
        </p:grpSpPr>
        <p:sp>
          <p:nvSpPr>
            <p:cNvPr id="130058" name="Line 235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59" name="Freeform 236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60" name="Line 237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61" name="Freeform 238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62" name="Line 239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63" name="Text Box 240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0064" name="Text Box 241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0065" name="Text Box 242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0066" name="Text Box 243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0067" name="Line 244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68" name="Line 245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69" name="Line 246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0" name="Line 247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1" name="Line 248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2" name="Line 249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3" name="Line 250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74" name="Line 251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244" name="Rectangle 2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54" name="日期占位符 25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F332DA-B95F-455C-AB94-AB903AB3A55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5" name="灯片编号占位符 2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96F80-305E-4DBD-8AE9-E54F3D4BF0E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6" name="页脚占位符 2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2250" y="1131888"/>
            <a:ext cx="8921750" cy="5654675"/>
            <a:chOff x="140" y="713"/>
            <a:chExt cx="5620" cy="3562"/>
          </a:xfrm>
        </p:grpSpPr>
        <p:sp>
          <p:nvSpPr>
            <p:cNvPr id="131110" name="Rectangle 3"/>
            <p:cNvSpPr>
              <a:spLocks noChangeArrowheads="1"/>
            </p:cNvSpPr>
            <p:nvPr/>
          </p:nvSpPr>
          <p:spPr bwMode="auto">
            <a:xfrm>
              <a:off x="332" y="713"/>
              <a:ext cx="576" cy="3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11" name="Rectangle 4"/>
            <p:cNvSpPr>
              <a:spLocks noChangeArrowheads="1"/>
            </p:cNvSpPr>
            <p:nvPr/>
          </p:nvSpPr>
          <p:spPr bwMode="auto">
            <a:xfrm>
              <a:off x="172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1112" name="Text Box 5"/>
            <p:cNvSpPr txBox="1">
              <a:spLocks noChangeArrowheads="1"/>
            </p:cNvSpPr>
            <p:nvPr/>
          </p:nvSpPr>
          <p:spPr bwMode="auto">
            <a:xfrm>
              <a:off x="140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113" name="Rectangle 6"/>
            <p:cNvSpPr>
              <a:spLocks noChangeArrowheads="1"/>
            </p:cNvSpPr>
            <p:nvPr/>
          </p:nvSpPr>
          <p:spPr bwMode="auto">
            <a:xfrm>
              <a:off x="1152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114" name="Rectangle 7"/>
            <p:cNvSpPr>
              <a:spLocks noChangeArrowheads="1"/>
            </p:cNvSpPr>
            <p:nvPr/>
          </p:nvSpPr>
          <p:spPr bwMode="auto">
            <a:xfrm>
              <a:off x="2869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1115" name="Text Box 8"/>
            <p:cNvSpPr txBox="1">
              <a:spLocks noChangeArrowheads="1"/>
            </p:cNvSpPr>
            <p:nvPr/>
          </p:nvSpPr>
          <p:spPr bwMode="auto">
            <a:xfrm>
              <a:off x="2549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116" name="Rectangle 9"/>
            <p:cNvSpPr>
              <a:spLocks noChangeArrowheads="1"/>
            </p:cNvSpPr>
            <p:nvPr/>
          </p:nvSpPr>
          <p:spPr bwMode="auto">
            <a:xfrm>
              <a:off x="2293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1117" name="Rectangle 10"/>
            <p:cNvSpPr>
              <a:spLocks noChangeArrowheads="1"/>
            </p:cNvSpPr>
            <p:nvPr/>
          </p:nvSpPr>
          <p:spPr bwMode="auto">
            <a:xfrm>
              <a:off x="404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1118" name="Text Box 11"/>
            <p:cNvSpPr txBox="1">
              <a:spLocks noChangeArrowheads="1"/>
            </p:cNvSpPr>
            <p:nvPr/>
          </p:nvSpPr>
          <p:spPr bwMode="auto">
            <a:xfrm>
              <a:off x="3724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119" name="Rectangle 12"/>
            <p:cNvSpPr>
              <a:spLocks noChangeArrowheads="1"/>
            </p:cNvSpPr>
            <p:nvPr/>
          </p:nvSpPr>
          <p:spPr bwMode="auto">
            <a:xfrm>
              <a:off x="3468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1120" name="Rectangle 13"/>
            <p:cNvSpPr>
              <a:spLocks noChangeArrowheads="1"/>
            </p:cNvSpPr>
            <p:nvPr/>
          </p:nvSpPr>
          <p:spPr bwMode="auto">
            <a:xfrm>
              <a:off x="5180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1121" name="Text Box 14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122" name="Rectangle 15"/>
            <p:cNvSpPr>
              <a:spLocks noChangeArrowheads="1"/>
            </p:cNvSpPr>
            <p:nvPr/>
          </p:nvSpPr>
          <p:spPr bwMode="auto">
            <a:xfrm>
              <a:off x="4604" y="1014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1123" name="Rectangle 16"/>
            <p:cNvSpPr>
              <a:spLocks noChangeArrowheads="1"/>
            </p:cNvSpPr>
            <p:nvPr/>
          </p:nvSpPr>
          <p:spPr bwMode="auto">
            <a:xfrm>
              <a:off x="172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1124" name="Rectangle 17"/>
            <p:cNvSpPr>
              <a:spLocks noChangeArrowheads="1"/>
            </p:cNvSpPr>
            <p:nvPr/>
          </p:nvSpPr>
          <p:spPr bwMode="auto">
            <a:xfrm>
              <a:off x="1152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125" name="Rectangle 18"/>
            <p:cNvSpPr>
              <a:spLocks noChangeArrowheads="1"/>
            </p:cNvSpPr>
            <p:nvPr/>
          </p:nvSpPr>
          <p:spPr bwMode="auto">
            <a:xfrm>
              <a:off x="2869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1126" name="Rectangle 19"/>
            <p:cNvSpPr>
              <a:spLocks noChangeArrowheads="1"/>
            </p:cNvSpPr>
            <p:nvPr/>
          </p:nvSpPr>
          <p:spPr bwMode="auto">
            <a:xfrm>
              <a:off x="2293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1127" name="Rectangle 20"/>
            <p:cNvSpPr>
              <a:spLocks noChangeArrowheads="1"/>
            </p:cNvSpPr>
            <p:nvPr/>
          </p:nvSpPr>
          <p:spPr bwMode="auto">
            <a:xfrm>
              <a:off x="404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131128" name="Rectangle 21"/>
            <p:cNvSpPr>
              <a:spLocks noChangeArrowheads="1"/>
            </p:cNvSpPr>
            <p:nvPr/>
          </p:nvSpPr>
          <p:spPr bwMode="auto">
            <a:xfrm>
              <a:off x="3468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31129" name="Rectangle 22"/>
            <p:cNvSpPr>
              <a:spLocks noChangeArrowheads="1"/>
            </p:cNvSpPr>
            <p:nvPr/>
          </p:nvSpPr>
          <p:spPr bwMode="auto">
            <a:xfrm>
              <a:off x="5180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1130" name="Rectangle 23"/>
            <p:cNvSpPr>
              <a:spLocks noChangeArrowheads="1"/>
            </p:cNvSpPr>
            <p:nvPr/>
          </p:nvSpPr>
          <p:spPr bwMode="auto">
            <a:xfrm>
              <a:off x="4604" y="2215"/>
              <a:ext cx="28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31131" name="Line 24"/>
            <p:cNvSpPr>
              <a:spLocks noChangeShapeType="1"/>
            </p:cNvSpPr>
            <p:nvPr/>
          </p:nvSpPr>
          <p:spPr bwMode="auto">
            <a:xfrm rot="5400000">
              <a:off x="1325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2" name="Line 25"/>
            <p:cNvSpPr>
              <a:spLocks noChangeShapeType="1"/>
            </p:cNvSpPr>
            <p:nvPr/>
          </p:nvSpPr>
          <p:spPr bwMode="auto">
            <a:xfrm rot="5400000">
              <a:off x="1308" y="271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3" name="Freeform 26"/>
            <p:cNvSpPr>
              <a:spLocks/>
            </p:cNvSpPr>
            <p:nvPr/>
          </p:nvSpPr>
          <p:spPr bwMode="auto">
            <a:xfrm>
              <a:off x="1260" y="2709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4" name="Line 27"/>
            <p:cNvSpPr>
              <a:spLocks noChangeShapeType="1"/>
            </p:cNvSpPr>
            <p:nvPr/>
          </p:nvSpPr>
          <p:spPr bwMode="auto">
            <a:xfrm rot="-5400000">
              <a:off x="1133" y="2712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5" name="Line 28"/>
            <p:cNvSpPr>
              <a:spLocks noChangeShapeType="1"/>
            </p:cNvSpPr>
            <p:nvPr/>
          </p:nvSpPr>
          <p:spPr bwMode="auto">
            <a:xfrm rot="-5400000">
              <a:off x="1212" y="271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6" name="Freeform 29"/>
            <p:cNvSpPr>
              <a:spLocks/>
            </p:cNvSpPr>
            <p:nvPr/>
          </p:nvSpPr>
          <p:spPr bwMode="auto">
            <a:xfrm>
              <a:off x="1434" y="2353"/>
              <a:ext cx="112" cy="1"/>
            </a:xfrm>
            <a:custGeom>
              <a:avLst/>
              <a:gdLst>
                <a:gd name="T0" fmla="*/ 0 w 112"/>
                <a:gd name="T1" fmla="*/ 0 h 1"/>
                <a:gd name="T2" fmla="*/ 112 w 112"/>
                <a:gd name="T3" fmla="*/ 0 h 1"/>
                <a:gd name="T4" fmla="*/ 0 60000 65536"/>
                <a:gd name="T5" fmla="*/ 0 60000 65536"/>
                <a:gd name="T6" fmla="*/ 0 w 112"/>
                <a:gd name="T7" fmla="*/ 0 h 1"/>
                <a:gd name="T8" fmla="*/ 112 w 1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37" name="Freeform 30"/>
            <p:cNvSpPr>
              <a:spLocks/>
            </p:cNvSpPr>
            <p:nvPr/>
          </p:nvSpPr>
          <p:spPr bwMode="auto">
            <a:xfrm>
              <a:off x="1059" y="1209"/>
              <a:ext cx="152" cy="1469"/>
            </a:xfrm>
            <a:custGeom>
              <a:avLst/>
              <a:gdLst>
                <a:gd name="T0" fmla="*/ 152 w 152"/>
                <a:gd name="T1" fmla="*/ 1469 h 1469"/>
                <a:gd name="T2" fmla="*/ 0 w 152"/>
                <a:gd name="T3" fmla="*/ 1469 h 1469"/>
                <a:gd name="T4" fmla="*/ 0 w 152"/>
                <a:gd name="T5" fmla="*/ 0 h 1469"/>
                <a:gd name="T6" fmla="*/ 95 w 152"/>
                <a:gd name="T7" fmla="*/ 1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9"/>
                <a:gd name="T14" fmla="*/ 152 w 152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9">
                  <a:moveTo>
                    <a:pt x="152" y="1469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95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38" name="Freeform 31"/>
            <p:cNvSpPr>
              <a:spLocks/>
            </p:cNvSpPr>
            <p:nvPr/>
          </p:nvSpPr>
          <p:spPr bwMode="auto">
            <a:xfrm>
              <a:off x="1055" y="2353"/>
              <a:ext cx="102" cy="1"/>
            </a:xfrm>
            <a:custGeom>
              <a:avLst/>
              <a:gdLst>
                <a:gd name="T0" fmla="*/ 102 w 102"/>
                <a:gd name="T1" fmla="*/ 0 h 1"/>
                <a:gd name="T2" fmla="*/ 0 w 102"/>
                <a:gd name="T3" fmla="*/ 0 h 1"/>
                <a:gd name="T4" fmla="*/ 0 60000 65536"/>
                <a:gd name="T5" fmla="*/ 0 60000 65536"/>
                <a:gd name="T6" fmla="*/ 0 w 102"/>
                <a:gd name="T7" fmla="*/ 0 h 1"/>
                <a:gd name="T8" fmla="*/ 102 w 10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">
                  <a:moveTo>
                    <a:pt x="102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39" name="Line 32"/>
            <p:cNvSpPr>
              <a:spLocks noChangeShapeType="1"/>
            </p:cNvSpPr>
            <p:nvPr/>
          </p:nvSpPr>
          <p:spPr bwMode="auto">
            <a:xfrm rot="5400000">
              <a:off x="1896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0" name="Line 33"/>
            <p:cNvSpPr>
              <a:spLocks noChangeShapeType="1"/>
            </p:cNvSpPr>
            <p:nvPr/>
          </p:nvSpPr>
          <p:spPr bwMode="auto">
            <a:xfrm rot="5400000">
              <a:off x="1879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1" name="Freeform 34"/>
            <p:cNvSpPr>
              <a:spLocks/>
            </p:cNvSpPr>
            <p:nvPr/>
          </p:nvSpPr>
          <p:spPr bwMode="auto">
            <a:xfrm>
              <a:off x="1831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2" name="Line 35"/>
            <p:cNvSpPr>
              <a:spLocks noChangeShapeType="1"/>
            </p:cNvSpPr>
            <p:nvPr/>
          </p:nvSpPr>
          <p:spPr bwMode="auto">
            <a:xfrm rot="-5400000">
              <a:off x="1704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3" name="Line 36"/>
            <p:cNvSpPr>
              <a:spLocks noChangeShapeType="1"/>
            </p:cNvSpPr>
            <p:nvPr/>
          </p:nvSpPr>
          <p:spPr bwMode="auto">
            <a:xfrm rot="-5400000">
              <a:off x="1783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4" name="Freeform 37"/>
            <p:cNvSpPr>
              <a:spLocks/>
            </p:cNvSpPr>
            <p:nvPr/>
          </p:nvSpPr>
          <p:spPr bwMode="auto">
            <a:xfrm>
              <a:off x="2005" y="2353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  <a:gd name="T4" fmla="*/ 0 60000 65536"/>
                <a:gd name="T5" fmla="*/ 0 60000 65536"/>
                <a:gd name="T6" fmla="*/ 0 w 103"/>
                <a:gd name="T7" fmla="*/ 0 h 1"/>
                <a:gd name="T8" fmla="*/ 103 w 1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" h="1">
                  <a:moveTo>
                    <a:pt x="0" y="0"/>
                  </a:move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45" name="Freeform 38"/>
            <p:cNvSpPr>
              <a:spLocks/>
            </p:cNvSpPr>
            <p:nvPr/>
          </p:nvSpPr>
          <p:spPr bwMode="auto">
            <a:xfrm>
              <a:off x="1611" y="2352"/>
              <a:ext cx="113" cy="1"/>
            </a:xfrm>
            <a:custGeom>
              <a:avLst/>
              <a:gdLst>
                <a:gd name="T0" fmla="*/ 113 w 113"/>
                <a:gd name="T1" fmla="*/ 1 h 1"/>
                <a:gd name="T2" fmla="*/ 0 w 113"/>
                <a:gd name="T3" fmla="*/ 0 h 1"/>
                <a:gd name="T4" fmla="*/ 0 60000 65536"/>
                <a:gd name="T5" fmla="*/ 0 60000 65536"/>
                <a:gd name="T6" fmla="*/ 0 w 113"/>
                <a:gd name="T7" fmla="*/ 0 h 1"/>
                <a:gd name="T8" fmla="*/ 113 w 1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1">
                  <a:moveTo>
                    <a:pt x="113" y="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46" name="Line 39"/>
            <p:cNvSpPr>
              <a:spLocks noChangeShapeType="1"/>
            </p:cNvSpPr>
            <p:nvPr/>
          </p:nvSpPr>
          <p:spPr bwMode="auto">
            <a:xfrm rot="5400000">
              <a:off x="247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7" name="Line 40"/>
            <p:cNvSpPr>
              <a:spLocks noChangeShapeType="1"/>
            </p:cNvSpPr>
            <p:nvPr/>
          </p:nvSpPr>
          <p:spPr bwMode="auto">
            <a:xfrm rot="5400000">
              <a:off x="2460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8" name="Freeform 41"/>
            <p:cNvSpPr>
              <a:spLocks/>
            </p:cNvSpPr>
            <p:nvPr/>
          </p:nvSpPr>
          <p:spPr bwMode="auto">
            <a:xfrm>
              <a:off x="2412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49" name="Line 42"/>
            <p:cNvSpPr>
              <a:spLocks noChangeShapeType="1"/>
            </p:cNvSpPr>
            <p:nvPr/>
          </p:nvSpPr>
          <p:spPr bwMode="auto">
            <a:xfrm rot="-5400000">
              <a:off x="2285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0" name="Line 43"/>
            <p:cNvSpPr>
              <a:spLocks noChangeShapeType="1"/>
            </p:cNvSpPr>
            <p:nvPr/>
          </p:nvSpPr>
          <p:spPr bwMode="auto">
            <a:xfrm rot="-5400000">
              <a:off x="2364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1" name="Freeform 44"/>
            <p:cNvSpPr>
              <a:spLocks/>
            </p:cNvSpPr>
            <p:nvPr/>
          </p:nvSpPr>
          <p:spPr bwMode="auto">
            <a:xfrm>
              <a:off x="2586" y="2353"/>
              <a:ext cx="109" cy="1"/>
            </a:xfrm>
            <a:custGeom>
              <a:avLst/>
              <a:gdLst>
                <a:gd name="T0" fmla="*/ 0 w 109"/>
                <a:gd name="T1" fmla="*/ 0 h 1"/>
                <a:gd name="T2" fmla="*/ 109 w 109"/>
                <a:gd name="T3" fmla="*/ 0 h 1"/>
                <a:gd name="T4" fmla="*/ 0 60000 65536"/>
                <a:gd name="T5" fmla="*/ 0 60000 65536"/>
                <a:gd name="T6" fmla="*/ 0 w 109"/>
                <a:gd name="T7" fmla="*/ 0 h 1"/>
                <a:gd name="T8" fmla="*/ 109 w 1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1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52" name="Freeform 45"/>
            <p:cNvSpPr>
              <a:spLocks/>
            </p:cNvSpPr>
            <p:nvPr/>
          </p:nvSpPr>
          <p:spPr bwMode="auto">
            <a:xfrm>
              <a:off x="2207" y="2353"/>
              <a:ext cx="89" cy="1"/>
            </a:xfrm>
            <a:custGeom>
              <a:avLst/>
              <a:gdLst>
                <a:gd name="T0" fmla="*/ 89 w 89"/>
                <a:gd name="T1" fmla="*/ 0 h 1"/>
                <a:gd name="T2" fmla="*/ 0 w 89"/>
                <a:gd name="T3" fmla="*/ 0 h 1"/>
                <a:gd name="T4" fmla="*/ 0 60000 65536"/>
                <a:gd name="T5" fmla="*/ 0 60000 65536"/>
                <a:gd name="T6" fmla="*/ 0 w 89"/>
                <a:gd name="T7" fmla="*/ 0 h 1"/>
                <a:gd name="T8" fmla="*/ 89 w 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">
                  <a:moveTo>
                    <a:pt x="89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53" name="Line 46"/>
            <p:cNvSpPr>
              <a:spLocks noChangeShapeType="1"/>
            </p:cNvSpPr>
            <p:nvPr/>
          </p:nvSpPr>
          <p:spPr bwMode="auto">
            <a:xfrm rot="5400000">
              <a:off x="3053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4" name="Line 47"/>
            <p:cNvSpPr>
              <a:spLocks noChangeShapeType="1"/>
            </p:cNvSpPr>
            <p:nvPr/>
          </p:nvSpPr>
          <p:spPr bwMode="auto">
            <a:xfrm rot="5400000">
              <a:off x="3036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5" name="Freeform 48"/>
            <p:cNvSpPr>
              <a:spLocks/>
            </p:cNvSpPr>
            <p:nvPr/>
          </p:nvSpPr>
          <p:spPr bwMode="auto">
            <a:xfrm>
              <a:off x="2988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6" name="Line 49"/>
            <p:cNvSpPr>
              <a:spLocks noChangeShapeType="1"/>
            </p:cNvSpPr>
            <p:nvPr/>
          </p:nvSpPr>
          <p:spPr bwMode="auto">
            <a:xfrm rot="-5400000">
              <a:off x="2861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7" name="Line 50"/>
            <p:cNvSpPr>
              <a:spLocks noChangeShapeType="1"/>
            </p:cNvSpPr>
            <p:nvPr/>
          </p:nvSpPr>
          <p:spPr bwMode="auto">
            <a:xfrm rot="-5400000">
              <a:off x="2940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8" name="Freeform 51"/>
            <p:cNvSpPr>
              <a:spLocks/>
            </p:cNvSpPr>
            <p:nvPr/>
          </p:nvSpPr>
          <p:spPr bwMode="auto">
            <a:xfrm>
              <a:off x="3162" y="2353"/>
              <a:ext cx="115" cy="1"/>
            </a:xfrm>
            <a:custGeom>
              <a:avLst/>
              <a:gdLst>
                <a:gd name="T0" fmla="*/ 0 w 115"/>
                <a:gd name="T1" fmla="*/ 0 h 1"/>
                <a:gd name="T2" fmla="*/ 115 w 115"/>
                <a:gd name="T3" fmla="*/ 0 h 1"/>
                <a:gd name="T4" fmla="*/ 0 60000 65536"/>
                <a:gd name="T5" fmla="*/ 0 60000 65536"/>
                <a:gd name="T6" fmla="*/ 0 w 115"/>
                <a:gd name="T7" fmla="*/ 0 h 1"/>
                <a:gd name="T8" fmla="*/ 115 w 1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" h="1"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59" name="Freeform 52"/>
            <p:cNvSpPr>
              <a:spLocks/>
            </p:cNvSpPr>
            <p:nvPr/>
          </p:nvSpPr>
          <p:spPr bwMode="auto">
            <a:xfrm>
              <a:off x="2783" y="2353"/>
              <a:ext cx="90" cy="1"/>
            </a:xfrm>
            <a:custGeom>
              <a:avLst/>
              <a:gdLst>
                <a:gd name="T0" fmla="*/ 90 w 90"/>
                <a:gd name="T1" fmla="*/ 0 h 1"/>
                <a:gd name="T2" fmla="*/ 0 w 90"/>
                <a:gd name="T3" fmla="*/ 0 h 1"/>
                <a:gd name="T4" fmla="*/ 0 60000 65536"/>
                <a:gd name="T5" fmla="*/ 0 60000 65536"/>
                <a:gd name="T6" fmla="*/ 0 w 90"/>
                <a:gd name="T7" fmla="*/ 0 h 1"/>
                <a:gd name="T8" fmla="*/ 90 w 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1">
                  <a:moveTo>
                    <a:pt x="90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60" name="Line 53"/>
            <p:cNvSpPr>
              <a:spLocks noChangeShapeType="1"/>
            </p:cNvSpPr>
            <p:nvPr/>
          </p:nvSpPr>
          <p:spPr bwMode="auto">
            <a:xfrm rot="5400000">
              <a:off x="3629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1" name="Line 54"/>
            <p:cNvSpPr>
              <a:spLocks noChangeShapeType="1"/>
            </p:cNvSpPr>
            <p:nvPr/>
          </p:nvSpPr>
          <p:spPr bwMode="auto">
            <a:xfrm rot="5400000">
              <a:off x="3612" y="271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2" name="Freeform 55"/>
            <p:cNvSpPr>
              <a:spLocks/>
            </p:cNvSpPr>
            <p:nvPr/>
          </p:nvSpPr>
          <p:spPr bwMode="auto">
            <a:xfrm>
              <a:off x="3564" y="2710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3" name="Line 56"/>
            <p:cNvSpPr>
              <a:spLocks noChangeShapeType="1"/>
            </p:cNvSpPr>
            <p:nvPr/>
          </p:nvSpPr>
          <p:spPr bwMode="auto">
            <a:xfrm rot="-5400000">
              <a:off x="3437" y="2713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4" name="Line 57"/>
            <p:cNvSpPr>
              <a:spLocks noChangeShapeType="1"/>
            </p:cNvSpPr>
            <p:nvPr/>
          </p:nvSpPr>
          <p:spPr bwMode="auto">
            <a:xfrm rot="-5400000">
              <a:off x="3516" y="2715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5" name="Freeform 58"/>
            <p:cNvSpPr>
              <a:spLocks/>
            </p:cNvSpPr>
            <p:nvPr/>
          </p:nvSpPr>
          <p:spPr bwMode="auto">
            <a:xfrm>
              <a:off x="3751" y="2352"/>
              <a:ext cx="100" cy="1"/>
            </a:xfrm>
            <a:custGeom>
              <a:avLst/>
              <a:gdLst>
                <a:gd name="T0" fmla="*/ 0 w 100"/>
                <a:gd name="T1" fmla="*/ 0 h 1"/>
                <a:gd name="T2" fmla="*/ 100 w 100"/>
                <a:gd name="T3" fmla="*/ 1 h 1"/>
                <a:gd name="T4" fmla="*/ 0 60000 65536"/>
                <a:gd name="T5" fmla="*/ 0 60000 65536"/>
                <a:gd name="T6" fmla="*/ 0 w 100"/>
                <a:gd name="T7" fmla="*/ 0 h 1"/>
                <a:gd name="T8" fmla="*/ 100 w 1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">
                  <a:moveTo>
                    <a:pt x="0" y="0"/>
                  </a:moveTo>
                  <a:lnTo>
                    <a:pt x="10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66" name="Freeform 59"/>
            <p:cNvSpPr>
              <a:spLocks/>
            </p:cNvSpPr>
            <p:nvPr/>
          </p:nvSpPr>
          <p:spPr bwMode="auto">
            <a:xfrm>
              <a:off x="3359" y="2353"/>
              <a:ext cx="108" cy="1"/>
            </a:xfrm>
            <a:custGeom>
              <a:avLst/>
              <a:gdLst>
                <a:gd name="T0" fmla="*/ 108 w 108"/>
                <a:gd name="T1" fmla="*/ 0 h 1"/>
                <a:gd name="T2" fmla="*/ 0 w 108"/>
                <a:gd name="T3" fmla="*/ 0 h 1"/>
                <a:gd name="T4" fmla="*/ 0 60000 65536"/>
                <a:gd name="T5" fmla="*/ 0 60000 65536"/>
                <a:gd name="T6" fmla="*/ 0 w 108"/>
                <a:gd name="T7" fmla="*/ 0 h 1"/>
                <a:gd name="T8" fmla="*/ 108 w 1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1">
                  <a:moveTo>
                    <a:pt x="10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67" name="Line 60"/>
            <p:cNvSpPr>
              <a:spLocks noChangeShapeType="1"/>
            </p:cNvSpPr>
            <p:nvPr/>
          </p:nvSpPr>
          <p:spPr bwMode="auto">
            <a:xfrm rot="5400000">
              <a:off x="4205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8" name="Line 61"/>
            <p:cNvSpPr>
              <a:spLocks noChangeShapeType="1"/>
            </p:cNvSpPr>
            <p:nvPr/>
          </p:nvSpPr>
          <p:spPr bwMode="auto">
            <a:xfrm rot="5400000">
              <a:off x="4188" y="269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69" name="Freeform 62"/>
            <p:cNvSpPr>
              <a:spLocks/>
            </p:cNvSpPr>
            <p:nvPr/>
          </p:nvSpPr>
          <p:spPr bwMode="auto">
            <a:xfrm>
              <a:off x="4140" y="2695"/>
              <a:ext cx="96" cy="2"/>
            </a:xfrm>
            <a:custGeom>
              <a:avLst/>
              <a:gdLst>
                <a:gd name="T0" fmla="*/ 0 w 96"/>
                <a:gd name="T1" fmla="*/ 2 h 2"/>
                <a:gd name="T2" fmla="*/ 96 w 96"/>
                <a:gd name="T3" fmla="*/ 0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2"/>
                  </a:move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70" name="Line 63"/>
            <p:cNvSpPr>
              <a:spLocks noChangeShapeType="1"/>
            </p:cNvSpPr>
            <p:nvPr/>
          </p:nvSpPr>
          <p:spPr bwMode="auto">
            <a:xfrm rot="-5400000">
              <a:off x="4013" y="2698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71" name="Line 64"/>
            <p:cNvSpPr>
              <a:spLocks noChangeShapeType="1"/>
            </p:cNvSpPr>
            <p:nvPr/>
          </p:nvSpPr>
          <p:spPr bwMode="auto">
            <a:xfrm rot="-5400000">
              <a:off x="4092" y="27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72" name="Freeform 65"/>
            <p:cNvSpPr>
              <a:spLocks/>
            </p:cNvSpPr>
            <p:nvPr/>
          </p:nvSpPr>
          <p:spPr bwMode="auto">
            <a:xfrm>
              <a:off x="4336" y="2351"/>
              <a:ext cx="90" cy="2"/>
            </a:xfrm>
            <a:custGeom>
              <a:avLst/>
              <a:gdLst>
                <a:gd name="T0" fmla="*/ 0 w 90"/>
                <a:gd name="T1" fmla="*/ 0 h 2"/>
                <a:gd name="T2" fmla="*/ 90 w 90"/>
                <a:gd name="T3" fmla="*/ 2 h 2"/>
                <a:gd name="T4" fmla="*/ 0 60000 65536"/>
                <a:gd name="T5" fmla="*/ 0 60000 65536"/>
                <a:gd name="T6" fmla="*/ 0 w 90"/>
                <a:gd name="T7" fmla="*/ 0 h 2"/>
                <a:gd name="T8" fmla="*/ 90 w 9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">
                  <a:moveTo>
                    <a:pt x="0" y="0"/>
                  </a:moveTo>
                  <a:lnTo>
                    <a:pt x="9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73" name="Freeform 66"/>
            <p:cNvSpPr>
              <a:spLocks/>
            </p:cNvSpPr>
            <p:nvPr/>
          </p:nvSpPr>
          <p:spPr bwMode="auto">
            <a:xfrm>
              <a:off x="3935" y="2353"/>
              <a:ext cx="104" cy="1"/>
            </a:xfrm>
            <a:custGeom>
              <a:avLst/>
              <a:gdLst>
                <a:gd name="T0" fmla="*/ 104 w 104"/>
                <a:gd name="T1" fmla="*/ 0 h 1"/>
                <a:gd name="T2" fmla="*/ 0 w 104"/>
                <a:gd name="T3" fmla="*/ 0 h 1"/>
                <a:gd name="T4" fmla="*/ 0 60000 65536"/>
                <a:gd name="T5" fmla="*/ 0 60000 65536"/>
                <a:gd name="T6" fmla="*/ 0 w 104"/>
                <a:gd name="T7" fmla="*/ 0 h 1"/>
                <a:gd name="T8" fmla="*/ 104 w 1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"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668" y="2634"/>
              <a:ext cx="192" cy="158"/>
              <a:chOff x="4692" y="2634"/>
              <a:chExt cx="192" cy="158"/>
            </a:xfrm>
          </p:grpSpPr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4836" y="2634"/>
                <a:ext cx="48" cy="158"/>
                <a:chOff x="4836" y="2634"/>
                <a:chExt cx="48" cy="158"/>
              </a:xfrm>
            </p:grpSpPr>
            <p:sp>
              <p:nvSpPr>
                <p:cNvPr id="131326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4805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327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4788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1322" name="Freeform 71"/>
              <p:cNvSpPr>
                <a:spLocks/>
              </p:cNvSpPr>
              <p:nvPr/>
            </p:nvSpPr>
            <p:spPr bwMode="auto">
              <a:xfrm>
                <a:off x="4740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72"/>
              <p:cNvGrpSpPr>
                <a:grpSpLocks/>
              </p:cNvGrpSpPr>
              <p:nvPr/>
            </p:nvGrpSpPr>
            <p:grpSpPr bwMode="auto">
              <a:xfrm>
                <a:off x="4692" y="2634"/>
                <a:ext cx="48" cy="158"/>
                <a:chOff x="4692" y="2634"/>
                <a:chExt cx="48" cy="158"/>
              </a:xfrm>
            </p:grpSpPr>
            <p:sp>
              <p:nvSpPr>
                <p:cNvPr id="131324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4613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325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692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175" name="Freeform 75"/>
            <p:cNvSpPr>
              <a:spLocks/>
            </p:cNvSpPr>
            <p:nvPr/>
          </p:nvSpPr>
          <p:spPr bwMode="auto">
            <a:xfrm>
              <a:off x="4890" y="2353"/>
              <a:ext cx="107" cy="1"/>
            </a:xfrm>
            <a:custGeom>
              <a:avLst/>
              <a:gdLst>
                <a:gd name="T0" fmla="*/ 0 w 107"/>
                <a:gd name="T1" fmla="*/ 0 h 1"/>
                <a:gd name="T2" fmla="*/ 107 w 107"/>
                <a:gd name="T3" fmla="*/ 0 h 1"/>
                <a:gd name="T4" fmla="*/ 0 60000 65536"/>
                <a:gd name="T5" fmla="*/ 0 60000 65536"/>
                <a:gd name="T6" fmla="*/ 0 w 107"/>
                <a:gd name="T7" fmla="*/ 0 h 1"/>
                <a:gd name="T8" fmla="*/ 107 w 1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76" name="Freeform 76"/>
            <p:cNvSpPr>
              <a:spLocks/>
            </p:cNvSpPr>
            <p:nvPr/>
          </p:nvSpPr>
          <p:spPr bwMode="auto">
            <a:xfrm>
              <a:off x="4511" y="2353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5235" y="2634"/>
              <a:ext cx="192" cy="158"/>
              <a:chOff x="5259" y="2634"/>
              <a:chExt cx="192" cy="158"/>
            </a:xfrm>
          </p:grpSpPr>
          <p:grpSp>
            <p:nvGrpSpPr>
              <p:cNvPr id="7" name="Group 78"/>
              <p:cNvGrpSpPr>
                <a:grpSpLocks/>
              </p:cNvGrpSpPr>
              <p:nvPr/>
            </p:nvGrpSpPr>
            <p:grpSpPr bwMode="auto">
              <a:xfrm>
                <a:off x="5403" y="2634"/>
                <a:ext cx="48" cy="158"/>
                <a:chOff x="5403" y="2634"/>
                <a:chExt cx="48" cy="158"/>
              </a:xfrm>
            </p:grpSpPr>
            <p:sp>
              <p:nvSpPr>
                <p:cNvPr id="131319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372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320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5355" y="271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1315" name="Freeform 81"/>
              <p:cNvSpPr>
                <a:spLocks/>
              </p:cNvSpPr>
              <p:nvPr/>
            </p:nvSpPr>
            <p:spPr bwMode="auto">
              <a:xfrm>
                <a:off x="5307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5259" y="2634"/>
                <a:ext cx="48" cy="158"/>
                <a:chOff x="5259" y="2634"/>
                <a:chExt cx="48" cy="158"/>
              </a:xfrm>
            </p:grpSpPr>
            <p:sp>
              <p:nvSpPr>
                <p:cNvPr id="131317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180" y="271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318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5259" y="271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178" name="Freeform 85"/>
            <p:cNvSpPr>
              <a:spLocks/>
            </p:cNvSpPr>
            <p:nvPr/>
          </p:nvSpPr>
          <p:spPr bwMode="auto">
            <a:xfrm>
              <a:off x="5467" y="2351"/>
              <a:ext cx="96" cy="2"/>
            </a:xfrm>
            <a:custGeom>
              <a:avLst/>
              <a:gdLst>
                <a:gd name="T0" fmla="*/ 0 w 96"/>
                <a:gd name="T1" fmla="*/ 0 h 2"/>
                <a:gd name="T2" fmla="*/ 96 w 96"/>
                <a:gd name="T3" fmla="*/ 2 h 2"/>
                <a:gd name="T4" fmla="*/ 0 60000 65536"/>
                <a:gd name="T5" fmla="*/ 0 60000 65536"/>
                <a:gd name="T6" fmla="*/ 0 w 96"/>
                <a:gd name="T7" fmla="*/ 0 h 2"/>
                <a:gd name="T8" fmla="*/ 96 w 9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">
                  <a:moveTo>
                    <a:pt x="0" y="0"/>
                  </a:moveTo>
                  <a:lnTo>
                    <a:pt x="9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79" name="Freeform 86"/>
            <p:cNvSpPr>
              <a:spLocks/>
            </p:cNvSpPr>
            <p:nvPr/>
          </p:nvSpPr>
          <p:spPr bwMode="auto">
            <a:xfrm>
              <a:off x="5078" y="2353"/>
              <a:ext cx="101" cy="1"/>
            </a:xfrm>
            <a:custGeom>
              <a:avLst/>
              <a:gdLst>
                <a:gd name="T0" fmla="*/ 101 w 101"/>
                <a:gd name="T1" fmla="*/ 0 h 1"/>
                <a:gd name="T2" fmla="*/ 0 w 101"/>
                <a:gd name="T3" fmla="*/ 0 h 1"/>
                <a:gd name="T4" fmla="*/ 0 60000 65536"/>
                <a:gd name="T5" fmla="*/ 0 60000 65536"/>
                <a:gd name="T6" fmla="*/ 0 w 101"/>
                <a:gd name="T7" fmla="*/ 0 h 1"/>
                <a:gd name="T8" fmla="*/ 101 w 10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1">
                  <a:moveTo>
                    <a:pt x="101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0" name="Freeform 87"/>
            <p:cNvSpPr>
              <a:spLocks/>
            </p:cNvSpPr>
            <p:nvPr/>
          </p:nvSpPr>
          <p:spPr bwMode="auto">
            <a:xfrm>
              <a:off x="908" y="856"/>
              <a:ext cx="4419" cy="1"/>
            </a:xfrm>
            <a:custGeom>
              <a:avLst/>
              <a:gdLst>
                <a:gd name="T0" fmla="*/ 0 w 4419"/>
                <a:gd name="T1" fmla="*/ 1 h 1"/>
                <a:gd name="T2" fmla="*/ 4419 w 4419"/>
                <a:gd name="T3" fmla="*/ 0 h 1"/>
                <a:gd name="T4" fmla="*/ 0 60000 65536"/>
                <a:gd name="T5" fmla="*/ 0 60000 65536"/>
                <a:gd name="T6" fmla="*/ 0 w 4419"/>
                <a:gd name="T7" fmla="*/ 0 h 1"/>
                <a:gd name="T8" fmla="*/ 4419 w 44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9" h="1">
                  <a:moveTo>
                    <a:pt x="0" y="1"/>
                  </a:moveTo>
                  <a:lnTo>
                    <a:pt x="4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1" name="Line 88"/>
            <p:cNvSpPr>
              <a:spLocks noChangeShapeType="1"/>
            </p:cNvSpPr>
            <p:nvPr/>
          </p:nvSpPr>
          <p:spPr bwMode="auto">
            <a:xfrm>
              <a:off x="129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2" name="Line 89"/>
            <p:cNvSpPr>
              <a:spLocks noChangeShapeType="1"/>
            </p:cNvSpPr>
            <p:nvPr/>
          </p:nvSpPr>
          <p:spPr bwMode="auto">
            <a:xfrm>
              <a:off x="186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3" name="Line 90"/>
            <p:cNvSpPr>
              <a:spLocks noChangeShapeType="1"/>
            </p:cNvSpPr>
            <p:nvPr/>
          </p:nvSpPr>
          <p:spPr bwMode="auto">
            <a:xfrm>
              <a:off x="244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4" name="Line 91"/>
            <p:cNvSpPr>
              <a:spLocks noChangeShapeType="1"/>
            </p:cNvSpPr>
            <p:nvPr/>
          </p:nvSpPr>
          <p:spPr bwMode="auto">
            <a:xfrm>
              <a:off x="3020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5" name="Line 92"/>
            <p:cNvSpPr>
              <a:spLocks noChangeShapeType="1"/>
            </p:cNvSpPr>
            <p:nvPr/>
          </p:nvSpPr>
          <p:spPr bwMode="auto">
            <a:xfrm>
              <a:off x="3596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6" name="Line 93"/>
            <p:cNvSpPr>
              <a:spLocks noChangeShapeType="1"/>
            </p:cNvSpPr>
            <p:nvPr/>
          </p:nvSpPr>
          <p:spPr bwMode="auto">
            <a:xfrm>
              <a:off x="4172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7" name="Line 94"/>
            <p:cNvSpPr>
              <a:spLocks noChangeShapeType="1"/>
            </p:cNvSpPr>
            <p:nvPr/>
          </p:nvSpPr>
          <p:spPr bwMode="auto">
            <a:xfrm>
              <a:off x="4748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8" name="Line 95"/>
            <p:cNvSpPr>
              <a:spLocks noChangeShapeType="1"/>
            </p:cNvSpPr>
            <p:nvPr/>
          </p:nvSpPr>
          <p:spPr bwMode="auto">
            <a:xfrm>
              <a:off x="5324" y="8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89" name="Freeform 96"/>
            <p:cNvSpPr>
              <a:spLocks/>
            </p:cNvSpPr>
            <p:nvPr/>
          </p:nvSpPr>
          <p:spPr bwMode="auto">
            <a:xfrm>
              <a:off x="1305" y="2708"/>
              <a:ext cx="1" cy="166"/>
            </a:xfrm>
            <a:custGeom>
              <a:avLst/>
              <a:gdLst>
                <a:gd name="T0" fmla="*/ 1 w 1"/>
                <a:gd name="T1" fmla="*/ 0 h 166"/>
                <a:gd name="T2" fmla="*/ 0 w 1"/>
                <a:gd name="T3" fmla="*/ 166 h 166"/>
                <a:gd name="T4" fmla="*/ 0 60000 65536"/>
                <a:gd name="T5" fmla="*/ 0 60000 65536"/>
                <a:gd name="T6" fmla="*/ 0 w 1"/>
                <a:gd name="T7" fmla="*/ 0 h 166"/>
                <a:gd name="T8" fmla="*/ 1 w 1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6">
                  <a:moveTo>
                    <a:pt x="1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0" name="Freeform 97"/>
            <p:cNvSpPr>
              <a:spLocks/>
            </p:cNvSpPr>
            <p:nvPr/>
          </p:nvSpPr>
          <p:spPr bwMode="auto">
            <a:xfrm>
              <a:off x="1880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1" name="Freeform 98"/>
            <p:cNvSpPr>
              <a:spLocks/>
            </p:cNvSpPr>
            <p:nvPr/>
          </p:nvSpPr>
          <p:spPr bwMode="auto">
            <a:xfrm>
              <a:off x="2454" y="2708"/>
              <a:ext cx="4" cy="166"/>
            </a:xfrm>
            <a:custGeom>
              <a:avLst/>
              <a:gdLst>
                <a:gd name="T0" fmla="*/ 4 w 4"/>
                <a:gd name="T1" fmla="*/ 0 h 166"/>
                <a:gd name="T2" fmla="*/ 0 w 4"/>
                <a:gd name="T3" fmla="*/ 166 h 166"/>
                <a:gd name="T4" fmla="*/ 0 60000 65536"/>
                <a:gd name="T5" fmla="*/ 0 60000 65536"/>
                <a:gd name="T6" fmla="*/ 0 w 4"/>
                <a:gd name="T7" fmla="*/ 0 h 166"/>
                <a:gd name="T8" fmla="*/ 4 w 4"/>
                <a:gd name="T9" fmla="*/ 166 h 1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66">
                  <a:moveTo>
                    <a:pt x="4" y="0"/>
                  </a:moveTo>
                  <a:lnTo>
                    <a:pt x="0" y="1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2" name="Freeform 99"/>
            <p:cNvSpPr>
              <a:spLocks/>
            </p:cNvSpPr>
            <p:nvPr/>
          </p:nvSpPr>
          <p:spPr bwMode="auto">
            <a:xfrm>
              <a:off x="3606" y="2708"/>
              <a:ext cx="2" cy="175"/>
            </a:xfrm>
            <a:custGeom>
              <a:avLst/>
              <a:gdLst>
                <a:gd name="T0" fmla="*/ 2 w 2"/>
                <a:gd name="T1" fmla="*/ 0 h 175"/>
                <a:gd name="T2" fmla="*/ 0 w 2"/>
                <a:gd name="T3" fmla="*/ 175 h 175"/>
                <a:gd name="T4" fmla="*/ 0 60000 65536"/>
                <a:gd name="T5" fmla="*/ 0 60000 65536"/>
                <a:gd name="T6" fmla="*/ 0 w 2"/>
                <a:gd name="T7" fmla="*/ 0 h 175"/>
                <a:gd name="T8" fmla="*/ 2 w 2"/>
                <a:gd name="T9" fmla="*/ 175 h 1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5">
                  <a:moveTo>
                    <a:pt x="2" y="0"/>
                  </a:moveTo>
                  <a:lnTo>
                    <a:pt x="0" y="1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3" name="Freeform 100"/>
            <p:cNvSpPr>
              <a:spLocks/>
            </p:cNvSpPr>
            <p:nvPr/>
          </p:nvSpPr>
          <p:spPr bwMode="auto">
            <a:xfrm>
              <a:off x="4760" y="2697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6 h 176"/>
                <a:gd name="T4" fmla="*/ 0 60000 65536"/>
                <a:gd name="T5" fmla="*/ 0 60000 65536"/>
                <a:gd name="T6" fmla="*/ 0 w 1"/>
                <a:gd name="T7" fmla="*/ 0 h 176"/>
                <a:gd name="T8" fmla="*/ 1 w 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">
                  <a:moveTo>
                    <a:pt x="0" y="0"/>
                  </a:moveTo>
                  <a:lnTo>
                    <a:pt x="0" y="1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4" name="Freeform 101"/>
            <p:cNvSpPr>
              <a:spLocks/>
            </p:cNvSpPr>
            <p:nvPr/>
          </p:nvSpPr>
          <p:spPr bwMode="auto">
            <a:xfrm>
              <a:off x="908" y="1480"/>
              <a:ext cx="4422" cy="1"/>
            </a:xfrm>
            <a:custGeom>
              <a:avLst/>
              <a:gdLst>
                <a:gd name="T0" fmla="*/ 0 w 4422"/>
                <a:gd name="T1" fmla="*/ 1 h 1"/>
                <a:gd name="T2" fmla="*/ 4422 w 4422"/>
                <a:gd name="T3" fmla="*/ 0 h 1"/>
                <a:gd name="T4" fmla="*/ 0 60000 65536"/>
                <a:gd name="T5" fmla="*/ 0 60000 65536"/>
                <a:gd name="T6" fmla="*/ 0 w 4422"/>
                <a:gd name="T7" fmla="*/ 0 h 1"/>
                <a:gd name="T8" fmla="*/ 4422 w 442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22" h="1">
                  <a:moveTo>
                    <a:pt x="0" y="1"/>
                  </a:moveTo>
                  <a:lnTo>
                    <a:pt x="442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5" name="Line 102"/>
            <p:cNvSpPr>
              <a:spLocks noChangeShapeType="1"/>
            </p:cNvSpPr>
            <p:nvPr/>
          </p:nvSpPr>
          <p:spPr bwMode="auto">
            <a:xfrm>
              <a:off x="129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6" name="Line 103"/>
            <p:cNvSpPr>
              <a:spLocks noChangeShapeType="1"/>
            </p:cNvSpPr>
            <p:nvPr/>
          </p:nvSpPr>
          <p:spPr bwMode="auto">
            <a:xfrm>
              <a:off x="186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7" name="Line 104"/>
            <p:cNvSpPr>
              <a:spLocks noChangeShapeType="1"/>
            </p:cNvSpPr>
            <p:nvPr/>
          </p:nvSpPr>
          <p:spPr bwMode="auto">
            <a:xfrm>
              <a:off x="244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8" name="Line 105"/>
            <p:cNvSpPr>
              <a:spLocks noChangeShapeType="1"/>
            </p:cNvSpPr>
            <p:nvPr/>
          </p:nvSpPr>
          <p:spPr bwMode="auto">
            <a:xfrm>
              <a:off x="3020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99" name="Line 106"/>
            <p:cNvSpPr>
              <a:spLocks noChangeShapeType="1"/>
            </p:cNvSpPr>
            <p:nvPr/>
          </p:nvSpPr>
          <p:spPr bwMode="auto">
            <a:xfrm>
              <a:off x="3596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0" name="Line 107"/>
            <p:cNvSpPr>
              <a:spLocks noChangeShapeType="1"/>
            </p:cNvSpPr>
            <p:nvPr/>
          </p:nvSpPr>
          <p:spPr bwMode="auto">
            <a:xfrm>
              <a:off x="4172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1" name="Line 108"/>
            <p:cNvSpPr>
              <a:spLocks noChangeShapeType="1"/>
            </p:cNvSpPr>
            <p:nvPr/>
          </p:nvSpPr>
          <p:spPr bwMode="auto">
            <a:xfrm>
              <a:off x="4748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2" name="Line 109"/>
            <p:cNvSpPr>
              <a:spLocks noChangeShapeType="1"/>
            </p:cNvSpPr>
            <p:nvPr/>
          </p:nvSpPr>
          <p:spPr bwMode="auto">
            <a:xfrm>
              <a:off x="5324" y="14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3" name="Freeform 110"/>
            <p:cNvSpPr>
              <a:spLocks/>
            </p:cNvSpPr>
            <p:nvPr/>
          </p:nvSpPr>
          <p:spPr bwMode="auto">
            <a:xfrm>
              <a:off x="908" y="2056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4" name="Line 111"/>
            <p:cNvSpPr>
              <a:spLocks noChangeShapeType="1"/>
            </p:cNvSpPr>
            <p:nvPr/>
          </p:nvSpPr>
          <p:spPr bwMode="auto">
            <a:xfrm>
              <a:off x="129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5" name="Line 112"/>
            <p:cNvSpPr>
              <a:spLocks noChangeShapeType="1"/>
            </p:cNvSpPr>
            <p:nvPr/>
          </p:nvSpPr>
          <p:spPr bwMode="auto">
            <a:xfrm>
              <a:off x="186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6" name="Line 113"/>
            <p:cNvSpPr>
              <a:spLocks noChangeShapeType="1"/>
            </p:cNvSpPr>
            <p:nvPr/>
          </p:nvSpPr>
          <p:spPr bwMode="auto">
            <a:xfrm>
              <a:off x="244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7" name="Line 114"/>
            <p:cNvSpPr>
              <a:spLocks noChangeShapeType="1"/>
            </p:cNvSpPr>
            <p:nvPr/>
          </p:nvSpPr>
          <p:spPr bwMode="auto">
            <a:xfrm>
              <a:off x="3020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8" name="Line 115"/>
            <p:cNvSpPr>
              <a:spLocks noChangeShapeType="1"/>
            </p:cNvSpPr>
            <p:nvPr/>
          </p:nvSpPr>
          <p:spPr bwMode="auto">
            <a:xfrm>
              <a:off x="3596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09" name="Line 116"/>
            <p:cNvSpPr>
              <a:spLocks noChangeShapeType="1"/>
            </p:cNvSpPr>
            <p:nvPr/>
          </p:nvSpPr>
          <p:spPr bwMode="auto">
            <a:xfrm>
              <a:off x="4172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0" name="Line 117"/>
            <p:cNvSpPr>
              <a:spLocks noChangeShapeType="1"/>
            </p:cNvSpPr>
            <p:nvPr/>
          </p:nvSpPr>
          <p:spPr bwMode="auto">
            <a:xfrm>
              <a:off x="4748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1" name="Line 118"/>
            <p:cNvSpPr>
              <a:spLocks noChangeShapeType="1"/>
            </p:cNvSpPr>
            <p:nvPr/>
          </p:nvSpPr>
          <p:spPr bwMode="auto">
            <a:xfrm>
              <a:off x="5324" y="205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2" name="Freeform 119"/>
            <p:cNvSpPr>
              <a:spLocks/>
            </p:cNvSpPr>
            <p:nvPr/>
          </p:nvSpPr>
          <p:spPr bwMode="auto">
            <a:xfrm>
              <a:off x="909" y="2879"/>
              <a:ext cx="3860" cy="1"/>
            </a:xfrm>
            <a:custGeom>
              <a:avLst/>
              <a:gdLst>
                <a:gd name="T0" fmla="*/ 0 w 3860"/>
                <a:gd name="T1" fmla="*/ 1 h 1"/>
                <a:gd name="T2" fmla="*/ 3860 w 3860"/>
                <a:gd name="T3" fmla="*/ 0 h 1"/>
                <a:gd name="T4" fmla="*/ 0 60000 65536"/>
                <a:gd name="T5" fmla="*/ 0 60000 65536"/>
                <a:gd name="T6" fmla="*/ 0 w 3860"/>
                <a:gd name="T7" fmla="*/ 0 h 1"/>
                <a:gd name="T8" fmla="*/ 3860 w 38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0" h="1">
                  <a:moveTo>
                    <a:pt x="0" y="1"/>
                  </a:moveTo>
                  <a:lnTo>
                    <a:pt x="386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3" name="Freeform 120"/>
            <p:cNvSpPr>
              <a:spLocks/>
            </p:cNvSpPr>
            <p:nvPr/>
          </p:nvSpPr>
          <p:spPr bwMode="auto">
            <a:xfrm>
              <a:off x="912" y="3209"/>
              <a:ext cx="4418" cy="1"/>
            </a:xfrm>
            <a:custGeom>
              <a:avLst/>
              <a:gdLst>
                <a:gd name="T0" fmla="*/ 0 w 4418"/>
                <a:gd name="T1" fmla="*/ 1 h 1"/>
                <a:gd name="T2" fmla="*/ 4418 w 4418"/>
                <a:gd name="T3" fmla="*/ 0 h 1"/>
                <a:gd name="T4" fmla="*/ 0 60000 65536"/>
                <a:gd name="T5" fmla="*/ 0 60000 65536"/>
                <a:gd name="T6" fmla="*/ 0 w 4418"/>
                <a:gd name="T7" fmla="*/ 0 h 1"/>
                <a:gd name="T8" fmla="*/ 4418 w 44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18" h="1">
                  <a:moveTo>
                    <a:pt x="0" y="1"/>
                  </a:moveTo>
                  <a:lnTo>
                    <a:pt x="44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4" name="Rectangle 121"/>
            <p:cNvSpPr>
              <a:spLocks noChangeArrowheads="1"/>
            </p:cNvSpPr>
            <p:nvPr/>
          </p:nvSpPr>
          <p:spPr bwMode="auto">
            <a:xfrm>
              <a:off x="114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5" name="Text Box 122"/>
            <p:cNvSpPr txBox="1">
              <a:spLocks noChangeArrowheads="1"/>
            </p:cNvSpPr>
            <p:nvPr/>
          </p:nvSpPr>
          <p:spPr bwMode="auto">
            <a:xfrm>
              <a:off x="1172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1216" name="Freeform 123"/>
            <p:cNvSpPr>
              <a:spLocks/>
            </p:cNvSpPr>
            <p:nvPr/>
          </p:nvSpPr>
          <p:spPr bwMode="auto">
            <a:xfrm>
              <a:off x="1402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7" name="Freeform 124"/>
            <p:cNvSpPr>
              <a:spLocks/>
            </p:cNvSpPr>
            <p:nvPr/>
          </p:nvSpPr>
          <p:spPr bwMode="auto">
            <a:xfrm>
              <a:off x="1613" y="1211"/>
              <a:ext cx="169" cy="1469"/>
            </a:xfrm>
            <a:custGeom>
              <a:avLst/>
              <a:gdLst>
                <a:gd name="T0" fmla="*/ 169 w 169"/>
                <a:gd name="T1" fmla="*/ 1468 h 1469"/>
                <a:gd name="T2" fmla="*/ 0 w 169"/>
                <a:gd name="T3" fmla="*/ 1469 h 1469"/>
                <a:gd name="T4" fmla="*/ 1 w 169"/>
                <a:gd name="T5" fmla="*/ 0 h 1469"/>
                <a:gd name="T6" fmla="*/ 105 w 16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469"/>
                <a:gd name="T14" fmla="*/ 169 w 16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469">
                  <a:moveTo>
                    <a:pt x="169" y="1468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8" name="Freeform 125"/>
            <p:cNvSpPr>
              <a:spLocks/>
            </p:cNvSpPr>
            <p:nvPr/>
          </p:nvSpPr>
          <p:spPr bwMode="auto">
            <a:xfrm>
              <a:off x="1967" y="1211"/>
              <a:ext cx="141" cy="1466"/>
            </a:xfrm>
            <a:custGeom>
              <a:avLst/>
              <a:gdLst>
                <a:gd name="T0" fmla="*/ 38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38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19" name="Freeform 126"/>
            <p:cNvSpPr>
              <a:spLocks/>
            </p:cNvSpPr>
            <p:nvPr/>
          </p:nvSpPr>
          <p:spPr bwMode="auto">
            <a:xfrm>
              <a:off x="2208" y="1211"/>
              <a:ext cx="155" cy="1467"/>
            </a:xfrm>
            <a:custGeom>
              <a:avLst/>
              <a:gdLst>
                <a:gd name="T0" fmla="*/ 155 w 155"/>
                <a:gd name="T1" fmla="*/ 1467 h 1467"/>
                <a:gd name="T2" fmla="*/ 3 w 155"/>
                <a:gd name="T3" fmla="*/ 1467 h 1467"/>
                <a:gd name="T4" fmla="*/ 0 w 155"/>
                <a:gd name="T5" fmla="*/ 1 h 1467"/>
                <a:gd name="T6" fmla="*/ 89 w 155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7"/>
                <a:gd name="T14" fmla="*/ 155 w 155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7">
                  <a:moveTo>
                    <a:pt x="155" y="1467"/>
                  </a:moveTo>
                  <a:lnTo>
                    <a:pt x="3" y="1467"/>
                  </a:lnTo>
                  <a:lnTo>
                    <a:pt x="0" y="1"/>
                  </a:lnTo>
                  <a:lnTo>
                    <a:pt x="8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0" name="Freeform 127"/>
            <p:cNvSpPr>
              <a:spLocks/>
            </p:cNvSpPr>
            <p:nvPr/>
          </p:nvSpPr>
          <p:spPr bwMode="auto">
            <a:xfrm>
              <a:off x="2557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4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1" name="Freeform 128"/>
            <p:cNvSpPr>
              <a:spLocks/>
            </p:cNvSpPr>
            <p:nvPr/>
          </p:nvSpPr>
          <p:spPr bwMode="auto">
            <a:xfrm>
              <a:off x="2787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77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7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2" name="Freeform 129"/>
            <p:cNvSpPr>
              <a:spLocks/>
            </p:cNvSpPr>
            <p:nvPr/>
          </p:nvSpPr>
          <p:spPr bwMode="auto">
            <a:xfrm>
              <a:off x="3130" y="1211"/>
              <a:ext cx="145" cy="1466"/>
            </a:xfrm>
            <a:custGeom>
              <a:avLst/>
              <a:gdLst>
                <a:gd name="T0" fmla="*/ 37 w 145"/>
                <a:gd name="T1" fmla="*/ 0 h 1466"/>
                <a:gd name="T2" fmla="*/ 145 w 145"/>
                <a:gd name="T3" fmla="*/ 0 h 1466"/>
                <a:gd name="T4" fmla="*/ 144 w 145"/>
                <a:gd name="T5" fmla="*/ 1466 h 1466"/>
                <a:gd name="T6" fmla="*/ 0 w 145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1466"/>
                <a:gd name="T14" fmla="*/ 145 w 145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1466">
                  <a:moveTo>
                    <a:pt x="37" y="0"/>
                  </a:moveTo>
                  <a:lnTo>
                    <a:pt x="145" y="0"/>
                  </a:lnTo>
                  <a:lnTo>
                    <a:pt x="144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3" name="Freeform 130"/>
            <p:cNvSpPr>
              <a:spLocks/>
            </p:cNvSpPr>
            <p:nvPr/>
          </p:nvSpPr>
          <p:spPr bwMode="auto">
            <a:xfrm>
              <a:off x="3360" y="1209"/>
              <a:ext cx="155" cy="1469"/>
            </a:xfrm>
            <a:custGeom>
              <a:avLst/>
              <a:gdLst>
                <a:gd name="T0" fmla="*/ 155 w 155"/>
                <a:gd name="T1" fmla="*/ 1469 h 1469"/>
                <a:gd name="T2" fmla="*/ 3 w 155"/>
                <a:gd name="T3" fmla="*/ 1469 h 1469"/>
                <a:gd name="T4" fmla="*/ 0 w 155"/>
                <a:gd name="T5" fmla="*/ 0 h 1469"/>
                <a:gd name="T6" fmla="*/ 103 w 155"/>
                <a:gd name="T7" fmla="*/ 2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1469"/>
                <a:gd name="T14" fmla="*/ 155 w 155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1469">
                  <a:moveTo>
                    <a:pt x="155" y="1469"/>
                  </a:moveTo>
                  <a:lnTo>
                    <a:pt x="3" y="1469"/>
                  </a:lnTo>
                  <a:lnTo>
                    <a:pt x="0" y="0"/>
                  </a:lnTo>
                  <a:lnTo>
                    <a:pt x="103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4" name="Freeform 131"/>
            <p:cNvSpPr>
              <a:spLocks/>
            </p:cNvSpPr>
            <p:nvPr/>
          </p:nvSpPr>
          <p:spPr bwMode="auto">
            <a:xfrm>
              <a:off x="3710" y="1211"/>
              <a:ext cx="141" cy="1466"/>
            </a:xfrm>
            <a:custGeom>
              <a:avLst/>
              <a:gdLst>
                <a:gd name="T0" fmla="*/ 42 w 141"/>
                <a:gd name="T1" fmla="*/ 0 h 1466"/>
                <a:gd name="T2" fmla="*/ 141 w 141"/>
                <a:gd name="T3" fmla="*/ 0 h 1466"/>
                <a:gd name="T4" fmla="*/ 140 w 141"/>
                <a:gd name="T5" fmla="*/ 1466 h 1466"/>
                <a:gd name="T6" fmla="*/ 0 w 141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66"/>
                <a:gd name="T14" fmla="*/ 141 w 141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66">
                  <a:moveTo>
                    <a:pt x="42" y="0"/>
                  </a:moveTo>
                  <a:lnTo>
                    <a:pt x="141" y="0"/>
                  </a:lnTo>
                  <a:lnTo>
                    <a:pt x="140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5" name="Freeform 132"/>
            <p:cNvSpPr>
              <a:spLocks/>
            </p:cNvSpPr>
            <p:nvPr/>
          </p:nvSpPr>
          <p:spPr bwMode="auto">
            <a:xfrm>
              <a:off x="3939" y="1211"/>
              <a:ext cx="152" cy="1467"/>
            </a:xfrm>
            <a:custGeom>
              <a:avLst/>
              <a:gdLst>
                <a:gd name="T0" fmla="*/ 152 w 152"/>
                <a:gd name="T1" fmla="*/ 1467 h 1467"/>
                <a:gd name="T2" fmla="*/ 0 w 152"/>
                <a:gd name="T3" fmla="*/ 1467 h 1467"/>
                <a:gd name="T4" fmla="*/ 0 w 152"/>
                <a:gd name="T5" fmla="*/ 1 h 1467"/>
                <a:gd name="T6" fmla="*/ 103 w 152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467"/>
                <a:gd name="T14" fmla="*/ 152 w 152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467">
                  <a:moveTo>
                    <a:pt x="152" y="1467"/>
                  </a:moveTo>
                  <a:lnTo>
                    <a:pt x="0" y="1467"/>
                  </a:lnTo>
                  <a:lnTo>
                    <a:pt x="0" y="1"/>
                  </a:lnTo>
                  <a:lnTo>
                    <a:pt x="10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6" name="Freeform 133"/>
            <p:cNvSpPr>
              <a:spLocks/>
            </p:cNvSpPr>
            <p:nvPr/>
          </p:nvSpPr>
          <p:spPr bwMode="auto">
            <a:xfrm>
              <a:off x="4280" y="1211"/>
              <a:ext cx="147" cy="1466"/>
            </a:xfrm>
            <a:custGeom>
              <a:avLst/>
              <a:gdLst>
                <a:gd name="T0" fmla="*/ 51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51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7" name="Freeform 134"/>
            <p:cNvSpPr>
              <a:spLocks/>
            </p:cNvSpPr>
            <p:nvPr/>
          </p:nvSpPr>
          <p:spPr bwMode="auto">
            <a:xfrm>
              <a:off x="4509" y="1211"/>
              <a:ext cx="158" cy="1467"/>
            </a:xfrm>
            <a:custGeom>
              <a:avLst/>
              <a:gdLst>
                <a:gd name="T0" fmla="*/ 158 w 158"/>
                <a:gd name="T1" fmla="*/ 1467 h 1467"/>
                <a:gd name="T2" fmla="*/ 0 w 158"/>
                <a:gd name="T3" fmla="*/ 1467 h 1467"/>
                <a:gd name="T4" fmla="*/ 0 w 158"/>
                <a:gd name="T5" fmla="*/ 0 h 1467"/>
                <a:gd name="T6" fmla="*/ 95 w 158"/>
                <a:gd name="T7" fmla="*/ 0 h 1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67"/>
                <a:gd name="T14" fmla="*/ 158 w 158"/>
                <a:gd name="T15" fmla="*/ 1467 h 1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67">
                  <a:moveTo>
                    <a:pt x="158" y="1467"/>
                  </a:moveTo>
                  <a:lnTo>
                    <a:pt x="0" y="1467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8" name="Freeform 135"/>
            <p:cNvSpPr>
              <a:spLocks/>
            </p:cNvSpPr>
            <p:nvPr/>
          </p:nvSpPr>
          <p:spPr bwMode="auto">
            <a:xfrm>
              <a:off x="4861" y="1211"/>
              <a:ext cx="142" cy="1466"/>
            </a:xfrm>
            <a:custGeom>
              <a:avLst/>
              <a:gdLst>
                <a:gd name="T0" fmla="*/ 34 w 142"/>
                <a:gd name="T1" fmla="*/ 0 h 1466"/>
                <a:gd name="T2" fmla="*/ 142 w 142"/>
                <a:gd name="T3" fmla="*/ 0 h 1466"/>
                <a:gd name="T4" fmla="*/ 141 w 142"/>
                <a:gd name="T5" fmla="*/ 1466 h 1466"/>
                <a:gd name="T6" fmla="*/ 0 w 142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66"/>
                <a:gd name="T14" fmla="*/ 142 w 142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66">
                  <a:moveTo>
                    <a:pt x="34" y="0"/>
                  </a:moveTo>
                  <a:lnTo>
                    <a:pt x="142" y="0"/>
                  </a:lnTo>
                  <a:lnTo>
                    <a:pt x="141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29" name="Freeform 136"/>
            <p:cNvSpPr>
              <a:spLocks/>
            </p:cNvSpPr>
            <p:nvPr/>
          </p:nvSpPr>
          <p:spPr bwMode="auto">
            <a:xfrm>
              <a:off x="5069" y="1211"/>
              <a:ext cx="159" cy="1469"/>
            </a:xfrm>
            <a:custGeom>
              <a:avLst/>
              <a:gdLst>
                <a:gd name="T0" fmla="*/ 159 w 159"/>
                <a:gd name="T1" fmla="*/ 1467 h 1469"/>
                <a:gd name="T2" fmla="*/ 0 w 159"/>
                <a:gd name="T3" fmla="*/ 1469 h 1469"/>
                <a:gd name="T4" fmla="*/ 1 w 159"/>
                <a:gd name="T5" fmla="*/ 0 h 1469"/>
                <a:gd name="T6" fmla="*/ 104 w 159"/>
                <a:gd name="T7" fmla="*/ 0 h 1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1469"/>
                <a:gd name="T14" fmla="*/ 159 w 159"/>
                <a:gd name="T15" fmla="*/ 1469 h 1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1469">
                  <a:moveTo>
                    <a:pt x="159" y="1467"/>
                  </a:moveTo>
                  <a:lnTo>
                    <a:pt x="0" y="1469"/>
                  </a:lnTo>
                  <a:lnTo>
                    <a:pt x="1" y="0"/>
                  </a:lnTo>
                  <a:lnTo>
                    <a:pt x="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0" name="Freeform 137"/>
            <p:cNvSpPr>
              <a:spLocks/>
            </p:cNvSpPr>
            <p:nvPr/>
          </p:nvSpPr>
          <p:spPr bwMode="auto">
            <a:xfrm>
              <a:off x="5417" y="1211"/>
              <a:ext cx="147" cy="1466"/>
            </a:xfrm>
            <a:custGeom>
              <a:avLst/>
              <a:gdLst>
                <a:gd name="T0" fmla="*/ 47 w 147"/>
                <a:gd name="T1" fmla="*/ 0 h 1466"/>
                <a:gd name="T2" fmla="*/ 147 w 147"/>
                <a:gd name="T3" fmla="*/ 0 h 1466"/>
                <a:gd name="T4" fmla="*/ 146 w 147"/>
                <a:gd name="T5" fmla="*/ 1466 h 1466"/>
                <a:gd name="T6" fmla="*/ 0 w 147"/>
                <a:gd name="T7" fmla="*/ 1466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66"/>
                <a:gd name="T14" fmla="*/ 147 w 1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66">
                  <a:moveTo>
                    <a:pt x="47" y="0"/>
                  </a:moveTo>
                  <a:lnTo>
                    <a:pt x="147" y="0"/>
                  </a:lnTo>
                  <a:lnTo>
                    <a:pt x="146" y="1466"/>
                  </a:lnTo>
                  <a:lnTo>
                    <a:pt x="0" y="14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1" name="Freeform 138"/>
            <p:cNvSpPr>
              <a:spLocks/>
            </p:cNvSpPr>
            <p:nvPr/>
          </p:nvSpPr>
          <p:spPr bwMode="auto">
            <a:xfrm>
              <a:off x="1055" y="2738"/>
              <a:ext cx="730" cy="660"/>
            </a:xfrm>
            <a:custGeom>
              <a:avLst/>
              <a:gdLst>
                <a:gd name="T0" fmla="*/ 160 w 730"/>
                <a:gd name="T1" fmla="*/ 4 h 660"/>
                <a:gd name="T2" fmla="*/ 0 w 730"/>
                <a:gd name="T3" fmla="*/ 3 h 660"/>
                <a:gd name="T4" fmla="*/ 0 w 730"/>
                <a:gd name="T5" fmla="*/ 660 h 660"/>
                <a:gd name="T6" fmla="*/ 558 w 730"/>
                <a:gd name="T7" fmla="*/ 657 h 660"/>
                <a:gd name="T8" fmla="*/ 558 w 730"/>
                <a:gd name="T9" fmla="*/ 0 h 660"/>
                <a:gd name="T10" fmla="*/ 730 w 730"/>
                <a:gd name="T11" fmla="*/ 1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0"/>
                <a:gd name="T19" fmla="*/ 0 h 660"/>
                <a:gd name="T20" fmla="*/ 730 w 730"/>
                <a:gd name="T21" fmla="*/ 660 h 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0" h="660">
                  <a:moveTo>
                    <a:pt x="160" y="4"/>
                  </a:moveTo>
                  <a:lnTo>
                    <a:pt x="0" y="3"/>
                  </a:lnTo>
                  <a:lnTo>
                    <a:pt x="0" y="660"/>
                  </a:lnTo>
                  <a:lnTo>
                    <a:pt x="558" y="657"/>
                  </a:lnTo>
                  <a:lnTo>
                    <a:pt x="558" y="0"/>
                  </a:lnTo>
                  <a:lnTo>
                    <a:pt x="730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2" name="Freeform 139"/>
            <p:cNvSpPr>
              <a:spLocks/>
            </p:cNvSpPr>
            <p:nvPr/>
          </p:nvSpPr>
          <p:spPr bwMode="auto">
            <a:xfrm>
              <a:off x="2207" y="2744"/>
              <a:ext cx="729" cy="658"/>
            </a:xfrm>
            <a:custGeom>
              <a:avLst/>
              <a:gdLst>
                <a:gd name="T0" fmla="*/ 153 w 729"/>
                <a:gd name="T1" fmla="*/ 0 h 658"/>
                <a:gd name="T2" fmla="*/ 0 w 729"/>
                <a:gd name="T3" fmla="*/ 0 h 658"/>
                <a:gd name="T4" fmla="*/ 0 w 729"/>
                <a:gd name="T5" fmla="*/ 657 h 658"/>
                <a:gd name="T6" fmla="*/ 583 w 729"/>
                <a:gd name="T7" fmla="*/ 658 h 658"/>
                <a:gd name="T8" fmla="*/ 582 w 729"/>
                <a:gd name="T9" fmla="*/ 3 h 658"/>
                <a:gd name="T10" fmla="*/ 729 w 729"/>
                <a:gd name="T11" fmla="*/ 3 h 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8"/>
                <a:gd name="T20" fmla="*/ 729 w 729"/>
                <a:gd name="T21" fmla="*/ 658 h 6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8">
                  <a:moveTo>
                    <a:pt x="153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83" y="658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3" name="Freeform 140"/>
            <p:cNvSpPr>
              <a:spLocks/>
            </p:cNvSpPr>
            <p:nvPr/>
          </p:nvSpPr>
          <p:spPr bwMode="auto">
            <a:xfrm>
              <a:off x="3356" y="2744"/>
              <a:ext cx="729" cy="657"/>
            </a:xfrm>
            <a:custGeom>
              <a:avLst/>
              <a:gdLst>
                <a:gd name="T0" fmla="*/ 158 w 729"/>
                <a:gd name="T1" fmla="*/ 0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58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4" name="Freeform 141"/>
            <p:cNvSpPr>
              <a:spLocks/>
            </p:cNvSpPr>
            <p:nvPr/>
          </p:nvSpPr>
          <p:spPr bwMode="auto">
            <a:xfrm>
              <a:off x="4508" y="2744"/>
              <a:ext cx="729" cy="657"/>
            </a:xfrm>
            <a:custGeom>
              <a:avLst/>
              <a:gdLst>
                <a:gd name="T0" fmla="*/ 161 w 729"/>
                <a:gd name="T1" fmla="*/ 2 h 657"/>
                <a:gd name="T2" fmla="*/ 0 w 729"/>
                <a:gd name="T3" fmla="*/ 0 h 657"/>
                <a:gd name="T4" fmla="*/ 0 w 729"/>
                <a:gd name="T5" fmla="*/ 657 h 657"/>
                <a:gd name="T6" fmla="*/ 579 w 729"/>
                <a:gd name="T7" fmla="*/ 654 h 657"/>
                <a:gd name="T8" fmla="*/ 582 w 729"/>
                <a:gd name="T9" fmla="*/ 3 h 657"/>
                <a:gd name="T10" fmla="*/ 729 w 729"/>
                <a:gd name="T11" fmla="*/ 3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9"/>
                <a:gd name="T19" fmla="*/ 0 h 657"/>
                <a:gd name="T20" fmla="*/ 729 w 729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9" h="657">
                  <a:moveTo>
                    <a:pt x="161" y="2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579" y="654"/>
                  </a:lnTo>
                  <a:lnTo>
                    <a:pt x="582" y="3"/>
                  </a:lnTo>
                  <a:lnTo>
                    <a:pt x="729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5" name="Freeform 142"/>
            <p:cNvSpPr>
              <a:spLocks/>
            </p:cNvSpPr>
            <p:nvPr/>
          </p:nvSpPr>
          <p:spPr bwMode="auto">
            <a:xfrm>
              <a:off x="1400" y="2735"/>
              <a:ext cx="708" cy="571"/>
            </a:xfrm>
            <a:custGeom>
              <a:avLst/>
              <a:gdLst>
                <a:gd name="T0" fmla="*/ 0 w 708"/>
                <a:gd name="T1" fmla="*/ 0 h 571"/>
                <a:gd name="T2" fmla="*/ 132 w 708"/>
                <a:gd name="T3" fmla="*/ 0 h 571"/>
                <a:gd name="T4" fmla="*/ 133 w 708"/>
                <a:gd name="T5" fmla="*/ 571 h 571"/>
                <a:gd name="T6" fmla="*/ 708 w 708"/>
                <a:gd name="T7" fmla="*/ 570 h 571"/>
                <a:gd name="T8" fmla="*/ 708 w 708"/>
                <a:gd name="T9" fmla="*/ 9 h 571"/>
                <a:gd name="T10" fmla="*/ 573 w 708"/>
                <a:gd name="T11" fmla="*/ 9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8"/>
                <a:gd name="T19" fmla="*/ 0 h 571"/>
                <a:gd name="T20" fmla="*/ 708 w 708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8" h="571">
                  <a:moveTo>
                    <a:pt x="0" y="0"/>
                  </a:moveTo>
                  <a:lnTo>
                    <a:pt x="132" y="0"/>
                  </a:lnTo>
                  <a:lnTo>
                    <a:pt x="133" y="571"/>
                  </a:lnTo>
                  <a:lnTo>
                    <a:pt x="708" y="570"/>
                  </a:lnTo>
                  <a:lnTo>
                    <a:pt x="708" y="9"/>
                  </a:lnTo>
                  <a:lnTo>
                    <a:pt x="573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6" name="Freeform 143"/>
            <p:cNvSpPr>
              <a:spLocks/>
            </p:cNvSpPr>
            <p:nvPr/>
          </p:nvSpPr>
          <p:spPr bwMode="auto">
            <a:xfrm>
              <a:off x="2552" y="2735"/>
              <a:ext cx="726" cy="567"/>
            </a:xfrm>
            <a:custGeom>
              <a:avLst/>
              <a:gdLst>
                <a:gd name="T0" fmla="*/ 0 w 726"/>
                <a:gd name="T1" fmla="*/ 0 h 567"/>
                <a:gd name="T2" fmla="*/ 148 w 726"/>
                <a:gd name="T3" fmla="*/ 1 h 567"/>
                <a:gd name="T4" fmla="*/ 147 w 726"/>
                <a:gd name="T5" fmla="*/ 567 h 567"/>
                <a:gd name="T6" fmla="*/ 726 w 726"/>
                <a:gd name="T7" fmla="*/ 567 h 567"/>
                <a:gd name="T8" fmla="*/ 726 w 726"/>
                <a:gd name="T9" fmla="*/ 6 h 567"/>
                <a:gd name="T10" fmla="*/ 579 w 726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6"/>
                <a:gd name="T19" fmla="*/ 0 h 567"/>
                <a:gd name="T20" fmla="*/ 726 w 726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6" h="567">
                  <a:moveTo>
                    <a:pt x="0" y="0"/>
                  </a:moveTo>
                  <a:lnTo>
                    <a:pt x="148" y="1"/>
                  </a:lnTo>
                  <a:lnTo>
                    <a:pt x="147" y="567"/>
                  </a:lnTo>
                  <a:lnTo>
                    <a:pt x="726" y="567"/>
                  </a:lnTo>
                  <a:lnTo>
                    <a:pt x="726" y="6"/>
                  </a:lnTo>
                  <a:lnTo>
                    <a:pt x="579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7" name="Freeform 144"/>
            <p:cNvSpPr>
              <a:spLocks/>
            </p:cNvSpPr>
            <p:nvPr/>
          </p:nvSpPr>
          <p:spPr bwMode="auto">
            <a:xfrm>
              <a:off x="3704" y="2738"/>
              <a:ext cx="714" cy="567"/>
            </a:xfrm>
            <a:custGeom>
              <a:avLst/>
              <a:gdLst>
                <a:gd name="T0" fmla="*/ 0 w 714"/>
                <a:gd name="T1" fmla="*/ 0 h 567"/>
                <a:gd name="T2" fmla="*/ 136 w 714"/>
                <a:gd name="T3" fmla="*/ 1 h 567"/>
                <a:gd name="T4" fmla="*/ 135 w 714"/>
                <a:gd name="T5" fmla="*/ 567 h 567"/>
                <a:gd name="T6" fmla="*/ 714 w 714"/>
                <a:gd name="T7" fmla="*/ 567 h 567"/>
                <a:gd name="T8" fmla="*/ 714 w 714"/>
                <a:gd name="T9" fmla="*/ 6 h 567"/>
                <a:gd name="T10" fmla="*/ 576 w 714"/>
                <a:gd name="T11" fmla="*/ 5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4"/>
                <a:gd name="T19" fmla="*/ 0 h 567"/>
                <a:gd name="T20" fmla="*/ 714 w 71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4" h="567">
                  <a:moveTo>
                    <a:pt x="0" y="0"/>
                  </a:moveTo>
                  <a:lnTo>
                    <a:pt x="136" y="1"/>
                  </a:lnTo>
                  <a:lnTo>
                    <a:pt x="135" y="567"/>
                  </a:lnTo>
                  <a:lnTo>
                    <a:pt x="714" y="567"/>
                  </a:lnTo>
                  <a:lnTo>
                    <a:pt x="714" y="6"/>
                  </a:lnTo>
                  <a:lnTo>
                    <a:pt x="576" y="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8" name="Freeform 145"/>
            <p:cNvSpPr>
              <a:spLocks/>
            </p:cNvSpPr>
            <p:nvPr/>
          </p:nvSpPr>
          <p:spPr bwMode="auto">
            <a:xfrm>
              <a:off x="4859" y="2738"/>
              <a:ext cx="711" cy="567"/>
            </a:xfrm>
            <a:custGeom>
              <a:avLst/>
              <a:gdLst>
                <a:gd name="T0" fmla="*/ 0 w 711"/>
                <a:gd name="T1" fmla="*/ 0 h 567"/>
                <a:gd name="T2" fmla="*/ 130 w 711"/>
                <a:gd name="T3" fmla="*/ 1 h 567"/>
                <a:gd name="T4" fmla="*/ 132 w 711"/>
                <a:gd name="T5" fmla="*/ 567 h 567"/>
                <a:gd name="T6" fmla="*/ 711 w 711"/>
                <a:gd name="T7" fmla="*/ 567 h 567"/>
                <a:gd name="T8" fmla="*/ 711 w 711"/>
                <a:gd name="T9" fmla="*/ 6 h 567"/>
                <a:gd name="T10" fmla="*/ 564 w 711"/>
                <a:gd name="T11" fmla="*/ 6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1"/>
                <a:gd name="T19" fmla="*/ 0 h 567"/>
                <a:gd name="T20" fmla="*/ 711 w 711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1" h="567">
                  <a:moveTo>
                    <a:pt x="0" y="0"/>
                  </a:moveTo>
                  <a:lnTo>
                    <a:pt x="130" y="1"/>
                  </a:lnTo>
                  <a:lnTo>
                    <a:pt x="132" y="567"/>
                  </a:lnTo>
                  <a:lnTo>
                    <a:pt x="711" y="567"/>
                  </a:lnTo>
                  <a:lnTo>
                    <a:pt x="711" y="6"/>
                  </a:lnTo>
                  <a:lnTo>
                    <a:pt x="56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39" name="Freeform 146"/>
            <p:cNvSpPr>
              <a:spLocks/>
            </p:cNvSpPr>
            <p:nvPr/>
          </p:nvSpPr>
          <p:spPr bwMode="auto">
            <a:xfrm>
              <a:off x="1322" y="3398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0" name="Freeform 147"/>
            <p:cNvSpPr>
              <a:spLocks/>
            </p:cNvSpPr>
            <p:nvPr/>
          </p:nvSpPr>
          <p:spPr bwMode="auto">
            <a:xfrm>
              <a:off x="2491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1" name="Freeform 148"/>
            <p:cNvSpPr>
              <a:spLocks/>
            </p:cNvSpPr>
            <p:nvPr/>
          </p:nvSpPr>
          <p:spPr bwMode="auto">
            <a:xfrm>
              <a:off x="3643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2" name="Freeform 149"/>
            <p:cNvSpPr>
              <a:spLocks/>
            </p:cNvSpPr>
            <p:nvPr/>
          </p:nvSpPr>
          <p:spPr bwMode="auto">
            <a:xfrm>
              <a:off x="4795" y="3401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0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3" name="Freeform 150"/>
            <p:cNvSpPr>
              <a:spLocks/>
            </p:cNvSpPr>
            <p:nvPr/>
          </p:nvSpPr>
          <p:spPr bwMode="auto">
            <a:xfrm>
              <a:off x="5276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4" name="Freeform 151"/>
            <p:cNvSpPr>
              <a:spLocks/>
            </p:cNvSpPr>
            <p:nvPr/>
          </p:nvSpPr>
          <p:spPr bwMode="auto">
            <a:xfrm>
              <a:off x="4124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5" name="Freeform 152"/>
            <p:cNvSpPr>
              <a:spLocks/>
            </p:cNvSpPr>
            <p:nvPr/>
          </p:nvSpPr>
          <p:spPr bwMode="auto">
            <a:xfrm>
              <a:off x="2972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6" name="Freeform 153"/>
            <p:cNvSpPr>
              <a:spLocks/>
            </p:cNvSpPr>
            <p:nvPr/>
          </p:nvSpPr>
          <p:spPr bwMode="auto">
            <a:xfrm>
              <a:off x="1819" y="3305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7" name="Freeform 154"/>
            <p:cNvSpPr>
              <a:spLocks/>
            </p:cNvSpPr>
            <p:nvPr/>
          </p:nvSpPr>
          <p:spPr bwMode="auto">
            <a:xfrm>
              <a:off x="956" y="4025"/>
              <a:ext cx="4317" cy="1"/>
            </a:xfrm>
            <a:custGeom>
              <a:avLst/>
              <a:gdLst>
                <a:gd name="T0" fmla="*/ 0 w 4317"/>
                <a:gd name="T1" fmla="*/ 0 h 1"/>
                <a:gd name="T2" fmla="*/ 4317 w 4317"/>
                <a:gd name="T3" fmla="*/ 0 h 1"/>
                <a:gd name="T4" fmla="*/ 0 60000 65536"/>
                <a:gd name="T5" fmla="*/ 0 60000 65536"/>
                <a:gd name="T6" fmla="*/ 0 w 4317"/>
                <a:gd name="T7" fmla="*/ 0 h 1"/>
                <a:gd name="T8" fmla="*/ 4317 w 43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17" h="1">
                  <a:moveTo>
                    <a:pt x="0" y="0"/>
                  </a:moveTo>
                  <a:lnTo>
                    <a:pt x="431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8" name="Freeform 155"/>
            <p:cNvSpPr>
              <a:spLocks/>
            </p:cNvSpPr>
            <p:nvPr/>
          </p:nvSpPr>
          <p:spPr bwMode="auto">
            <a:xfrm>
              <a:off x="956" y="4121"/>
              <a:ext cx="3837" cy="1"/>
            </a:xfrm>
            <a:custGeom>
              <a:avLst/>
              <a:gdLst>
                <a:gd name="T0" fmla="*/ 0 w 3837"/>
                <a:gd name="T1" fmla="*/ 0 h 1"/>
                <a:gd name="T2" fmla="*/ 3837 w 3837"/>
                <a:gd name="T3" fmla="*/ 0 h 1"/>
                <a:gd name="T4" fmla="*/ 0 60000 65536"/>
                <a:gd name="T5" fmla="*/ 0 60000 65536"/>
                <a:gd name="T6" fmla="*/ 0 w 3837"/>
                <a:gd name="T7" fmla="*/ 0 h 1"/>
                <a:gd name="T8" fmla="*/ 3837 w 38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7" h="1">
                  <a:moveTo>
                    <a:pt x="0" y="0"/>
                  </a:moveTo>
                  <a:lnTo>
                    <a:pt x="38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49" name="Freeform 156"/>
            <p:cNvSpPr>
              <a:spLocks/>
            </p:cNvSpPr>
            <p:nvPr/>
          </p:nvSpPr>
          <p:spPr bwMode="auto">
            <a:xfrm>
              <a:off x="1322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0" name="Freeform 157"/>
            <p:cNvSpPr>
              <a:spLocks/>
            </p:cNvSpPr>
            <p:nvPr/>
          </p:nvSpPr>
          <p:spPr bwMode="auto">
            <a:xfrm>
              <a:off x="2491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1" name="Freeform 158"/>
            <p:cNvSpPr>
              <a:spLocks/>
            </p:cNvSpPr>
            <p:nvPr/>
          </p:nvSpPr>
          <p:spPr bwMode="auto">
            <a:xfrm>
              <a:off x="3643" y="3881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3 h 243"/>
                <a:gd name="T4" fmla="*/ 0 60000 65536"/>
                <a:gd name="T5" fmla="*/ 0 60000 65536"/>
                <a:gd name="T6" fmla="*/ 0 w 1"/>
                <a:gd name="T7" fmla="*/ 0 h 243"/>
                <a:gd name="T8" fmla="*/ 1 w 1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3">
                  <a:moveTo>
                    <a:pt x="0" y="0"/>
                  </a:moveTo>
                  <a:lnTo>
                    <a:pt x="0" y="2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2" name="Freeform 159"/>
            <p:cNvSpPr>
              <a:spLocks/>
            </p:cNvSpPr>
            <p:nvPr/>
          </p:nvSpPr>
          <p:spPr bwMode="auto">
            <a:xfrm>
              <a:off x="4791" y="3881"/>
              <a:ext cx="4" cy="247"/>
            </a:xfrm>
            <a:custGeom>
              <a:avLst/>
              <a:gdLst>
                <a:gd name="T0" fmla="*/ 4 w 4"/>
                <a:gd name="T1" fmla="*/ 0 h 247"/>
                <a:gd name="T2" fmla="*/ 0 w 4"/>
                <a:gd name="T3" fmla="*/ 247 h 247"/>
                <a:gd name="T4" fmla="*/ 0 60000 65536"/>
                <a:gd name="T5" fmla="*/ 0 60000 65536"/>
                <a:gd name="T6" fmla="*/ 0 w 4"/>
                <a:gd name="T7" fmla="*/ 0 h 247"/>
                <a:gd name="T8" fmla="*/ 4 w 4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47">
                  <a:moveTo>
                    <a:pt x="4" y="0"/>
                  </a:moveTo>
                  <a:lnTo>
                    <a:pt x="0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3" name="Freeform 160"/>
            <p:cNvSpPr>
              <a:spLocks/>
            </p:cNvSpPr>
            <p:nvPr/>
          </p:nvSpPr>
          <p:spPr bwMode="auto">
            <a:xfrm>
              <a:off x="5277" y="3881"/>
              <a:ext cx="1" cy="151"/>
            </a:xfrm>
            <a:custGeom>
              <a:avLst/>
              <a:gdLst>
                <a:gd name="T0" fmla="*/ 0 w 1"/>
                <a:gd name="T1" fmla="*/ 0 h 151"/>
                <a:gd name="T2" fmla="*/ 0 w 1"/>
                <a:gd name="T3" fmla="*/ 151 h 151"/>
                <a:gd name="T4" fmla="*/ 0 60000 65536"/>
                <a:gd name="T5" fmla="*/ 0 60000 65536"/>
                <a:gd name="T6" fmla="*/ 0 w 1"/>
                <a:gd name="T7" fmla="*/ 0 h 151"/>
                <a:gd name="T8" fmla="*/ 1 w 1"/>
                <a:gd name="T9" fmla="*/ 151 h 1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1">
                  <a:moveTo>
                    <a:pt x="0" y="0"/>
                  </a:moveTo>
                  <a:lnTo>
                    <a:pt x="0" y="1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4" name="Line 161"/>
            <p:cNvSpPr>
              <a:spLocks noChangeShapeType="1"/>
            </p:cNvSpPr>
            <p:nvPr/>
          </p:nvSpPr>
          <p:spPr bwMode="auto">
            <a:xfrm>
              <a:off x="4124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5" name="Line 162"/>
            <p:cNvSpPr>
              <a:spLocks noChangeShapeType="1"/>
            </p:cNvSpPr>
            <p:nvPr/>
          </p:nvSpPr>
          <p:spPr bwMode="auto">
            <a:xfrm>
              <a:off x="2973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6" name="Line 163"/>
            <p:cNvSpPr>
              <a:spLocks noChangeShapeType="1"/>
            </p:cNvSpPr>
            <p:nvPr/>
          </p:nvSpPr>
          <p:spPr bwMode="auto">
            <a:xfrm>
              <a:off x="1820" y="388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7" name="Rectangle 164"/>
            <p:cNvSpPr>
              <a:spLocks noChangeArrowheads="1"/>
            </p:cNvSpPr>
            <p:nvPr/>
          </p:nvSpPr>
          <p:spPr bwMode="auto">
            <a:xfrm>
              <a:off x="2317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58" name="Text Box 165"/>
            <p:cNvSpPr txBox="1">
              <a:spLocks noChangeArrowheads="1"/>
            </p:cNvSpPr>
            <p:nvPr/>
          </p:nvSpPr>
          <p:spPr bwMode="auto">
            <a:xfrm>
              <a:off x="2348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1259" name="Rectangle 166"/>
            <p:cNvSpPr>
              <a:spLocks noChangeArrowheads="1"/>
            </p:cNvSpPr>
            <p:nvPr/>
          </p:nvSpPr>
          <p:spPr bwMode="auto">
            <a:xfrm>
              <a:off x="3469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0" name="Text Box 167"/>
            <p:cNvSpPr txBox="1">
              <a:spLocks noChangeArrowheads="1"/>
            </p:cNvSpPr>
            <p:nvPr/>
          </p:nvSpPr>
          <p:spPr bwMode="auto">
            <a:xfrm>
              <a:off x="3500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1261" name="Rectangle 168"/>
            <p:cNvSpPr>
              <a:spLocks noChangeArrowheads="1"/>
            </p:cNvSpPr>
            <p:nvPr/>
          </p:nvSpPr>
          <p:spPr bwMode="auto">
            <a:xfrm>
              <a:off x="4621" y="3545"/>
              <a:ext cx="823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2" name="Text Box 169"/>
            <p:cNvSpPr txBox="1">
              <a:spLocks noChangeArrowheads="1"/>
            </p:cNvSpPr>
            <p:nvPr/>
          </p:nvSpPr>
          <p:spPr bwMode="auto">
            <a:xfrm>
              <a:off x="4652" y="35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131263" name="Line 170"/>
            <p:cNvSpPr>
              <a:spLocks noChangeShapeType="1"/>
            </p:cNvSpPr>
            <p:nvPr/>
          </p:nvSpPr>
          <p:spPr bwMode="auto">
            <a:xfrm>
              <a:off x="196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4" name="Line 171"/>
            <p:cNvSpPr>
              <a:spLocks noChangeShapeType="1"/>
            </p:cNvSpPr>
            <p:nvPr/>
          </p:nvSpPr>
          <p:spPr bwMode="auto">
            <a:xfrm>
              <a:off x="3144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5" name="Line 172"/>
            <p:cNvSpPr>
              <a:spLocks noChangeShapeType="1"/>
            </p:cNvSpPr>
            <p:nvPr/>
          </p:nvSpPr>
          <p:spPr bwMode="auto">
            <a:xfrm>
              <a:off x="4293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6" name="Line 173"/>
            <p:cNvSpPr>
              <a:spLocks noChangeShapeType="1"/>
            </p:cNvSpPr>
            <p:nvPr/>
          </p:nvSpPr>
          <p:spPr bwMode="auto">
            <a:xfrm>
              <a:off x="5420" y="373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7" name="Freeform 174"/>
            <p:cNvSpPr>
              <a:spLocks/>
            </p:cNvSpPr>
            <p:nvPr/>
          </p:nvSpPr>
          <p:spPr bwMode="auto">
            <a:xfrm>
              <a:off x="3033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8" name="Freeform 175"/>
            <p:cNvSpPr>
              <a:spLocks/>
            </p:cNvSpPr>
            <p:nvPr/>
          </p:nvSpPr>
          <p:spPr bwMode="auto">
            <a:xfrm>
              <a:off x="4185" y="2691"/>
              <a:ext cx="1" cy="525"/>
            </a:xfrm>
            <a:custGeom>
              <a:avLst/>
              <a:gdLst>
                <a:gd name="T0" fmla="*/ 0 w 1"/>
                <a:gd name="T1" fmla="*/ 0 h 525"/>
                <a:gd name="T2" fmla="*/ 0 w 1"/>
                <a:gd name="T3" fmla="*/ 525 h 525"/>
                <a:gd name="T4" fmla="*/ 0 60000 65536"/>
                <a:gd name="T5" fmla="*/ 0 60000 65536"/>
                <a:gd name="T6" fmla="*/ 0 w 1"/>
                <a:gd name="T7" fmla="*/ 0 h 525"/>
                <a:gd name="T8" fmla="*/ 1 w 1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5">
                  <a:moveTo>
                    <a:pt x="0" y="0"/>
                  </a:moveTo>
                  <a:lnTo>
                    <a:pt x="0" y="5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69" name="Freeform 176"/>
            <p:cNvSpPr>
              <a:spLocks/>
            </p:cNvSpPr>
            <p:nvPr/>
          </p:nvSpPr>
          <p:spPr bwMode="auto">
            <a:xfrm>
              <a:off x="5325" y="2708"/>
              <a:ext cx="47" cy="501"/>
            </a:xfrm>
            <a:custGeom>
              <a:avLst/>
              <a:gdLst>
                <a:gd name="T0" fmla="*/ 0 w 1"/>
                <a:gd name="T1" fmla="*/ 0 h 406"/>
                <a:gd name="T2" fmla="*/ 0 w 1"/>
                <a:gd name="T3" fmla="*/ 501 h 406"/>
                <a:gd name="T4" fmla="*/ 0 60000 65536"/>
                <a:gd name="T5" fmla="*/ 0 60000 65536"/>
                <a:gd name="T6" fmla="*/ 0 w 1"/>
                <a:gd name="T7" fmla="*/ 0 h 406"/>
                <a:gd name="T8" fmla="*/ 1 w 1"/>
                <a:gd name="T9" fmla="*/ 406 h 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6">
                  <a:moveTo>
                    <a:pt x="0" y="0"/>
                  </a:moveTo>
                  <a:lnTo>
                    <a:pt x="0" y="4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70" name="Text Box 177"/>
            <p:cNvSpPr txBox="1">
              <a:spLocks noChangeArrowheads="1"/>
            </p:cNvSpPr>
            <p:nvPr/>
          </p:nvSpPr>
          <p:spPr bwMode="auto">
            <a:xfrm rot="5400000">
              <a:off x="1193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71" name="Text Box 178"/>
            <p:cNvSpPr txBox="1">
              <a:spLocks noChangeArrowheads="1"/>
            </p:cNvSpPr>
            <p:nvPr/>
          </p:nvSpPr>
          <p:spPr bwMode="auto">
            <a:xfrm rot="5400000">
              <a:off x="1769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72" name="Text Box 179"/>
            <p:cNvSpPr txBox="1">
              <a:spLocks noChangeArrowheads="1"/>
            </p:cNvSpPr>
            <p:nvPr/>
          </p:nvSpPr>
          <p:spPr bwMode="auto">
            <a:xfrm rot="5400000">
              <a:off x="2345" y="164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73" name="Text Box 180"/>
            <p:cNvSpPr txBox="1">
              <a:spLocks noChangeArrowheads="1"/>
            </p:cNvSpPr>
            <p:nvPr/>
          </p:nvSpPr>
          <p:spPr bwMode="auto">
            <a:xfrm rot="5400000">
              <a:off x="2921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74" name="Text Box 181"/>
            <p:cNvSpPr txBox="1">
              <a:spLocks noChangeArrowheads="1"/>
            </p:cNvSpPr>
            <p:nvPr/>
          </p:nvSpPr>
          <p:spPr bwMode="auto">
            <a:xfrm rot="5400000">
              <a:off x="3496" y="1627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1275" name="Text Box 182"/>
            <p:cNvSpPr txBox="1">
              <a:spLocks noChangeArrowheads="1"/>
            </p:cNvSpPr>
            <p:nvPr/>
          </p:nvSpPr>
          <p:spPr bwMode="auto">
            <a:xfrm rot="5400000">
              <a:off x="4073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1276" name="Text Box 183"/>
            <p:cNvSpPr txBox="1">
              <a:spLocks noChangeArrowheads="1"/>
            </p:cNvSpPr>
            <p:nvPr/>
          </p:nvSpPr>
          <p:spPr bwMode="auto">
            <a:xfrm rot="5400000">
              <a:off x="4649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1277" name="Text Box 184"/>
            <p:cNvSpPr txBox="1">
              <a:spLocks noChangeArrowheads="1"/>
            </p:cNvSpPr>
            <p:nvPr/>
          </p:nvSpPr>
          <p:spPr bwMode="auto">
            <a:xfrm rot="5400000">
              <a:off x="5244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31278" name="Text Box 185"/>
            <p:cNvSpPr txBox="1">
              <a:spLocks noChangeArrowheads="1"/>
            </p:cNvSpPr>
            <p:nvPr/>
          </p:nvSpPr>
          <p:spPr bwMode="auto">
            <a:xfrm>
              <a:off x="660" y="79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279" name="Text Box 186"/>
            <p:cNvSpPr txBox="1">
              <a:spLocks noChangeArrowheads="1"/>
            </p:cNvSpPr>
            <p:nvPr/>
          </p:nvSpPr>
          <p:spPr bwMode="auto">
            <a:xfrm>
              <a:off x="660" y="138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280" name="Text Box 187"/>
            <p:cNvSpPr txBox="1">
              <a:spLocks noChangeArrowheads="1"/>
            </p:cNvSpPr>
            <p:nvPr/>
          </p:nvSpPr>
          <p:spPr bwMode="auto">
            <a:xfrm>
              <a:off x="624" y="19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131281" name="Line 188"/>
            <p:cNvSpPr>
              <a:spLocks noChangeShapeType="1"/>
            </p:cNvSpPr>
            <p:nvPr/>
          </p:nvSpPr>
          <p:spPr bwMode="auto">
            <a:xfrm>
              <a:off x="332" y="253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282" name="Text Box 189"/>
            <p:cNvSpPr txBox="1">
              <a:spLocks noChangeArrowheads="1"/>
            </p:cNvSpPr>
            <p:nvPr/>
          </p:nvSpPr>
          <p:spPr bwMode="auto">
            <a:xfrm>
              <a:off x="660" y="27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283" name="Text Box 190"/>
            <p:cNvSpPr txBox="1">
              <a:spLocks noChangeArrowheads="1"/>
            </p:cNvSpPr>
            <p:nvPr/>
          </p:nvSpPr>
          <p:spPr bwMode="auto">
            <a:xfrm>
              <a:off x="624" y="31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1284" name="Text Box 191"/>
            <p:cNvSpPr txBox="1">
              <a:spLocks noChangeArrowheads="1"/>
            </p:cNvSpPr>
            <p:nvPr/>
          </p:nvSpPr>
          <p:spPr bwMode="auto">
            <a:xfrm rot="5400000">
              <a:off x="665" y="162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85" name="Text Box 192"/>
            <p:cNvSpPr txBox="1">
              <a:spLocks noChangeArrowheads="1"/>
            </p:cNvSpPr>
            <p:nvPr/>
          </p:nvSpPr>
          <p:spPr bwMode="auto">
            <a:xfrm rot="5400000">
              <a:off x="665" y="28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1286" name="Text Box 193"/>
            <p:cNvSpPr txBox="1">
              <a:spLocks noChangeArrowheads="1"/>
            </p:cNvSpPr>
            <p:nvPr/>
          </p:nvSpPr>
          <p:spPr bwMode="auto">
            <a:xfrm>
              <a:off x="348" y="101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131287" name="Text Box 194"/>
            <p:cNvSpPr txBox="1">
              <a:spLocks noChangeArrowheads="1"/>
            </p:cNvSpPr>
            <p:nvPr/>
          </p:nvSpPr>
          <p:spPr bwMode="auto">
            <a:xfrm>
              <a:off x="348" y="126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1288" name="Text Box 195"/>
            <p:cNvSpPr txBox="1">
              <a:spLocks noChangeArrowheads="1"/>
            </p:cNvSpPr>
            <p:nvPr/>
          </p:nvSpPr>
          <p:spPr bwMode="auto">
            <a:xfrm>
              <a:off x="348" y="151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1289" name="Text Box 196"/>
            <p:cNvSpPr txBox="1">
              <a:spLocks noChangeArrowheads="1"/>
            </p:cNvSpPr>
            <p:nvPr/>
          </p:nvSpPr>
          <p:spPr bwMode="auto">
            <a:xfrm>
              <a:off x="348" y="17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1290" name="Text Box 197"/>
            <p:cNvSpPr txBox="1">
              <a:spLocks noChangeArrowheads="1"/>
            </p:cNvSpPr>
            <p:nvPr/>
          </p:nvSpPr>
          <p:spPr bwMode="auto">
            <a:xfrm>
              <a:off x="348" y="20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1291" name="Text Box 198"/>
            <p:cNvSpPr txBox="1">
              <a:spLocks noChangeArrowheads="1"/>
            </p:cNvSpPr>
            <p:nvPr/>
          </p:nvSpPr>
          <p:spPr bwMode="auto">
            <a:xfrm>
              <a:off x="375" y="2635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列</a:t>
              </a:r>
            </a:p>
          </p:txBody>
        </p:sp>
        <p:sp>
          <p:nvSpPr>
            <p:cNvPr id="131292" name="Text Box 199"/>
            <p:cNvSpPr txBox="1">
              <a:spLocks noChangeArrowheads="1"/>
            </p:cNvSpPr>
            <p:nvPr/>
          </p:nvSpPr>
          <p:spPr bwMode="auto">
            <a:xfrm>
              <a:off x="375" y="2883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地</a:t>
              </a:r>
            </a:p>
          </p:txBody>
        </p:sp>
        <p:sp>
          <p:nvSpPr>
            <p:cNvPr id="131293" name="Text Box 200"/>
            <p:cNvSpPr txBox="1">
              <a:spLocks noChangeArrowheads="1"/>
            </p:cNvSpPr>
            <p:nvPr/>
          </p:nvSpPr>
          <p:spPr bwMode="auto">
            <a:xfrm>
              <a:off x="375" y="313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址</a:t>
              </a:r>
            </a:p>
          </p:txBody>
        </p:sp>
        <p:sp>
          <p:nvSpPr>
            <p:cNvPr id="131294" name="Text Box 201"/>
            <p:cNvSpPr txBox="1">
              <a:spLocks noChangeArrowheads="1"/>
            </p:cNvSpPr>
            <p:nvPr/>
          </p:nvSpPr>
          <p:spPr bwMode="auto">
            <a:xfrm>
              <a:off x="375" y="33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译</a:t>
              </a:r>
            </a:p>
          </p:txBody>
        </p:sp>
        <p:sp>
          <p:nvSpPr>
            <p:cNvPr id="131295" name="Text Box 202"/>
            <p:cNvSpPr txBox="1">
              <a:spLocks noChangeArrowheads="1"/>
            </p:cNvSpPr>
            <p:nvPr/>
          </p:nvSpPr>
          <p:spPr bwMode="auto">
            <a:xfrm>
              <a:off x="375" y="36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131296" name="Text Box 203"/>
            <p:cNvSpPr txBox="1">
              <a:spLocks noChangeArrowheads="1"/>
            </p:cNvSpPr>
            <p:nvPr/>
          </p:nvSpPr>
          <p:spPr bwMode="auto">
            <a:xfrm>
              <a:off x="194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297" name="Text Box 204"/>
            <p:cNvSpPr txBox="1">
              <a:spLocks noChangeArrowheads="1"/>
            </p:cNvSpPr>
            <p:nvPr/>
          </p:nvSpPr>
          <p:spPr bwMode="auto">
            <a:xfrm>
              <a:off x="310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1298" name="Text Box 205"/>
            <p:cNvSpPr txBox="1">
              <a:spLocks noChangeArrowheads="1"/>
            </p:cNvSpPr>
            <p:nvPr/>
          </p:nvSpPr>
          <p:spPr bwMode="auto">
            <a:xfrm>
              <a:off x="4256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1299" name="Text Box 206"/>
            <p:cNvSpPr txBox="1">
              <a:spLocks noChangeArrowheads="1"/>
            </p:cNvSpPr>
            <p:nvPr/>
          </p:nvSpPr>
          <p:spPr bwMode="auto">
            <a:xfrm>
              <a:off x="5414" y="3527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</a:rPr>
                <a:t>I/O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1300" name="Line 207"/>
            <p:cNvSpPr>
              <a:spLocks noChangeShapeType="1"/>
            </p:cNvSpPr>
            <p:nvPr/>
          </p:nvSpPr>
          <p:spPr bwMode="auto">
            <a:xfrm>
              <a:off x="140" y="90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1" name="Line 208"/>
            <p:cNvSpPr>
              <a:spLocks noChangeShapeType="1"/>
            </p:cNvSpPr>
            <p:nvPr/>
          </p:nvSpPr>
          <p:spPr bwMode="auto">
            <a:xfrm>
              <a:off x="140" y="11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2" name="Line 209"/>
            <p:cNvSpPr>
              <a:spLocks noChangeShapeType="1"/>
            </p:cNvSpPr>
            <p:nvPr/>
          </p:nvSpPr>
          <p:spPr bwMode="auto">
            <a:xfrm>
              <a:off x="140" y="142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3" name="Line 210"/>
            <p:cNvSpPr>
              <a:spLocks noChangeShapeType="1"/>
            </p:cNvSpPr>
            <p:nvPr/>
          </p:nvSpPr>
          <p:spPr bwMode="auto">
            <a:xfrm>
              <a:off x="140" y="168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4" name="Line 211"/>
            <p:cNvSpPr>
              <a:spLocks noChangeShapeType="1"/>
            </p:cNvSpPr>
            <p:nvPr/>
          </p:nvSpPr>
          <p:spPr bwMode="auto">
            <a:xfrm>
              <a:off x="140" y="194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5" name="Line 212"/>
            <p:cNvSpPr>
              <a:spLocks noChangeShapeType="1"/>
            </p:cNvSpPr>
            <p:nvPr/>
          </p:nvSpPr>
          <p:spPr bwMode="auto">
            <a:xfrm>
              <a:off x="140" y="220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6" name="Line 213"/>
            <p:cNvSpPr>
              <a:spLocks noChangeShapeType="1"/>
            </p:cNvSpPr>
            <p:nvPr/>
          </p:nvSpPr>
          <p:spPr bwMode="auto">
            <a:xfrm>
              <a:off x="140" y="2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7" name="Line 214"/>
            <p:cNvSpPr>
              <a:spLocks noChangeShapeType="1"/>
            </p:cNvSpPr>
            <p:nvPr/>
          </p:nvSpPr>
          <p:spPr bwMode="auto">
            <a:xfrm>
              <a:off x="140" y="313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8" name="Line 215"/>
            <p:cNvSpPr>
              <a:spLocks noChangeShapeType="1"/>
            </p:cNvSpPr>
            <p:nvPr/>
          </p:nvSpPr>
          <p:spPr bwMode="auto">
            <a:xfrm>
              <a:off x="140" y="339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09" name="Line 216"/>
            <p:cNvSpPr>
              <a:spLocks noChangeShapeType="1"/>
            </p:cNvSpPr>
            <p:nvPr/>
          </p:nvSpPr>
          <p:spPr bwMode="auto">
            <a:xfrm>
              <a:off x="140" y="365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10" name="Text Box 217"/>
            <p:cNvSpPr txBox="1">
              <a:spLocks noChangeArrowheads="1"/>
            </p:cNvSpPr>
            <p:nvPr/>
          </p:nvSpPr>
          <p:spPr bwMode="auto">
            <a:xfrm>
              <a:off x="648" y="389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31311" name="Line 218"/>
            <p:cNvSpPr>
              <a:spLocks noChangeShapeType="1"/>
            </p:cNvSpPr>
            <p:nvPr/>
          </p:nvSpPr>
          <p:spPr bwMode="auto">
            <a:xfrm>
              <a:off x="682" y="39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312" name="Text Box 219"/>
            <p:cNvSpPr txBox="1">
              <a:spLocks noChangeArrowheads="1"/>
            </p:cNvSpPr>
            <p:nvPr/>
          </p:nvSpPr>
          <p:spPr bwMode="auto">
            <a:xfrm>
              <a:off x="668" y="402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131313" name="Line 220"/>
            <p:cNvSpPr>
              <a:spLocks noChangeShapeType="1"/>
            </p:cNvSpPr>
            <p:nvPr/>
          </p:nvSpPr>
          <p:spPr bwMode="auto">
            <a:xfrm>
              <a:off x="726" y="40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21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1093" name="Line 222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4" name="Freeform 223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5" name="Line 224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6" name="Freeform 225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7" name="Line 226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8" name="Text Box 227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1099" name="Text Box 228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1100" name="Text Box 229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1101" name="Text Box 230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1102" name="Line 231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3" name="Line 232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4" name="Line 233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5" name="Line 234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6" name="Line 235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7" name="Line 236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8" name="Line 237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9" name="Line 238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222250" y="1069975"/>
            <a:ext cx="311150" cy="4778375"/>
            <a:chOff x="140" y="674"/>
            <a:chExt cx="196" cy="3010"/>
          </a:xfrm>
        </p:grpSpPr>
        <p:sp>
          <p:nvSpPr>
            <p:cNvPr id="131083" name="Text Box 240"/>
            <p:cNvSpPr txBox="1">
              <a:spLocks noChangeArrowheads="1"/>
            </p:cNvSpPr>
            <p:nvPr/>
          </p:nvSpPr>
          <p:spPr bwMode="auto">
            <a:xfrm>
              <a:off x="140" y="6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4" name="Text Box 241"/>
            <p:cNvSpPr txBox="1">
              <a:spLocks noChangeArrowheads="1"/>
            </p:cNvSpPr>
            <p:nvPr/>
          </p:nvSpPr>
          <p:spPr bwMode="auto">
            <a:xfrm>
              <a:off x="140" y="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5" name="Text Box 242"/>
            <p:cNvSpPr txBox="1">
              <a:spLocks noChangeArrowheads="1"/>
            </p:cNvSpPr>
            <p:nvPr/>
          </p:nvSpPr>
          <p:spPr bwMode="auto">
            <a:xfrm>
              <a:off x="140" y="1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6" name="Text Box 243"/>
            <p:cNvSpPr txBox="1">
              <a:spLocks noChangeArrowheads="1"/>
            </p:cNvSpPr>
            <p:nvPr/>
          </p:nvSpPr>
          <p:spPr bwMode="auto">
            <a:xfrm>
              <a:off x="140" y="14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7" name="Text Box 244"/>
            <p:cNvSpPr txBox="1">
              <a:spLocks noChangeArrowheads="1"/>
            </p:cNvSpPr>
            <p:nvPr/>
          </p:nvSpPr>
          <p:spPr bwMode="auto">
            <a:xfrm>
              <a:off x="140" y="17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8" name="Text Box 245"/>
            <p:cNvSpPr txBox="1">
              <a:spLocks noChangeArrowheads="1"/>
            </p:cNvSpPr>
            <p:nvPr/>
          </p:nvSpPr>
          <p:spPr bwMode="auto">
            <a:xfrm>
              <a:off x="140" y="1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89" name="Text Box 246"/>
            <p:cNvSpPr txBox="1">
              <a:spLocks noChangeArrowheads="1"/>
            </p:cNvSpPr>
            <p:nvPr/>
          </p:nvSpPr>
          <p:spPr bwMode="auto">
            <a:xfrm>
              <a:off x="140" y="26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90" name="Text Box 247"/>
            <p:cNvSpPr txBox="1">
              <a:spLocks noChangeArrowheads="1"/>
            </p:cNvSpPr>
            <p:nvPr/>
          </p:nvSpPr>
          <p:spPr bwMode="auto">
            <a:xfrm>
              <a:off x="140" y="2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91" name="Text Box 248"/>
            <p:cNvSpPr txBox="1">
              <a:spLocks noChangeArrowheads="1"/>
            </p:cNvSpPr>
            <p:nvPr/>
          </p:nvSpPr>
          <p:spPr bwMode="auto">
            <a:xfrm>
              <a:off x="140" y="31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092" name="Text Box 249"/>
            <p:cNvSpPr txBox="1">
              <a:spLocks noChangeArrowheads="1"/>
            </p:cNvSpPr>
            <p:nvPr/>
          </p:nvSpPr>
          <p:spPr bwMode="auto">
            <a:xfrm>
              <a:off x="140" y="3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14266" name="Rectangle 2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1078" name="Text Box 251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sp>
        <p:nvSpPr>
          <p:cNvPr id="253" name="日期占位符 25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832506-5826-4106-87AF-58DE797737D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54" name="灯片编号占位符 2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506A-F483-471A-998B-20F82DF20D2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5" name="页脚占位符 2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4325" y="854075"/>
            <a:ext cx="7292975" cy="403225"/>
            <a:chOff x="1022" y="538"/>
            <a:chExt cx="4594" cy="254"/>
          </a:xfrm>
        </p:grpSpPr>
        <p:sp>
          <p:nvSpPr>
            <p:cNvPr id="132361" name="Line 3"/>
            <p:cNvSpPr>
              <a:spLocks noChangeShapeType="1"/>
            </p:cNvSpPr>
            <p:nvPr/>
          </p:nvSpPr>
          <p:spPr bwMode="auto">
            <a:xfrm flipV="1">
              <a:off x="2180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362" name="Freeform 4"/>
            <p:cNvSpPr>
              <a:spLocks/>
            </p:cNvSpPr>
            <p:nvPr/>
          </p:nvSpPr>
          <p:spPr bwMode="auto">
            <a:xfrm>
              <a:off x="3332" y="605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1 w 1"/>
                <a:gd name="T3" fmla="*/ 0 h 187"/>
                <a:gd name="T4" fmla="*/ 0 60000 65536"/>
                <a:gd name="T5" fmla="*/ 0 60000 65536"/>
                <a:gd name="T6" fmla="*/ 0 w 1"/>
                <a:gd name="T7" fmla="*/ 0 h 187"/>
                <a:gd name="T8" fmla="*/ 1 w 1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7">
                  <a:moveTo>
                    <a:pt x="0" y="187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363" name="Line 5"/>
            <p:cNvSpPr>
              <a:spLocks noChangeShapeType="1"/>
            </p:cNvSpPr>
            <p:nvPr/>
          </p:nvSpPr>
          <p:spPr bwMode="auto">
            <a:xfrm flipV="1">
              <a:off x="4484" y="606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364" name="Freeform 6"/>
            <p:cNvSpPr>
              <a:spLocks/>
            </p:cNvSpPr>
            <p:nvPr/>
          </p:nvSpPr>
          <p:spPr bwMode="auto">
            <a:xfrm>
              <a:off x="1022" y="607"/>
              <a:ext cx="4" cy="181"/>
            </a:xfrm>
            <a:custGeom>
              <a:avLst/>
              <a:gdLst>
                <a:gd name="T0" fmla="*/ 4 w 4"/>
                <a:gd name="T1" fmla="*/ 181 h 181"/>
                <a:gd name="T2" fmla="*/ 0 w 4"/>
                <a:gd name="T3" fmla="*/ 0 h 181"/>
                <a:gd name="T4" fmla="*/ 0 60000 65536"/>
                <a:gd name="T5" fmla="*/ 0 60000 65536"/>
                <a:gd name="T6" fmla="*/ 0 w 4"/>
                <a:gd name="T7" fmla="*/ 0 h 181"/>
                <a:gd name="T8" fmla="*/ 4 w 4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81">
                  <a:moveTo>
                    <a:pt x="4" y="18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365" name="Line 7"/>
            <p:cNvSpPr>
              <a:spLocks noChangeShapeType="1"/>
            </p:cNvSpPr>
            <p:nvPr/>
          </p:nvSpPr>
          <p:spPr bwMode="auto">
            <a:xfrm flipV="1">
              <a:off x="5616" y="599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366" name="Text Box 8"/>
            <p:cNvSpPr txBox="1">
              <a:spLocks noChangeArrowheads="1"/>
            </p:cNvSpPr>
            <p:nvPr/>
          </p:nvSpPr>
          <p:spPr bwMode="auto">
            <a:xfrm>
              <a:off x="1334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第一组</a:t>
              </a:r>
            </a:p>
          </p:txBody>
        </p:sp>
        <p:sp>
          <p:nvSpPr>
            <p:cNvPr id="132367" name="Text Box 9"/>
            <p:cNvSpPr txBox="1">
              <a:spLocks noChangeArrowheads="1"/>
            </p:cNvSpPr>
            <p:nvPr/>
          </p:nvSpPr>
          <p:spPr bwMode="auto">
            <a:xfrm>
              <a:off x="2425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第二组</a:t>
              </a:r>
            </a:p>
          </p:txBody>
        </p:sp>
        <p:sp>
          <p:nvSpPr>
            <p:cNvPr id="132368" name="Text Box 10"/>
            <p:cNvSpPr txBox="1">
              <a:spLocks noChangeArrowheads="1"/>
            </p:cNvSpPr>
            <p:nvPr/>
          </p:nvSpPr>
          <p:spPr bwMode="auto">
            <a:xfrm>
              <a:off x="3577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第三组</a:t>
              </a:r>
            </a:p>
          </p:txBody>
        </p:sp>
        <p:sp>
          <p:nvSpPr>
            <p:cNvPr id="132369" name="Text Box 11"/>
            <p:cNvSpPr txBox="1">
              <a:spLocks noChangeArrowheads="1"/>
            </p:cNvSpPr>
            <p:nvPr/>
          </p:nvSpPr>
          <p:spPr bwMode="auto">
            <a:xfrm>
              <a:off x="4729" y="5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第四组</a:t>
              </a:r>
            </a:p>
          </p:txBody>
        </p:sp>
        <p:sp>
          <p:nvSpPr>
            <p:cNvPr id="132370" name="Line 12"/>
            <p:cNvSpPr>
              <a:spLocks noChangeShapeType="1"/>
            </p:cNvSpPr>
            <p:nvPr/>
          </p:nvSpPr>
          <p:spPr bwMode="auto">
            <a:xfrm flipH="1">
              <a:off x="103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1" name="Line 13"/>
            <p:cNvSpPr>
              <a:spLocks noChangeShapeType="1"/>
            </p:cNvSpPr>
            <p:nvPr/>
          </p:nvSpPr>
          <p:spPr bwMode="auto">
            <a:xfrm flipH="1">
              <a:off x="21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2" name="Line 14"/>
            <p:cNvSpPr>
              <a:spLocks noChangeShapeType="1"/>
            </p:cNvSpPr>
            <p:nvPr/>
          </p:nvSpPr>
          <p:spPr bwMode="auto">
            <a:xfrm flipH="1">
              <a:off x="33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3" name="Line 15"/>
            <p:cNvSpPr>
              <a:spLocks noChangeShapeType="1"/>
            </p:cNvSpPr>
            <p:nvPr/>
          </p:nvSpPr>
          <p:spPr bwMode="auto">
            <a:xfrm flipH="1">
              <a:off x="447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4" name="Line 16"/>
            <p:cNvSpPr>
              <a:spLocks noChangeShapeType="1"/>
            </p:cNvSpPr>
            <p:nvPr/>
          </p:nvSpPr>
          <p:spPr bwMode="auto">
            <a:xfrm rot="10800000" flipH="1">
              <a:off x="199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5" name="Line 17"/>
            <p:cNvSpPr>
              <a:spLocks noChangeShapeType="1"/>
            </p:cNvSpPr>
            <p:nvPr/>
          </p:nvSpPr>
          <p:spPr bwMode="auto">
            <a:xfrm rot="10800000" flipH="1">
              <a:off x="314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6" name="Line 18"/>
            <p:cNvSpPr>
              <a:spLocks noChangeShapeType="1"/>
            </p:cNvSpPr>
            <p:nvPr/>
          </p:nvSpPr>
          <p:spPr bwMode="auto">
            <a:xfrm rot="10800000" flipH="1">
              <a:off x="4296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377" name="Line 19"/>
            <p:cNvSpPr>
              <a:spLocks noChangeShapeType="1"/>
            </p:cNvSpPr>
            <p:nvPr/>
          </p:nvSpPr>
          <p:spPr bwMode="auto">
            <a:xfrm rot="10800000" flipH="1">
              <a:off x="542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2250" y="1069975"/>
            <a:ext cx="8921750" cy="5716588"/>
            <a:chOff x="140" y="674"/>
            <a:chExt cx="5620" cy="3601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40" y="713"/>
              <a:ext cx="5620" cy="3562"/>
              <a:chOff x="140" y="713"/>
              <a:chExt cx="5620" cy="3562"/>
            </a:xfrm>
          </p:grpSpPr>
          <p:sp>
            <p:nvSpPr>
              <p:cNvPr id="132143" name="Rectangle 22"/>
              <p:cNvSpPr>
                <a:spLocks noChangeArrowheads="1"/>
              </p:cNvSpPr>
              <p:nvPr/>
            </p:nvSpPr>
            <p:spPr bwMode="auto">
              <a:xfrm>
                <a:off x="332" y="713"/>
                <a:ext cx="576" cy="31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44" name="Rectangle 23"/>
              <p:cNvSpPr>
                <a:spLocks noChangeArrowheads="1"/>
              </p:cNvSpPr>
              <p:nvPr/>
            </p:nvSpPr>
            <p:spPr bwMode="auto">
              <a:xfrm>
                <a:off x="172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2145" name="Text Box 24"/>
              <p:cNvSpPr txBox="1">
                <a:spLocks noChangeArrowheads="1"/>
              </p:cNvSpPr>
              <p:nvPr/>
            </p:nvSpPr>
            <p:spPr bwMode="auto">
              <a:xfrm>
                <a:off x="1408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146" name="Rectangle 25"/>
              <p:cNvSpPr>
                <a:spLocks noChangeArrowheads="1"/>
              </p:cNvSpPr>
              <p:nvPr/>
            </p:nvSpPr>
            <p:spPr bwMode="auto">
              <a:xfrm>
                <a:off x="1152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47" name="Rectangle 26"/>
              <p:cNvSpPr>
                <a:spLocks noChangeArrowheads="1"/>
              </p:cNvSpPr>
              <p:nvPr/>
            </p:nvSpPr>
            <p:spPr bwMode="auto">
              <a:xfrm>
                <a:off x="2869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2148" name="Text Box 27"/>
              <p:cNvSpPr txBox="1">
                <a:spLocks noChangeArrowheads="1"/>
              </p:cNvSpPr>
              <p:nvPr/>
            </p:nvSpPr>
            <p:spPr bwMode="auto">
              <a:xfrm>
                <a:off x="2549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149" name="Rectangle 28"/>
              <p:cNvSpPr>
                <a:spLocks noChangeArrowheads="1"/>
              </p:cNvSpPr>
              <p:nvPr/>
            </p:nvSpPr>
            <p:spPr bwMode="auto">
              <a:xfrm>
                <a:off x="2293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2150" name="Rectangle 29"/>
              <p:cNvSpPr>
                <a:spLocks noChangeArrowheads="1"/>
              </p:cNvSpPr>
              <p:nvPr/>
            </p:nvSpPr>
            <p:spPr bwMode="auto">
              <a:xfrm>
                <a:off x="404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2151" name="Text Box 30"/>
              <p:cNvSpPr txBox="1">
                <a:spLocks noChangeArrowheads="1"/>
              </p:cNvSpPr>
              <p:nvPr/>
            </p:nvSpPr>
            <p:spPr bwMode="auto">
              <a:xfrm>
                <a:off x="3724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152" name="Rectangle 31"/>
              <p:cNvSpPr>
                <a:spLocks noChangeArrowheads="1"/>
              </p:cNvSpPr>
              <p:nvPr/>
            </p:nvSpPr>
            <p:spPr bwMode="auto">
              <a:xfrm>
                <a:off x="3468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2153" name="Rectangle 32"/>
              <p:cNvSpPr>
                <a:spLocks noChangeArrowheads="1"/>
              </p:cNvSpPr>
              <p:nvPr/>
            </p:nvSpPr>
            <p:spPr bwMode="auto">
              <a:xfrm>
                <a:off x="5180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2154" name="Text Box 33"/>
              <p:cNvSpPr txBox="1">
                <a:spLocks noChangeArrowheads="1"/>
              </p:cNvSpPr>
              <p:nvPr/>
            </p:nvSpPr>
            <p:spPr bwMode="auto">
              <a:xfrm>
                <a:off x="4860" y="87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155" name="Rectangle 34"/>
              <p:cNvSpPr>
                <a:spLocks noChangeArrowheads="1"/>
              </p:cNvSpPr>
              <p:nvPr/>
            </p:nvSpPr>
            <p:spPr bwMode="auto">
              <a:xfrm>
                <a:off x="4604" y="1014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2156" name="Rectangle 35"/>
              <p:cNvSpPr>
                <a:spLocks noChangeArrowheads="1"/>
              </p:cNvSpPr>
              <p:nvPr/>
            </p:nvSpPr>
            <p:spPr bwMode="auto">
              <a:xfrm>
                <a:off x="172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2157" name="Rectangle 36"/>
              <p:cNvSpPr>
                <a:spLocks noChangeArrowheads="1"/>
              </p:cNvSpPr>
              <p:nvPr/>
            </p:nvSpPr>
            <p:spPr bwMode="auto">
              <a:xfrm>
                <a:off x="1152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58" name="Rectangle 37"/>
              <p:cNvSpPr>
                <a:spLocks noChangeArrowheads="1"/>
              </p:cNvSpPr>
              <p:nvPr/>
            </p:nvSpPr>
            <p:spPr bwMode="auto">
              <a:xfrm>
                <a:off x="2869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132159" name="Rectangle 38"/>
              <p:cNvSpPr>
                <a:spLocks noChangeArrowheads="1"/>
              </p:cNvSpPr>
              <p:nvPr/>
            </p:nvSpPr>
            <p:spPr bwMode="auto">
              <a:xfrm>
                <a:off x="2293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132160" name="Rectangle 39"/>
              <p:cNvSpPr>
                <a:spLocks noChangeArrowheads="1"/>
              </p:cNvSpPr>
              <p:nvPr/>
            </p:nvSpPr>
            <p:spPr bwMode="auto">
              <a:xfrm>
                <a:off x="404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47</a:t>
                </a:r>
              </a:p>
            </p:txBody>
          </p:sp>
          <p:sp>
            <p:nvSpPr>
              <p:cNvPr id="132161" name="Rectangle 40"/>
              <p:cNvSpPr>
                <a:spLocks noChangeArrowheads="1"/>
              </p:cNvSpPr>
              <p:nvPr/>
            </p:nvSpPr>
            <p:spPr bwMode="auto">
              <a:xfrm>
                <a:off x="3468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132162" name="Rectangle 41"/>
              <p:cNvSpPr>
                <a:spLocks noChangeArrowheads="1"/>
              </p:cNvSpPr>
              <p:nvPr/>
            </p:nvSpPr>
            <p:spPr bwMode="auto">
              <a:xfrm>
                <a:off x="5180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2163" name="Rectangle 42"/>
              <p:cNvSpPr>
                <a:spLocks noChangeArrowheads="1"/>
              </p:cNvSpPr>
              <p:nvPr/>
            </p:nvSpPr>
            <p:spPr bwMode="auto">
              <a:xfrm>
                <a:off x="4604" y="2215"/>
                <a:ext cx="288" cy="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132164" name="Line 43"/>
              <p:cNvSpPr>
                <a:spLocks noChangeShapeType="1"/>
              </p:cNvSpPr>
              <p:nvPr/>
            </p:nvSpPr>
            <p:spPr bwMode="auto">
              <a:xfrm rot="5400000">
                <a:off x="1325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5" name="Line 44"/>
              <p:cNvSpPr>
                <a:spLocks noChangeShapeType="1"/>
              </p:cNvSpPr>
              <p:nvPr/>
            </p:nvSpPr>
            <p:spPr bwMode="auto">
              <a:xfrm rot="5400000">
                <a:off x="1308" y="271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6" name="Freeform 45"/>
              <p:cNvSpPr>
                <a:spLocks/>
              </p:cNvSpPr>
              <p:nvPr/>
            </p:nvSpPr>
            <p:spPr bwMode="auto">
              <a:xfrm>
                <a:off x="1260" y="2709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7" name="Line 46"/>
              <p:cNvSpPr>
                <a:spLocks noChangeShapeType="1"/>
              </p:cNvSpPr>
              <p:nvPr/>
            </p:nvSpPr>
            <p:spPr bwMode="auto">
              <a:xfrm rot="-5400000">
                <a:off x="1133" y="2712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8" name="Line 47"/>
              <p:cNvSpPr>
                <a:spLocks noChangeShapeType="1"/>
              </p:cNvSpPr>
              <p:nvPr/>
            </p:nvSpPr>
            <p:spPr bwMode="auto">
              <a:xfrm rot="-5400000">
                <a:off x="1212" y="271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9" name="Freeform 48"/>
              <p:cNvSpPr>
                <a:spLocks/>
              </p:cNvSpPr>
              <p:nvPr/>
            </p:nvSpPr>
            <p:spPr bwMode="auto">
              <a:xfrm>
                <a:off x="1434" y="2353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112 w 112"/>
                  <a:gd name="T3" fmla="*/ 0 h 1"/>
                  <a:gd name="T4" fmla="*/ 0 60000 65536"/>
                  <a:gd name="T5" fmla="*/ 0 60000 65536"/>
                  <a:gd name="T6" fmla="*/ 0 w 112"/>
                  <a:gd name="T7" fmla="*/ 0 h 1"/>
                  <a:gd name="T8" fmla="*/ 112 w 11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1">
                    <a:moveTo>
                      <a:pt x="0" y="0"/>
                    </a:moveTo>
                    <a:lnTo>
                      <a:pt x="1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0" name="Freeform 49"/>
              <p:cNvSpPr>
                <a:spLocks/>
              </p:cNvSpPr>
              <p:nvPr/>
            </p:nvSpPr>
            <p:spPr bwMode="auto">
              <a:xfrm>
                <a:off x="1059" y="1209"/>
                <a:ext cx="152" cy="1469"/>
              </a:xfrm>
              <a:custGeom>
                <a:avLst/>
                <a:gdLst>
                  <a:gd name="T0" fmla="*/ 152 w 152"/>
                  <a:gd name="T1" fmla="*/ 1469 h 1469"/>
                  <a:gd name="T2" fmla="*/ 0 w 152"/>
                  <a:gd name="T3" fmla="*/ 1469 h 1469"/>
                  <a:gd name="T4" fmla="*/ 0 w 152"/>
                  <a:gd name="T5" fmla="*/ 0 h 1469"/>
                  <a:gd name="T6" fmla="*/ 95 w 152"/>
                  <a:gd name="T7" fmla="*/ 1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9"/>
                  <a:gd name="T14" fmla="*/ 152 w 152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9">
                    <a:moveTo>
                      <a:pt x="152" y="1469"/>
                    </a:moveTo>
                    <a:lnTo>
                      <a:pt x="0" y="1469"/>
                    </a:lnTo>
                    <a:lnTo>
                      <a:pt x="0" y="0"/>
                    </a:lnTo>
                    <a:lnTo>
                      <a:pt x="95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1" name="Freeform 50"/>
              <p:cNvSpPr>
                <a:spLocks/>
              </p:cNvSpPr>
              <p:nvPr/>
            </p:nvSpPr>
            <p:spPr bwMode="auto">
              <a:xfrm>
                <a:off x="1055" y="2353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0 w 102"/>
                  <a:gd name="T3" fmla="*/ 0 h 1"/>
                  <a:gd name="T4" fmla="*/ 0 60000 65536"/>
                  <a:gd name="T5" fmla="*/ 0 60000 65536"/>
                  <a:gd name="T6" fmla="*/ 0 w 102"/>
                  <a:gd name="T7" fmla="*/ 0 h 1"/>
                  <a:gd name="T8" fmla="*/ 102 w 10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2" h="1">
                    <a:moveTo>
                      <a:pt x="102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2" name="Line 51"/>
              <p:cNvSpPr>
                <a:spLocks noChangeShapeType="1"/>
              </p:cNvSpPr>
              <p:nvPr/>
            </p:nvSpPr>
            <p:spPr bwMode="auto">
              <a:xfrm rot="5400000">
                <a:off x="1896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3" name="Line 52"/>
              <p:cNvSpPr>
                <a:spLocks noChangeShapeType="1"/>
              </p:cNvSpPr>
              <p:nvPr/>
            </p:nvSpPr>
            <p:spPr bwMode="auto">
              <a:xfrm rot="5400000">
                <a:off x="1879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4" name="Freeform 53"/>
              <p:cNvSpPr>
                <a:spLocks/>
              </p:cNvSpPr>
              <p:nvPr/>
            </p:nvSpPr>
            <p:spPr bwMode="auto">
              <a:xfrm>
                <a:off x="1831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5" name="Line 54"/>
              <p:cNvSpPr>
                <a:spLocks noChangeShapeType="1"/>
              </p:cNvSpPr>
              <p:nvPr/>
            </p:nvSpPr>
            <p:spPr bwMode="auto">
              <a:xfrm rot="-5400000">
                <a:off x="1704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6" name="Line 55"/>
              <p:cNvSpPr>
                <a:spLocks noChangeShapeType="1"/>
              </p:cNvSpPr>
              <p:nvPr/>
            </p:nvSpPr>
            <p:spPr bwMode="auto">
              <a:xfrm rot="-5400000">
                <a:off x="1783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7" name="Freeform 56"/>
              <p:cNvSpPr>
                <a:spLocks/>
              </p:cNvSpPr>
              <p:nvPr/>
            </p:nvSpPr>
            <p:spPr bwMode="auto">
              <a:xfrm>
                <a:off x="2005" y="2353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3 w 103"/>
                  <a:gd name="T3" fmla="*/ 0 h 1"/>
                  <a:gd name="T4" fmla="*/ 0 60000 65536"/>
                  <a:gd name="T5" fmla="*/ 0 60000 65536"/>
                  <a:gd name="T6" fmla="*/ 0 w 103"/>
                  <a:gd name="T7" fmla="*/ 0 h 1"/>
                  <a:gd name="T8" fmla="*/ 103 w 10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1">
                    <a:moveTo>
                      <a:pt x="0" y="0"/>
                    </a:move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8" name="Freeform 57"/>
              <p:cNvSpPr>
                <a:spLocks/>
              </p:cNvSpPr>
              <p:nvPr/>
            </p:nvSpPr>
            <p:spPr bwMode="auto">
              <a:xfrm>
                <a:off x="1611" y="2352"/>
                <a:ext cx="113" cy="1"/>
              </a:xfrm>
              <a:custGeom>
                <a:avLst/>
                <a:gdLst>
                  <a:gd name="T0" fmla="*/ 113 w 113"/>
                  <a:gd name="T1" fmla="*/ 1 h 1"/>
                  <a:gd name="T2" fmla="*/ 0 w 113"/>
                  <a:gd name="T3" fmla="*/ 0 h 1"/>
                  <a:gd name="T4" fmla="*/ 0 60000 65536"/>
                  <a:gd name="T5" fmla="*/ 0 60000 65536"/>
                  <a:gd name="T6" fmla="*/ 0 w 113"/>
                  <a:gd name="T7" fmla="*/ 0 h 1"/>
                  <a:gd name="T8" fmla="*/ 113 w 11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">
                    <a:moveTo>
                      <a:pt x="113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9" name="Line 58"/>
              <p:cNvSpPr>
                <a:spLocks noChangeShapeType="1"/>
              </p:cNvSpPr>
              <p:nvPr/>
            </p:nvSpPr>
            <p:spPr bwMode="auto">
              <a:xfrm rot="5400000">
                <a:off x="247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0" name="Line 59"/>
              <p:cNvSpPr>
                <a:spLocks noChangeShapeType="1"/>
              </p:cNvSpPr>
              <p:nvPr/>
            </p:nvSpPr>
            <p:spPr bwMode="auto">
              <a:xfrm rot="5400000">
                <a:off x="2460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1" name="Freeform 60"/>
              <p:cNvSpPr>
                <a:spLocks/>
              </p:cNvSpPr>
              <p:nvPr/>
            </p:nvSpPr>
            <p:spPr bwMode="auto">
              <a:xfrm>
                <a:off x="2412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2" name="Line 61"/>
              <p:cNvSpPr>
                <a:spLocks noChangeShapeType="1"/>
              </p:cNvSpPr>
              <p:nvPr/>
            </p:nvSpPr>
            <p:spPr bwMode="auto">
              <a:xfrm rot="-5400000">
                <a:off x="2285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3" name="Line 62"/>
              <p:cNvSpPr>
                <a:spLocks noChangeShapeType="1"/>
              </p:cNvSpPr>
              <p:nvPr/>
            </p:nvSpPr>
            <p:spPr bwMode="auto">
              <a:xfrm rot="-5400000">
                <a:off x="2364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4" name="Freeform 63"/>
              <p:cNvSpPr>
                <a:spLocks/>
              </p:cNvSpPr>
              <p:nvPr/>
            </p:nvSpPr>
            <p:spPr bwMode="auto">
              <a:xfrm>
                <a:off x="2586" y="2353"/>
                <a:ext cx="109" cy="1"/>
              </a:xfrm>
              <a:custGeom>
                <a:avLst/>
                <a:gdLst>
                  <a:gd name="T0" fmla="*/ 0 w 109"/>
                  <a:gd name="T1" fmla="*/ 0 h 1"/>
                  <a:gd name="T2" fmla="*/ 109 w 109"/>
                  <a:gd name="T3" fmla="*/ 0 h 1"/>
                  <a:gd name="T4" fmla="*/ 0 60000 65536"/>
                  <a:gd name="T5" fmla="*/ 0 60000 65536"/>
                  <a:gd name="T6" fmla="*/ 0 w 109"/>
                  <a:gd name="T7" fmla="*/ 0 h 1"/>
                  <a:gd name="T8" fmla="*/ 109 w 1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9" h="1">
                    <a:moveTo>
                      <a:pt x="0" y="0"/>
                    </a:moveTo>
                    <a:lnTo>
                      <a:pt x="10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85" name="Freeform 64"/>
              <p:cNvSpPr>
                <a:spLocks/>
              </p:cNvSpPr>
              <p:nvPr/>
            </p:nvSpPr>
            <p:spPr bwMode="auto">
              <a:xfrm>
                <a:off x="2207" y="2353"/>
                <a:ext cx="89" cy="1"/>
              </a:xfrm>
              <a:custGeom>
                <a:avLst/>
                <a:gdLst>
                  <a:gd name="T0" fmla="*/ 89 w 89"/>
                  <a:gd name="T1" fmla="*/ 0 h 1"/>
                  <a:gd name="T2" fmla="*/ 0 w 89"/>
                  <a:gd name="T3" fmla="*/ 0 h 1"/>
                  <a:gd name="T4" fmla="*/ 0 60000 65536"/>
                  <a:gd name="T5" fmla="*/ 0 60000 65536"/>
                  <a:gd name="T6" fmla="*/ 0 w 89"/>
                  <a:gd name="T7" fmla="*/ 0 h 1"/>
                  <a:gd name="T8" fmla="*/ 89 w 8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9" h="1">
                    <a:moveTo>
                      <a:pt x="89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86" name="Line 65"/>
              <p:cNvSpPr>
                <a:spLocks noChangeShapeType="1"/>
              </p:cNvSpPr>
              <p:nvPr/>
            </p:nvSpPr>
            <p:spPr bwMode="auto">
              <a:xfrm rot="5400000">
                <a:off x="3053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7" name="Line 66"/>
              <p:cNvSpPr>
                <a:spLocks noChangeShapeType="1"/>
              </p:cNvSpPr>
              <p:nvPr/>
            </p:nvSpPr>
            <p:spPr bwMode="auto">
              <a:xfrm rot="5400000">
                <a:off x="3036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8" name="Freeform 67"/>
              <p:cNvSpPr>
                <a:spLocks/>
              </p:cNvSpPr>
              <p:nvPr/>
            </p:nvSpPr>
            <p:spPr bwMode="auto">
              <a:xfrm>
                <a:off x="2988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89" name="Line 68"/>
              <p:cNvSpPr>
                <a:spLocks noChangeShapeType="1"/>
              </p:cNvSpPr>
              <p:nvPr/>
            </p:nvSpPr>
            <p:spPr bwMode="auto">
              <a:xfrm rot="-5400000">
                <a:off x="2861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0" name="Line 69"/>
              <p:cNvSpPr>
                <a:spLocks noChangeShapeType="1"/>
              </p:cNvSpPr>
              <p:nvPr/>
            </p:nvSpPr>
            <p:spPr bwMode="auto">
              <a:xfrm rot="-5400000">
                <a:off x="2940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1" name="Freeform 70"/>
              <p:cNvSpPr>
                <a:spLocks/>
              </p:cNvSpPr>
              <p:nvPr/>
            </p:nvSpPr>
            <p:spPr bwMode="auto">
              <a:xfrm>
                <a:off x="3162" y="2353"/>
                <a:ext cx="115" cy="1"/>
              </a:xfrm>
              <a:custGeom>
                <a:avLst/>
                <a:gdLst>
                  <a:gd name="T0" fmla="*/ 0 w 115"/>
                  <a:gd name="T1" fmla="*/ 0 h 1"/>
                  <a:gd name="T2" fmla="*/ 115 w 115"/>
                  <a:gd name="T3" fmla="*/ 0 h 1"/>
                  <a:gd name="T4" fmla="*/ 0 60000 65536"/>
                  <a:gd name="T5" fmla="*/ 0 60000 65536"/>
                  <a:gd name="T6" fmla="*/ 0 w 115"/>
                  <a:gd name="T7" fmla="*/ 0 h 1"/>
                  <a:gd name="T8" fmla="*/ 115 w 11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5" h="1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2" name="Freeform 71"/>
              <p:cNvSpPr>
                <a:spLocks/>
              </p:cNvSpPr>
              <p:nvPr/>
            </p:nvSpPr>
            <p:spPr bwMode="auto">
              <a:xfrm>
                <a:off x="2783" y="2353"/>
                <a:ext cx="90" cy="1"/>
              </a:xfrm>
              <a:custGeom>
                <a:avLst/>
                <a:gdLst>
                  <a:gd name="T0" fmla="*/ 90 w 90"/>
                  <a:gd name="T1" fmla="*/ 0 h 1"/>
                  <a:gd name="T2" fmla="*/ 0 w 90"/>
                  <a:gd name="T3" fmla="*/ 0 h 1"/>
                  <a:gd name="T4" fmla="*/ 0 60000 65536"/>
                  <a:gd name="T5" fmla="*/ 0 60000 65536"/>
                  <a:gd name="T6" fmla="*/ 0 w 90"/>
                  <a:gd name="T7" fmla="*/ 0 h 1"/>
                  <a:gd name="T8" fmla="*/ 90 w 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1">
                    <a:moveTo>
                      <a:pt x="9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3" name="Line 72"/>
              <p:cNvSpPr>
                <a:spLocks noChangeShapeType="1"/>
              </p:cNvSpPr>
              <p:nvPr/>
            </p:nvSpPr>
            <p:spPr bwMode="auto">
              <a:xfrm rot="5400000">
                <a:off x="3629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4" name="Line 73"/>
              <p:cNvSpPr>
                <a:spLocks noChangeShapeType="1"/>
              </p:cNvSpPr>
              <p:nvPr/>
            </p:nvSpPr>
            <p:spPr bwMode="auto">
              <a:xfrm rot="5400000">
                <a:off x="3612" y="271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5" name="Freeform 74"/>
              <p:cNvSpPr>
                <a:spLocks/>
              </p:cNvSpPr>
              <p:nvPr/>
            </p:nvSpPr>
            <p:spPr bwMode="auto">
              <a:xfrm>
                <a:off x="3564" y="2710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6" name="Line 75"/>
              <p:cNvSpPr>
                <a:spLocks noChangeShapeType="1"/>
              </p:cNvSpPr>
              <p:nvPr/>
            </p:nvSpPr>
            <p:spPr bwMode="auto">
              <a:xfrm rot="-5400000">
                <a:off x="3437" y="2713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7" name="Line 76"/>
              <p:cNvSpPr>
                <a:spLocks noChangeShapeType="1"/>
              </p:cNvSpPr>
              <p:nvPr/>
            </p:nvSpPr>
            <p:spPr bwMode="auto">
              <a:xfrm rot="-5400000">
                <a:off x="3516" y="2715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98" name="Freeform 77"/>
              <p:cNvSpPr>
                <a:spLocks/>
              </p:cNvSpPr>
              <p:nvPr/>
            </p:nvSpPr>
            <p:spPr bwMode="auto">
              <a:xfrm>
                <a:off x="3751" y="2352"/>
                <a:ext cx="100" cy="1"/>
              </a:xfrm>
              <a:custGeom>
                <a:avLst/>
                <a:gdLst>
                  <a:gd name="T0" fmla="*/ 0 w 100"/>
                  <a:gd name="T1" fmla="*/ 0 h 1"/>
                  <a:gd name="T2" fmla="*/ 100 w 100"/>
                  <a:gd name="T3" fmla="*/ 1 h 1"/>
                  <a:gd name="T4" fmla="*/ 0 60000 65536"/>
                  <a:gd name="T5" fmla="*/ 0 60000 65536"/>
                  <a:gd name="T6" fmla="*/ 0 w 100"/>
                  <a:gd name="T7" fmla="*/ 0 h 1"/>
                  <a:gd name="T8" fmla="*/ 100 w 10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1">
                    <a:moveTo>
                      <a:pt x="0" y="0"/>
                    </a:moveTo>
                    <a:lnTo>
                      <a:pt x="10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9" name="Freeform 78"/>
              <p:cNvSpPr>
                <a:spLocks/>
              </p:cNvSpPr>
              <p:nvPr/>
            </p:nvSpPr>
            <p:spPr bwMode="auto">
              <a:xfrm>
                <a:off x="3359" y="2353"/>
                <a:ext cx="108" cy="1"/>
              </a:xfrm>
              <a:custGeom>
                <a:avLst/>
                <a:gdLst>
                  <a:gd name="T0" fmla="*/ 108 w 108"/>
                  <a:gd name="T1" fmla="*/ 0 h 1"/>
                  <a:gd name="T2" fmla="*/ 0 w 108"/>
                  <a:gd name="T3" fmla="*/ 0 h 1"/>
                  <a:gd name="T4" fmla="*/ 0 60000 65536"/>
                  <a:gd name="T5" fmla="*/ 0 60000 65536"/>
                  <a:gd name="T6" fmla="*/ 0 w 108"/>
                  <a:gd name="T7" fmla="*/ 0 h 1"/>
                  <a:gd name="T8" fmla="*/ 108 w 10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1">
                    <a:moveTo>
                      <a:pt x="10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0" name="Line 79"/>
              <p:cNvSpPr>
                <a:spLocks noChangeShapeType="1"/>
              </p:cNvSpPr>
              <p:nvPr/>
            </p:nvSpPr>
            <p:spPr bwMode="auto">
              <a:xfrm rot="5400000">
                <a:off x="4205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01" name="Line 80"/>
              <p:cNvSpPr>
                <a:spLocks noChangeShapeType="1"/>
              </p:cNvSpPr>
              <p:nvPr/>
            </p:nvSpPr>
            <p:spPr bwMode="auto">
              <a:xfrm rot="5400000">
                <a:off x="4188" y="26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02" name="Freeform 81"/>
              <p:cNvSpPr>
                <a:spLocks/>
              </p:cNvSpPr>
              <p:nvPr/>
            </p:nvSpPr>
            <p:spPr bwMode="auto">
              <a:xfrm>
                <a:off x="4140" y="2695"/>
                <a:ext cx="96" cy="2"/>
              </a:xfrm>
              <a:custGeom>
                <a:avLst/>
                <a:gdLst>
                  <a:gd name="T0" fmla="*/ 0 w 96"/>
                  <a:gd name="T1" fmla="*/ 2 h 2"/>
                  <a:gd name="T2" fmla="*/ 96 w 96"/>
                  <a:gd name="T3" fmla="*/ 0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2"/>
                    </a:moveTo>
                    <a:lnTo>
                      <a:pt x="9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03" name="Line 82"/>
              <p:cNvSpPr>
                <a:spLocks noChangeShapeType="1"/>
              </p:cNvSpPr>
              <p:nvPr/>
            </p:nvSpPr>
            <p:spPr bwMode="auto">
              <a:xfrm rot="-5400000">
                <a:off x="4013" y="269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04" name="Line 83"/>
              <p:cNvSpPr>
                <a:spLocks noChangeShapeType="1"/>
              </p:cNvSpPr>
              <p:nvPr/>
            </p:nvSpPr>
            <p:spPr bwMode="auto">
              <a:xfrm rot="-5400000">
                <a:off x="4092" y="27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05" name="Freeform 84"/>
              <p:cNvSpPr>
                <a:spLocks/>
              </p:cNvSpPr>
              <p:nvPr/>
            </p:nvSpPr>
            <p:spPr bwMode="auto">
              <a:xfrm>
                <a:off x="4336" y="2351"/>
                <a:ext cx="90" cy="2"/>
              </a:xfrm>
              <a:custGeom>
                <a:avLst/>
                <a:gdLst>
                  <a:gd name="T0" fmla="*/ 0 w 90"/>
                  <a:gd name="T1" fmla="*/ 0 h 2"/>
                  <a:gd name="T2" fmla="*/ 90 w 90"/>
                  <a:gd name="T3" fmla="*/ 2 h 2"/>
                  <a:gd name="T4" fmla="*/ 0 60000 65536"/>
                  <a:gd name="T5" fmla="*/ 0 60000 65536"/>
                  <a:gd name="T6" fmla="*/ 0 w 90"/>
                  <a:gd name="T7" fmla="*/ 0 h 2"/>
                  <a:gd name="T8" fmla="*/ 90 w 9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2">
                    <a:moveTo>
                      <a:pt x="0" y="0"/>
                    </a:moveTo>
                    <a:lnTo>
                      <a:pt x="90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6" name="Freeform 85"/>
              <p:cNvSpPr>
                <a:spLocks/>
              </p:cNvSpPr>
              <p:nvPr/>
            </p:nvSpPr>
            <p:spPr bwMode="auto">
              <a:xfrm>
                <a:off x="3935" y="2353"/>
                <a:ext cx="104" cy="1"/>
              </a:xfrm>
              <a:custGeom>
                <a:avLst/>
                <a:gdLst>
                  <a:gd name="T0" fmla="*/ 104 w 104"/>
                  <a:gd name="T1" fmla="*/ 0 h 1"/>
                  <a:gd name="T2" fmla="*/ 0 w 104"/>
                  <a:gd name="T3" fmla="*/ 0 h 1"/>
                  <a:gd name="T4" fmla="*/ 0 60000 65536"/>
                  <a:gd name="T5" fmla="*/ 0 60000 65536"/>
                  <a:gd name="T6" fmla="*/ 0 w 104"/>
                  <a:gd name="T7" fmla="*/ 0 h 1"/>
                  <a:gd name="T8" fmla="*/ 104 w 1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1">
                    <a:moveTo>
                      <a:pt x="10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" name="Group 86"/>
              <p:cNvGrpSpPr>
                <a:grpSpLocks/>
              </p:cNvGrpSpPr>
              <p:nvPr/>
            </p:nvGrpSpPr>
            <p:grpSpPr bwMode="auto">
              <a:xfrm>
                <a:off x="4668" y="2634"/>
                <a:ext cx="192" cy="158"/>
                <a:chOff x="4692" y="2634"/>
                <a:chExt cx="192" cy="158"/>
              </a:xfrm>
            </p:grpSpPr>
            <p:grpSp>
              <p:nvGrpSpPr>
                <p:cNvPr id="6" name="Group 87"/>
                <p:cNvGrpSpPr>
                  <a:grpSpLocks/>
                </p:cNvGrpSpPr>
                <p:nvPr/>
              </p:nvGrpSpPr>
              <p:grpSpPr bwMode="auto">
                <a:xfrm>
                  <a:off x="4836" y="2634"/>
                  <a:ext cx="48" cy="158"/>
                  <a:chOff x="4836" y="2634"/>
                  <a:chExt cx="48" cy="158"/>
                </a:xfrm>
              </p:grpSpPr>
              <p:sp>
                <p:nvSpPr>
                  <p:cNvPr id="132359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05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60" name="Line 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788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355" name="Freeform 90"/>
                <p:cNvSpPr>
                  <a:spLocks/>
                </p:cNvSpPr>
                <p:nvPr/>
              </p:nvSpPr>
              <p:spPr bwMode="auto">
                <a:xfrm>
                  <a:off x="4740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91"/>
                <p:cNvGrpSpPr>
                  <a:grpSpLocks/>
                </p:cNvGrpSpPr>
                <p:nvPr/>
              </p:nvGrpSpPr>
              <p:grpSpPr bwMode="auto">
                <a:xfrm>
                  <a:off x="4692" y="2634"/>
                  <a:ext cx="48" cy="158"/>
                  <a:chOff x="4692" y="2634"/>
                  <a:chExt cx="48" cy="158"/>
                </a:xfrm>
              </p:grpSpPr>
              <p:sp>
                <p:nvSpPr>
                  <p:cNvPr id="132357" name="Line 9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13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58" name="Line 9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692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2208" name="Freeform 94"/>
              <p:cNvSpPr>
                <a:spLocks/>
              </p:cNvSpPr>
              <p:nvPr/>
            </p:nvSpPr>
            <p:spPr bwMode="auto">
              <a:xfrm>
                <a:off x="4890" y="2353"/>
                <a:ext cx="107" cy="1"/>
              </a:xfrm>
              <a:custGeom>
                <a:avLst/>
                <a:gdLst>
                  <a:gd name="T0" fmla="*/ 0 w 107"/>
                  <a:gd name="T1" fmla="*/ 0 h 1"/>
                  <a:gd name="T2" fmla="*/ 107 w 107"/>
                  <a:gd name="T3" fmla="*/ 0 h 1"/>
                  <a:gd name="T4" fmla="*/ 0 60000 65536"/>
                  <a:gd name="T5" fmla="*/ 0 60000 65536"/>
                  <a:gd name="T6" fmla="*/ 0 w 107"/>
                  <a:gd name="T7" fmla="*/ 0 h 1"/>
                  <a:gd name="T8" fmla="*/ 107 w 1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7" h="1">
                    <a:moveTo>
                      <a:pt x="0" y="0"/>
                    </a:moveTo>
                    <a:lnTo>
                      <a:pt x="1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9" name="Freeform 95"/>
              <p:cNvSpPr>
                <a:spLocks/>
              </p:cNvSpPr>
              <p:nvPr/>
            </p:nvSpPr>
            <p:spPr bwMode="auto">
              <a:xfrm>
                <a:off x="4511" y="2353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0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9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96"/>
              <p:cNvGrpSpPr>
                <a:grpSpLocks/>
              </p:cNvGrpSpPr>
              <p:nvPr/>
            </p:nvGrpSpPr>
            <p:grpSpPr bwMode="auto">
              <a:xfrm>
                <a:off x="5235" y="2634"/>
                <a:ext cx="192" cy="158"/>
                <a:chOff x="5259" y="2634"/>
                <a:chExt cx="192" cy="158"/>
              </a:xfrm>
            </p:grpSpPr>
            <p:grpSp>
              <p:nvGrpSpPr>
                <p:cNvPr id="9" name="Group 97"/>
                <p:cNvGrpSpPr>
                  <a:grpSpLocks/>
                </p:cNvGrpSpPr>
                <p:nvPr/>
              </p:nvGrpSpPr>
              <p:grpSpPr bwMode="auto">
                <a:xfrm>
                  <a:off x="5403" y="2634"/>
                  <a:ext cx="48" cy="158"/>
                  <a:chOff x="5403" y="2634"/>
                  <a:chExt cx="48" cy="158"/>
                </a:xfrm>
              </p:grpSpPr>
              <p:sp>
                <p:nvSpPr>
                  <p:cNvPr id="132352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72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53" name="Line 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355" y="2711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348" name="Freeform 100"/>
                <p:cNvSpPr>
                  <a:spLocks/>
                </p:cNvSpPr>
                <p:nvPr/>
              </p:nvSpPr>
              <p:spPr bwMode="auto">
                <a:xfrm>
                  <a:off x="5307" y="2710"/>
                  <a:ext cx="96" cy="2"/>
                </a:xfrm>
                <a:custGeom>
                  <a:avLst/>
                  <a:gdLst>
                    <a:gd name="T0" fmla="*/ 0 w 96"/>
                    <a:gd name="T1" fmla="*/ 2 h 2"/>
                    <a:gd name="T2" fmla="*/ 96 w 96"/>
                    <a:gd name="T3" fmla="*/ 0 h 2"/>
                    <a:gd name="T4" fmla="*/ 0 60000 65536"/>
                    <a:gd name="T5" fmla="*/ 0 60000 65536"/>
                    <a:gd name="T6" fmla="*/ 0 w 96"/>
                    <a:gd name="T7" fmla="*/ 0 h 2"/>
                    <a:gd name="T8" fmla="*/ 96 w 96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2">
                      <a:moveTo>
                        <a:pt x="0" y="2"/>
                      </a:moveTo>
                      <a:lnTo>
                        <a:pt x="9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101"/>
                <p:cNvGrpSpPr>
                  <a:grpSpLocks/>
                </p:cNvGrpSpPr>
                <p:nvPr/>
              </p:nvGrpSpPr>
              <p:grpSpPr bwMode="auto">
                <a:xfrm>
                  <a:off x="5259" y="2634"/>
                  <a:ext cx="48" cy="158"/>
                  <a:chOff x="5259" y="2634"/>
                  <a:chExt cx="48" cy="158"/>
                </a:xfrm>
              </p:grpSpPr>
              <p:sp>
                <p:nvSpPr>
                  <p:cNvPr id="132350" name="Line 10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180" y="2713"/>
                    <a:ext cx="15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51" name="Line 10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259" y="2715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2211" name="Freeform 104"/>
              <p:cNvSpPr>
                <a:spLocks/>
              </p:cNvSpPr>
              <p:nvPr/>
            </p:nvSpPr>
            <p:spPr bwMode="auto">
              <a:xfrm>
                <a:off x="5467" y="2351"/>
                <a:ext cx="96" cy="2"/>
              </a:xfrm>
              <a:custGeom>
                <a:avLst/>
                <a:gdLst>
                  <a:gd name="T0" fmla="*/ 0 w 96"/>
                  <a:gd name="T1" fmla="*/ 0 h 2"/>
                  <a:gd name="T2" fmla="*/ 96 w 96"/>
                  <a:gd name="T3" fmla="*/ 2 h 2"/>
                  <a:gd name="T4" fmla="*/ 0 60000 65536"/>
                  <a:gd name="T5" fmla="*/ 0 60000 65536"/>
                  <a:gd name="T6" fmla="*/ 0 w 96"/>
                  <a:gd name="T7" fmla="*/ 0 h 2"/>
                  <a:gd name="T8" fmla="*/ 96 w 96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">
                    <a:moveTo>
                      <a:pt x="0" y="0"/>
                    </a:moveTo>
                    <a:lnTo>
                      <a:pt x="96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2" name="Freeform 105"/>
              <p:cNvSpPr>
                <a:spLocks/>
              </p:cNvSpPr>
              <p:nvPr/>
            </p:nvSpPr>
            <p:spPr bwMode="auto">
              <a:xfrm>
                <a:off x="5078" y="2353"/>
                <a:ext cx="101" cy="1"/>
              </a:xfrm>
              <a:custGeom>
                <a:avLst/>
                <a:gdLst>
                  <a:gd name="T0" fmla="*/ 101 w 101"/>
                  <a:gd name="T1" fmla="*/ 0 h 1"/>
                  <a:gd name="T2" fmla="*/ 0 w 101"/>
                  <a:gd name="T3" fmla="*/ 0 h 1"/>
                  <a:gd name="T4" fmla="*/ 0 60000 65536"/>
                  <a:gd name="T5" fmla="*/ 0 60000 65536"/>
                  <a:gd name="T6" fmla="*/ 0 w 101"/>
                  <a:gd name="T7" fmla="*/ 0 h 1"/>
                  <a:gd name="T8" fmla="*/ 101 w 10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1">
                    <a:moveTo>
                      <a:pt x="10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3" name="Freeform 106"/>
              <p:cNvSpPr>
                <a:spLocks/>
              </p:cNvSpPr>
              <p:nvPr/>
            </p:nvSpPr>
            <p:spPr bwMode="auto">
              <a:xfrm>
                <a:off x="908" y="856"/>
                <a:ext cx="4419" cy="1"/>
              </a:xfrm>
              <a:custGeom>
                <a:avLst/>
                <a:gdLst>
                  <a:gd name="T0" fmla="*/ 0 w 4419"/>
                  <a:gd name="T1" fmla="*/ 1 h 1"/>
                  <a:gd name="T2" fmla="*/ 4419 w 4419"/>
                  <a:gd name="T3" fmla="*/ 0 h 1"/>
                  <a:gd name="T4" fmla="*/ 0 60000 65536"/>
                  <a:gd name="T5" fmla="*/ 0 60000 65536"/>
                  <a:gd name="T6" fmla="*/ 0 w 4419"/>
                  <a:gd name="T7" fmla="*/ 0 h 1"/>
                  <a:gd name="T8" fmla="*/ 4419 w 441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9" h="1">
                    <a:moveTo>
                      <a:pt x="0" y="1"/>
                    </a:moveTo>
                    <a:lnTo>
                      <a:pt x="441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4" name="Line 107"/>
              <p:cNvSpPr>
                <a:spLocks noChangeShapeType="1"/>
              </p:cNvSpPr>
              <p:nvPr/>
            </p:nvSpPr>
            <p:spPr bwMode="auto">
              <a:xfrm>
                <a:off x="129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5" name="Line 108"/>
              <p:cNvSpPr>
                <a:spLocks noChangeShapeType="1"/>
              </p:cNvSpPr>
              <p:nvPr/>
            </p:nvSpPr>
            <p:spPr bwMode="auto">
              <a:xfrm>
                <a:off x="186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6" name="Line 109"/>
              <p:cNvSpPr>
                <a:spLocks noChangeShapeType="1"/>
              </p:cNvSpPr>
              <p:nvPr/>
            </p:nvSpPr>
            <p:spPr bwMode="auto">
              <a:xfrm>
                <a:off x="244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7" name="Line 110"/>
              <p:cNvSpPr>
                <a:spLocks noChangeShapeType="1"/>
              </p:cNvSpPr>
              <p:nvPr/>
            </p:nvSpPr>
            <p:spPr bwMode="auto">
              <a:xfrm>
                <a:off x="3020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8" name="Line 111"/>
              <p:cNvSpPr>
                <a:spLocks noChangeShapeType="1"/>
              </p:cNvSpPr>
              <p:nvPr/>
            </p:nvSpPr>
            <p:spPr bwMode="auto">
              <a:xfrm>
                <a:off x="3596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19" name="Line 112"/>
              <p:cNvSpPr>
                <a:spLocks noChangeShapeType="1"/>
              </p:cNvSpPr>
              <p:nvPr/>
            </p:nvSpPr>
            <p:spPr bwMode="auto">
              <a:xfrm>
                <a:off x="4172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0" name="Line 113"/>
              <p:cNvSpPr>
                <a:spLocks noChangeShapeType="1"/>
              </p:cNvSpPr>
              <p:nvPr/>
            </p:nvSpPr>
            <p:spPr bwMode="auto">
              <a:xfrm>
                <a:off x="4748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1" name="Line 114"/>
              <p:cNvSpPr>
                <a:spLocks noChangeShapeType="1"/>
              </p:cNvSpPr>
              <p:nvPr/>
            </p:nvSpPr>
            <p:spPr bwMode="auto">
              <a:xfrm>
                <a:off x="5324" y="8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2" name="Freeform 115"/>
              <p:cNvSpPr>
                <a:spLocks/>
              </p:cNvSpPr>
              <p:nvPr/>
            </p:nvSpPr>
            <p:spPr bwMode="auto">
              <a:xfrm>
                <a:off x="1305" y="2708"/>
                <a:ext cx="1" cy="166"/>
              </a:xfrm>
              <a:custGeom>
                <a:avLst/>
                <a:gdLst>
                  <a:gd name="T0" fmla="*/ 1 w 1"/>
                  <a:gd name="T1" fmla="*/ 0 h 166"/>
                  <a:gd name="T2" fmla="*/ 0 w 1"/>
                  <a:gd name="T3" fmla="*/ 166 h 166"/>
                  <a:gd name="T4" fmla="*/ 0 60000 65536"/>
                  <a:gd name="T5" fmla="*/ 0 60000 65536"/>
                  <a:gd name="T6" fmla="*/ 0 w 1"/>
                  <a:gd name="T7" fmla="*/ 0 h 166"/>
                  <a:gd name="T8" fmla="*/ 1 w 1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66">
                    <a:moveTo>
                      <a:pt x="1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3" name="Freeform 116"/>
              <p:cNvSpPr>
                <a:spLocks/>
              </p:cNvSpPr>
              <p:nvPr/>
            </p:nvSpPr>
            <p:spPr bwMode="auto">
              <a:xfrm>
                <a:off x="1880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4" name="Freeform 117"/>
              <p:cNvSpPr>
                <a:spLocks/>
              </p:cNvSpPr>
              <p:nvPr/>
            </p:nvSpPr>
            <p:spPr bwMode="auto">
              <a:xfrm>
                <a:off x="2454" y="2708"/>
                <a:ext cx="4" cy="166"/>
              </a:xfrm>
              <a:custGeom>
                <a:avLst/>
                <a:gdLst>
                  <a:gd name="T0" fmla="*/ 4 w 4"/>
                  <a:gd name="T1" fmla="*/ 0 h 166"/>
                  <a:gd name="T2" fmla="*/ 0 w 4"/>
                  <a:gd name="T3" fmla="*/ 166 h 166"/>
                  <a:gd name="T4" fmla="*/ 0 60000 65536"/>
                  <a:gd name="T5" fmla="*/ 0 60000 65536"/>
                  <a:gd name="T6" fmla="*/ 0 w 4"/>
                  <a:gd name="T7" fmla="*/ 0 h 166"/>
                  <a:gd name="T8" fmla="*/ 4 w 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66">
                    <a:moveTo>
                      <a:pt x="4" y="0"/>
                    </a:moveTo>
                    <a:lnTo>
                      <a:pt x="0" y="1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5" name="Freeform 118"/>
              <p:cNvSpPr>
                <a:spLocks/>
              </p:cNvSpPr>
              <p:nvPr/>
            </p:nvSpPr>
            <p:spPr bwMode="auto">
              <a:xfrm>
                <a:off x="3606" y="2708"/>
                <a:ext cx="2" cy="175"/>
              </a:xfrm>
              <a:custGeom>
                <a:avLst/>
                <a:gdLst>
                  <a:gd name="T0" fmla="*/ 2 w 2"/>
                  <a:gd name="T1" fmla="*/ 0 h 175"/>
                  <a:gd name="T2" fmla="*/ 0 w 2"/>
                  <a:gd name="T3" fmla="*/ 175 h 175"/>
                  <a:gd name="T4" fmla="*/ 0 60000 65536"/>
                  <a:gd name="T5" fmla="*/ 0 60000 65536"/>
                  <a:gd name="T6" fmla="*/ 0 w 2"/>
                  <a:gd name="T7" fmla="*/ 0 h 175"/>
                  <a:gd name="T8" fmla="*/ 2 w 2"/>
                  <a:gd name="T9" fmla="*/ 175 h 1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75">
                    <a:moveTo>
                      <a:pt x="2" y="0"/>
                    </a:moveTo>
                    <a:lnTo>
                      <a:pt x="0" y="1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6" name="Freeform 119"/>
              <p:cNvSpPr>
                <a:spLocks/>
              </p:cNvSpPr>
              <p:nvPr/>
            </p:nvSpPr>
            <p:spPr bwMode="auto">
              <a:xfrm>
                <a:off x="4760" y="2697"/>
                <a:ext cx="1" cy="176"/>
              </a:xfrm>
              <a:custGeom>
                <a:avLst/>
                <a:gdLst>
                  <a:gd name="T0" fmla="*/ 0 w 1"/>
                  <a:gd name="T1" fmla="*/ 0 h 176"/>
                  <a:gd name="T2" fmla="*/ 0 w 1"/>
                  <a:gd name="T3" fmla="*/ 176 h 176"/>
                  <a:gd name="T4" fmla="*/ 0 60000 65536"/>
                  <a:gd name="T5" fmla="*/ 0 60000 65536"/>
                  <a:gd name="T6" fmla="*/ 0 w 1"/>
                  <a:gd name="T7" fmla="*/ 0 h 176"/>
                  <a:gd name="T8" fmla="*/ 1 w 1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6">
                    <a:moveTo>
                      <a:pt x="0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7" name="Freeform 120"/>
              <p:cNvSpPr>
                <a:spLocks/>
              </p:cNvSpPr>
              <p:nvPr/>
            </p:nvSpPr>
            <p:spPr bwMode="auto">
              <a:xfrm>
                <a:off x="908" y="1480"/>
                <a:ext cx="4422" cy="1"/>
              </a:xfrm>
              <a:custGeom>
                <a:avLst/>
                <a:gdLst>
                  <a:gd name="T0" fmla="*/ 0 w 4422"/>
                  <a:gd name="T1" fmla="*/ 1 h 1"/>
                  <a:gd name="T2" fmla="*/ 4422 w 4422"/>
                  <a:gd name="T3" fmla="*/ 0 h 1"/>
                  <a:gd name="T4" fmla="*/ 0 60000 65536"/>
                  <a:gd name="T5" fmla="*/ 0 60000 65536"/>
                  <a:gd name="T6" fmla="*/ 0 w 4422"/>
                  <a:gd name="T7" fmla="*/ 0 h 1"/>
                  <a:gd name="T8" fmla="*/ 4422 w 442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22" h="1">
                    <a:moveTo>
                      <a:pt x="0" y="1"/>
                    </a:moveTo>
                    <a:lnTo>
                      <a:pt x="442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8" name="Line 121"/>
              <p:cNvSpPr>
                <a:spLocks noChangeShapeType="1"/>
              </p:cNvSpPr>
              <p:nvPr/>
            </p:nvSpPr>
            <p:spPr bwMode="auto">
              <a:xfrm>
                <a:off x="129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29" name="Line 122"/>
              <p:cNvSpPr>
                <a:spLocks noChangeShapeType="1"/>
              </p:cNvSpPr>
              <p:nvPr/>
            </p:nvSpPr>
            <p:spPr bwMode="auto">
              <a:xfrm>
                <a:off x="186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0" name="Line 123"/>
              <p:cNvSpPr>
                <a:spLocks noChangeShapeType="1"/>
              </p:cNvSpPr>
              <p:nvPr/>
            </p:nvSpPr>
            <p:spPr bwMode="auto">
              <a:xfrm>
                <a:off x="244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1" name="Line 124"/>
              <p:cNvSpPr>
                <a:spLocks noChangeShapeType="1"/>
              </p:cNvSpPr>
              <p:nvPr/>
            </p:nvSpPr>
            <p:spPr bwMode="auto">
              <a:xfrm>
                <a:off x="3020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2" name="Line 125"/>
              <p:cNvSpPr>
                <a:spLocks noChangeShapeType="1"/>
              </p:cNvSpPr>
              <p:nvPr/>
            </p:nvSpPr>
            <p:spPr bwMode="auto">
              <a:xfrm>
                <a:off x="3596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3" name="Line 126"/>
              <p:cNvSpPr>
                <a:spLocks noChangeShapeType="1"/>
              </p:cNvSpPr>
              <p:nvPr/>
            </p:nvSpPr>
            <p:spPr bwMode="auto">
              <a:xfrm>
                <a:off x="4172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4" name="Line 127"/>
              <p:cNvSpPr>
                <a:spLocks noChangeShapeType="1"/>
              </p:cNvSpPr>
              <p:nvPr/>
            </p:nvSpPr>
            <p:spPr bwMode="auto">
              <a:xfrm>
                <a:off x="4748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5" name="Line 128"/>
              <p:cNvSpPr>
                <a:spLocks noChangeShapeType="1"/>
              </p:cNvSpPr>
              <p:nvPr/>
            </p:nvSpPr>
            <p:spPr bwMode="auto">
              <a:xfrm>
                <a:off x="5324" y="14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6" name="Freeform 129"/>
              <p:cNvSpPr>
                <a:spLocks/>
              </p:cNvSpPr>
              <p:nvPr/>
            </p:nvSpPr>
            <p:spPr bwMode="auto">
              <a:xfrm>
                <a:off x="908" y="2056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7" name="Line 130"/>
              <p:cNvSpPr>
                <a:spLocks noChangeShapeType="1"/>
              </p:cNvSpPr>
              <p:nvPr/>
            </p:nvSpPr>
            <p:spPr bwMode="auto">
              <a:xfrm>
                <a:off x="129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8" name="Line 131"/>
              <p:cNvSpPr>
                <a:spLocks noChangeShapeType="1"/>
              </p:cNvSpPr>
              <p:nvPr/>
            </p:nvSpPr>
            <p:spPr bwMode="auto">
              <a:xfrm>
                <a:off x="186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39" name="Line 132"/>
              <p:cNvSpPr>
                <a:spLocks noChangeShapeType="1"/>
              </p:cNvSpPr>
              <p:nvPr/>
            </p:nvSpPr>
            <p:spPr bwMode="auto">
              <a:xfrm>
                <a:off x="244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0" name="Line 133"/>
              <p:cNvSpPr>
                <a:spLocks noChangeShapeType="1"/>
              </p:cNvSpPr>
              <p:nvPr/>
            </p:nvSpPr>
            <p:spPr bwMode="auto">
              <a:xfrm>
                <a:off x="3020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1" name="Line 134"/>
              <p:cNvSpPr>
                <a:spLocks noChangeShapeType="1"/>
              </p:cNvSpPr>
              <p:nvPr/>
            </p:nvSpPr>
            <p:spPr bwMode="auto">
              <a:xfrm>
                <a:off x="3596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2" name="Line 135"/>
              <p:cNvSpPr>
                <a:spLocks noChangeShapeType="1"/>
              </p:cNvSpPr>
              <p:nvPr/>
            </p:nvSpPr>
            <p:spPr bwMode="auto">
              <a:xfrm>
                <a:off x="4172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3" name="Line 136"/>
              <p:cNvSpPr>
                <a:spLocks noChangeShapeType="1"/>
              </p:cNvSpPr>
              <p:nvPr/>
            </p:nvSpPr>
            <p:spPr bwMode="auto">
              <a:xfrm>
                <a:off x="4748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4" name="Line 137"/>
              <p:cNvSpPr>
                <a:spLocks noChangeShapeType="1"/>
              </p:cNvSpPr>
              <p:nvPr/>
            </p:nvSpPr>
            <p:spPr bwMode="auto">
              <a:xfrm>
                <a:off x="5324" y="205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5" name="Freeform 138"/>
              <p:cNvSpPr>
                <a:spLocks/>
              </p:cNvSpPr>
              <p:nvPr/>
            </p:nvSpPr>
            <p:spPr bwMode="auto">
              <a:xfrm>
                <a:off x="909" y="2879"/>
                <a:ext cx="3860" cy="1"/>
              </a:xfrm>
              <a:custGeom>
                <a:avLst/>
                <a:gdLst>
                  <a:gd name="T0" fmla="*/ 0 w 3860"/>
                  <a:gd name="T1" fmla="*/ 1 h 1"/>
                  <a:gd name="T2" fmla="*/ 3860 w 3860"/>
                  <a:gd name="T3" fmla="*/ 0 h 1"/>
                  <a:gd name="T4" fmla="*/ 0 60000 65536"/>
                  <a:gd name="T5" fmla="*/ 0 60000 65536"/>
                  <a:gd name="T6" fmla="*/ 0 w 3860"/>
                  <a:gd name="T7" fmla="*/ 0 h 1"/>
                  <a:gd name="T8" fmla="*/ 3860 w 386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60" h="1">
                    <a:moveTo>
                      <a:pt x="0" y="1"/>
                    </a:moveTo>
                    <a:lnTo>
                      <a:pt x="386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6" name="Freeform 139"/>
              <p:cNvSpPr>
                <a:spLocks/>
              </p:cNvSpPr>
              <p:nvPr/>
            </p:nvSpPr>
            <p:spPr bwMode="auto">
              <a:xfrm>
                <a:off x="912" y="3209"/>
                <a:ext cx="4418" cy="1"/>
              </a:xfrm>
              <a:custGeom>
                <a:avLst/>
                <a:gdLst>
                  <a:gd name="T0" fmla="*/ 0 w 4418"/>
                  <a:gd name="T1" fmla="*/ 1 h 1"/>
                  <a:gd name="T2" fmla="*/ 4418 w 4418"/>
                  <a:gd name="T3" fmla="*/ 0 h 1"/>
                  <a:gd name="T4" fmla="*/ 0 60000 65536"/>
                  <a:gd name="T5" fmla="*/ 0 60000 65536"/>
                  <a:gd name="T6" fmla="*/ 0 w 4418"/>
                  <a:gd name="T7" fmla="*/ 0 h 1"/>
                  <a:gd name="T8" fmla="*/ 4418 w 441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18" h="1">
                    <a:moveTo>
                      <a:pt x="0" y="1"/>
                    </a:moveTo>
                    <a:lnTo>
                      <a:pt x="44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7" name="Rectangle 140"/>
              <p:cNvSpPr>
                <a:spLocks noChangeArrowheads="1"/>
              </p:cNvSpPr>
              <p:nvPr/>
            </p:nvSpPr>
            <p:spPr bwMode="auto">
              <a:xfrm>
                <a:off x="114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48" name="Text Box 141"/>
              <p:cNvSpPr txBox="1">
                <a:spLocks noChangeArrowheads="1"/>
              </p:cNvSpPr>
              <p:nvPr/>
            </p:nvSpPr>
            <p:spPr bwMode="auto">
              <a:xfrm>
                <a:off x="117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2249" name="Freeform 142"/>
              <p:cNvSpPr>
                <a:spLocks/>
              </p:cNvSpPr>
              <p:nvPr/>
            </p:nvSpPr>
            <p:spPr bwMode="auto">
              <a:xfrm>
                <a:off x="1402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0" name="Freeform 143"/>
              <p:cNvSpPr>
                <a:spLocks/>
              </p:cNvSpPr>
              <p:nvPr/>
            </p:nvSpPr>
            <p:spPr bwMode="auto">
              <a:xfrm>
                <a:off x="1613" y="1211"/>
                <a:ext cx="169" cy="1469"/>
              </a:xfrm>
              <a:custGeom>
                <a:avLst/>
                <a:gdLst>
                  <a:gd name="T0" fmla="*/ 169 w 169"/>
                  <a:gd name="T1" fmla="*/ 1468 h 1469"/>
                  <a:gd name="T2" fmla="*/ 0 w 169"/>
                  <a:gd name="T3" fmla="*/ 1469 h 1469"/>
                  <a:gd name="T4" fmla="*/ 1 w 169"/>
                  <a:gd name="T5" fmla="*/ 0 h 1469"/>
                  <a:gd name="T6" fmla="*/ 105 w 16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1469"/>
                  <a:gd name="T14" fmla="*/ 169 w 16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1469">
                    <a:moveTo>
                      <a:pt x="169" y="1468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1" name="Freeform 144"/>
              <p:cNvSpPr>
                <a:spLocks/>
              </p:cNvSpPr>
              <p:nvPr/>
            </p:nvSpPr>
            <p:spPr bwMode="auto">
              <a:xfrm>
                <a:off x="1967" y="1211"/>
                <a:ext cx="141" cy="1466"/>
              </a:xfrm>
              <a:custGeom>
                <a:avLst/>
                <a:gdLst>
                  <a:gd name="T0" fmla="*/ 38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38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2" name="Freeform 145"/>
              <p:cNvSpPr>
                <a:spLocks/>
              </p:cNvSpPr>
              <p:nvPr/>
            </p:nvSpPr>
            <p:spPr bwMode="auto">
              <a:xfrm>
                <a:off x="2208" y="1211"/>
                <a:ext cx="155" cy="1467"/>
              </a:xfrm>
              <a:custGeom>
                <a:avLst/>
                <a:gdLst>
                  <a:gd name="T0" fmla="*/ 155 w 155"/>
                  <a:gd name="T1" fmla="*/ 1467 h 1467"/>
                  <a:gd name="T2" fmla="*/ 3 w 155"/>
                  <a:gd name="T3" fmla="*/ 1467 h 1467"/>
                  <a:gd name="T4" fmla="*/ 0 w 155"/>
                  <a:gd name="T5" fmla="*/ 1 h 1467"/>
                  <a:gd name="T6" fmla="*/ 89 w 155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7"/>
                  <a:gd name="T14" fmla="*/ 155 w 155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7">
                    <a:moveTo>
                      <a:pt x="155" y="1467"/>
                    </a:moveTo>
                    <a:lnTo>
                      <a:pt x="3" y="1467"/>
                    </a:lnTo>
                    <a:lnTo>
                      <a:pt x="0" y="1"/>
                    </a:lnTo>
                    <a:lnTo>
                      <a:pt x="8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3" name="Freeform 146"/>
              <p:cNvSpPr>
                <a:spLocks/>
              </p:cNvSpPr>
              <p:nvPr/>
            </p:nvSpPr>
            <p:spPr bwMode="auto">
              <a:xfrm>
                <a:off x="2557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4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4" name="Freeform 147"/>
              <p:cNvSpPr>
                <a:spLocks/>
              </p:cNvSpPr>
              <p:nvPr/>
            </p:nvSpPr>
            <p:spPr bwMode="auto">
              <a:xfrm>
                <a:off x="2787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77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7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5" name="Freeform 148"/>
              <p:cNvSpPr>
                <a:spLocks/>
              </p:cNvSpPr>
              <p:nvPr/>
            </p:nvSpPr>
            <p:spPr bwMode="auto">
              <a:xfrm>
                <a:off x="3130" y="1211"/>
                <a:ext cx="145" cy="1466"/>
              </a:xfrm>
              <a:custGeom>
                <a:avLst/>
                <a:gdLst>
                  <a:gd name="T0" fmla="*/ 37 w 145"/>
                  <a:gd name="T1" fmla="*/ 0 h 1466"/>
                  <a:gd name="T2" fmla="*/ 145 w 145"/>
                  <a:gd name="T3" fmla="*/ 0 h 1466"/>
                  <a:gd name="T4" fmla="*/ 144 w 145"/>
                  <a:gd name="T5" fmla="*/ 1466 h 1466"/>
                  <a:gd name="T6" fmla="*/ 0 w 145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66"/>
                  <a:gd name="T14" fmla="*/ 145 w 145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66">
                    <a:moveTo>
                      <a:pt x="37" y="0"/>
                    </a:moveTo>
                    <a:lnTo>
                      <a:pt x="145" y="0"/>
                    </a:lnTo>
                    <a:lnTo>
                      <a:pt x="144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6" name="Freeform 149"/>
              <p:cNvSpPr>
                <a:spLocks/>
              </p:cNvSpPr>
              <p:nvPr/>
            </p:nvSpPr>
            <p:spPr bwMode="auto">
              <a:xfrm>
                <a:off x="3360" y="1209"/>
                <a:ext cx="155" cy="1469"/>
              </a:xfrm>
              <a:custGeom>
                <a:avLst/>
                <a:gdLst>
                  <a:gd name="T0" fmla="*/ 155 w 155"/>
                  <a:gd name="T1" fmla="*/ 1469 h 1469"/>
                  <a:gd name="T2" fmla="*/ 3 w 155"/>
                  <a:gd name="T3" fmla="*/ 1469 h 1469"/>
                  <a:gd name="T4" fmla="*/ 0 w 155"/>
                  <a:gd name="T5" fmla="*/ 0 h 1469"/>
                  <a:gd name="T6" fmla="*/ 103 w 155"/>
                  <a:gd name="T7" fmla="*/ 2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469"/>
                  <a:gd name="T14" fmla="*/ 155 w 155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469">
                    <a:moveTo>
                      <a:pt x="155" y="1469"/>
                    </a:moveTo>
                    <a:lnTo>
                      <a:pt x="3" y="1469"/>
                    </a:lnTo>
                    <a:lnTo>
                      <a:pt x="0" y="0"/>
                    </a:lnTo>
                    <a:lnTo>
                      <a:pt x="103" y="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7" name="Freeform 150"/>
              <p:cNvSpPr>
                <a:spLocks/>
              </p:cNvSpPr>
              <p:nvPr/>
            </p:nvSpPr>
            <p:spPr bwMode="auto">
              <a:xfrm>
                <a:off x="3710" y="1211"/>
                <a:ext cx="141" cy="1466"/>
              </a:xfrm>
              <a:custGeom>
                <a:avLst/>
                <a:gdLst>
                  <a:gd name="T0" fmla="*/ 42 w 141"/>
                  <a:gd name="T1" fmla="*/ 0 h 1466"/>
                  <a:gd name="T2" fmla="*/ 141 w 141"/>
                  <a:gd name="T3" fmla="*/ 0 h 1466"/>
                  <a:gd name="T4" fmla="*/ 140 w 141"/>
                  <a:gd name="T5" fmla="*/ 1466 h 1466"/>
                  <a:gd name="T6" fmla="*/ 0 w 141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466"/>
                  <a:gd name="T14" fmla="*/ 141 w 141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466">
                    <a:moveTo>
                      <a:pt x="42" y="0"/>
                    </a:moveTo>
                    <a:lnTo>
                      <a:pt x="141" y="0"/>
                    </a:lnTo>
                    <a:lnTo>
                      <a:pt x="140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8" name="Freeform 151"/>
              <p:cNvSpPr>
                <a:spLocks/>
              </p:cNvSpPr>
              <p:nvPr/>
            </p:nvSpPr>
            <p:spPr bwMode="auto">
              <a:xfrm>
                <a:off x="3939" y="1211"/>
                <a:ext cx="152" cy="1467"/>
              </a:xfrm>
              <a:custGeom>
                <a:avLst/>
                <a:gdLst>
                  <a:gd name="T0" fmla="*/ 152 w 152"/>
                  <a:gd name="T1" fmla="*/ 1467 h 1467"/>
                  <a:gd name="T2" fmla="*/ 0 w 152"/>
                  <a:gd name="T3" fmla="*/ 1467 h 1467"/>
                  <a:gd name="T4" fmla="*/ 0 w 152"/>
                  <a:gd name="T5" fmla="*/ 1 h 1467"/>
                  <a:gd name="T6" fmla="*/ 103 w 152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1467"/>
                  <a:gd name="T14" fmla="*/ 152 w 152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1467">
                    <a:moveTo>
                      <a:pt x="152" y="1467"/>
                    </a:moveTo>
                    <a:lnTo>
                      <a:pt x="0" y="1467"/>
                    </a:lnTo>
                    <a:lnTo>
                      <a:pt x="0" y="1"/>
                    </a:lnTo>
                    <a:lnTo>
                      <a:pt x="10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59" name="Freeform 152"/>
              <p:cNvSpPr>
                <a:spLocks/>
              </p:cNvSpPr>
              <p:nvPr/>
            </p:nvSpPr>
            <p:spPr bwMode="auto">
              <a:xfrm>
                <a:off x="4280" y="1211"/>
                <a:ext cx="147" cy="1466"/>
              </a:xfrm>
              <a:custGeom>
                <a:avLst/>
                <a:gdLst>
                  <a:gd name="T0" fmla="*/ 51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51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0" name="Freeform 153"/>
              <p:cNvSpPr>
                <a:spLocks/>
              </p:cNvSpPr>
              <p:nvPr/>
            </p:nvSpPr>
            <p:spPr bwMode="auto">
              <a:xfrm>
                <a:off x="4509" y="1211"/>
                <a:ext cx="158" cy="1467"/>
              </a:xfrm>
              <a:custGeom>
                <a:avLst/>
                <a:gdLst>
                  <a:gd name="T0" fmla="*/ 158 w 158"/>
                  <a:gd name="T1" fmla="*/ 1467 h 1467"/>
                  <a:gd name="T2" fmla="*/ 0 w 158"/>
                  <a:gd name="T3" fmla="*/ 1467 h 1467"/>
                  <a:gd name="T4" fmla="*/ 0 w 158"/>
                  <a:gd name="T5" fmla="*/ 0 h 1467"/>
                  <a:gd name="T6" fmla="*/ 95 w 158"/>
                  <a:gd name="T7" fmla="*/ 0 h 14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467"/>
                  <a:gd name="T14" fmla="*/ 158 w 158"/>
                  <a:gd name="T15" fmla="*/ 1467 h 14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467">
                    <a:moveTo>
                      <a:pt x="158" y="1467"/>
                    </a:moveTo>
                    <a:lnTo>
                      <a:pt x="0" y="1467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1" name="Freeform 154"/>
              <p:cNvSpPr>
                <a:spLocks/>
              </p:cNvSpPr>
              <p:nvPr/>
            </p:nvSpPr>
            <p:spPr bwMode="auto">
              <a:xfrm>
                <a:off x="4861" y="1211"/>
                <a:ext cx="142" cy="1466"/>
              </a:xfrm>
              <a:custGeom>
                <a:avLst/>
                <a:gdLst>
                  <a:gd name="T0" fmla="*/ 34 w 142"/>
                  <a:gd name="T1" fmla="*/ 0 h 1466"/>
                  <a:gd name="T2" fmla="*/ 142 w 142"/>
                  <a:gd name="T3" fmla="*/ 0 h 1466"/>
                  <a:gd name="T4" fmla="*/ 141 w 142"/>
                  <a:gd name="T5" fmla="*/ 1466 h 1466"/>
                  <a:gd name="T6" fmla="*/ 0 w 142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466"/>
                  <a:gd name="T14" fmla="*/ 142 w 142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466">
                    <a:moveTo>
                      <a:pt x="34" y="0"/>
                    </a:moveTo>
                    <a:lnTo>
                      <a:pt x="142" y="0"/>
                    </a:lnTo>
                    <a:lnTo>
                      <a:pt x="141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2" name="Freeform 155"/>
              <p:cNvSpPr>
                <a:spLocks/>
              </p:cNvSpPr>
              <p:nvPr/>
            </p:nvSpPr>
            <p:spPr bwMode="auto">
              <a:xfrm>
                <a:off x="5069" y="1211"/>
                <a:ext cx="159" cy="1469"/>
              </a:xfrm>
              <a:custGeom>
                <a:avLst/>
                <a:gdLst>
                  <a:gd name="T0" fmla="*/ 159 w 159"/>
                  <a:gd name="T1" fmla="*/ 1467 h 1469"/>
                  <a:gd name="T2" fmla="*/ 0 w 159"/>
                  <a:gd name="T3" fmla="*/ 1469 h 1469"/>
                  <a:gd name="T4" fmla="*/ 1 w 159"/>
                  <a:gd name="T5" fmla="*/ 0 h 1469"/>
                  <a:gd name="T6" fmla="*/ 104 w 159"/>
                  <a:gd name="T7" fmla="*/ 0 h 14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69"/>
                  <a:gd name="T14" fmla="*/ 159 w 159"/>
                  <a:gd name="T15" fmla="*/ 1469 h 14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69">
                    <a:moveTo>
                      <a:pt x="159" y="1467"/>
                    </a:moveTo>
                    <a:lnTo>
                      <a:pt x="0" y="1469"/>
                    </a:lnTo>
                    <a:lnTo>
                      <a:pt x="1" y="0"/>
                    </a:lnTo>
                    <a:lnTo>
                      <a:pt x="10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3" name="Freeform 156"/>
              <p:cNvSpPr>
                <a:spLocks/>
              </p:cNvSpPr>
              <p:nvPr/>
            </p:nvSpPr>
            <p:spPr bwMode="auto">
              <a:xfrm>
                <a:off x="5417" y="1211"/>
                <a:ext cx="147" cy="1466"/>
              </a:xfrm>
              <a:custGeom>
                <a:avLst/>
                <a:gdLst>
                  <a:gd name="T0" fmla="*/ 47 w 147"/>
                  <a:gd name="T1" fmla="*/ 0 h 1466"/>
                  <a:gd name="T2" fmla="*/ 147 w 147"/>
                  <a:gd name="T3" fmla="*/ 0 h 1466"/>
                  <a:gd name="T4" fmla="*/ 146 w 147"/>
                  <a:gd name="T5" fmla="*/ 1466 h 1466"/>
                  <a:gd name="T6" fmla="*/ 0 w 147"/>
                  <a:gd name="T7" fmla="*/ 1466 h 14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"/>
                  <a:gd name="T13" fmla="*/ 0 h 1466"/>
                  <a:gd name="T14" fmla="*/ 147 w 147"/>
                  <a:gd name="T15" fmla="*/ 1466 h 14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" h="1466">
                    <a:moveTo>
                      <a:pt x="47" y="0"/>
                    </a:moveTo>
                    <a:lnTo>
                      <a:pt x="147" y="0"/>
                    </a:lnTo>
                    <a:lnTo>
                      <a:pt x="146" y="1466"/>
                    </a:lnTo>
                    <a:lnTo>
                      <a:pt x="0" y="146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4" name="Freeform 157"/>
              <p:cNvSpPr>
                <a:spLocks/>
              </p:cNvSpPr>
              <p:nvPr/>
            </p:nvSpPr>
            <p:spPr bwMode="auto">
              <a:xfrm>
                <a:off x="1055" y="2738"/>
                <a:ext cx="730" cy="660"/>
              </a:xfrm>
              <a:custGeom>
                <a:avLst/>
                <a:gdLst>
                  <a:gd name="T0" fmla="*/ 160 w 730"/>
                  <a:gd name="T1" fmla="*/ 4 h 660"/>
                  <a:gd name="T2" fmla="*/ 0 w 730"/>
                  <a:gd name="T3" fmla="*/ 3 h 660"/>
                  <a:gd name="T4" fmla="*/ 0 w 730"/>
                  <a:gd name="T5" fmla="*/ 660 h 660"/>
                  <a:gd name="T6" fmla="*/ 558 w 730"/>
                  <a:gd name="T7" fmla="*/ 657 h 660"/>
                  <a:gd name="T8" fmla="*/ 558 w 730"/>
                  <a:gd name="T9" fmla="*/ 0 h 660"/>
                  <a:gd name="T10" fmla="*/ 730 w 730"/>
                  <a:gd name="T11" fmla="*/ 1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"/>
                  <a:gd name="T19" fmla="*/ 0 h 660"/>
                  <a:gd name="T20" fmla="*/ 730 w 730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" h="660">
                    <a:moveTo>
                      <a:pt x="160" y="4"/>
                    </a:moveTo>
                    <a:lnTo>
                      <a:pt x="0" y="3"/>
                    </a:lnTo>
                    <a:lnTo>
                      <a:pt x="0" y="660"/>
                    </a:lnTo>
                    <a:lnTo>
                      <a:pt x="558" y="657"/>
                    </a:lnTo>
                    <a:lnTo>
                      <a:pt x="558" y="0"/>
                    </a:lnTo>
                    <a:lnTo>
                      <a:pt x="73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5" name="Freeform 158"/>
              <p:cNvSpPr>
                <a:spLocks/>
              </p:cNvSpPr>
              <p:nvPr/>
            </p:nvSpPr>
            <p:spPr bwMode="auto">
              <a:xfrm>
                <a:off x="2207" y="2744"/>
                <a:ext cx="729" cy="658"/>
              </a:xfrm>
              <a:custGeom>
                <a:avLst/>
                <a:gdLst>
                  <a:gd name="T0" fmla="*/ 153 w 729"/>
                  <a:gd name="T1" fmla="*/ 0 h 658"/>
                  <a:gd name="T2" fmla="*/ 0 w 729"/>
                  <a:gd name="T3" fmla="*/ 0 h 658"/>
                  <a:gd name="T4" fmla="*/ 0 w 729"/>
                  <a:gd name="T5" fmla="*/ 657 h 658"/>
                  <a:gd name="T6" fmla="*/ 583 w 729"/>
                  <a:gd name="T7" fmla="*/ 658 h 658"/>
                  <a:gd name="T8" fmla="*/ 582 w 729"/>
                  <a:gd name="T9" fmla="*/ 3 h 658"/>
                  <a:gd name="T10" fmla="*/ 729 w 729"/>
                  <a:gd name="T11" fmla="*/ 3 h 6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8"/>
                  <a:gd name="T20" fmla="*/ 729 w 729"/>
                  <a:gd name="T21" fmla="*/ 658 h 6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8">
                    <a:moveTo>
                      <a:pt x="153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83" y="658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6" name="Freeform 159"/>
              <p:cNvSpPr>
                <a:spLocks/>
              </p:cNvSpPr>
              <p:nvPr/>
            </p:nvSpPr>
            <p:spPr bwMode="auto">
              <a:xfrm>
                <a:off x="3356" y="2744"/>
                <a:ext cx="729" cy="657"/>
              </a:xfrm>
              <a:custGeom>
                <a:avLst/>
                <a:gdLst>
                  <a:gd name="T0" fmla="*/ 158 w 729"/>
                  <a:gd name="T1" fmla="*/ 0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58" y="0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7" name="Freeform 160"/>
              <p:cNvSpPr>
                <a:spLocks/>
              </p:cNvSpPr>
              <p:nvPr/>
            </p:nvSpPr>
            <p:spPr bwMode="auto">
              <a:xfrm>
                <a:off x="4508" y="2744"/>
                <a:ext cx="729" cy="657"/>
              </a:xfrm>
              <a:custGeom>
                <a:avLst/>
                <a:gdLst>
                  <a:gd name="T0" fmla="*/ 161 w 729"/>
                  <a:gd name="T1" fmla="*/ 2 h 657"/>
                  <a:gd name="T2" fmla="*/ 0 w 729"/>
                  <a:gd name="T3" fmla="*/ 0 h 657"/>
                  <a:gd name="T4" fmla="*/ 0 w 729"/>
                  <a:gd name="T5" fmla="*/ 657 h 657"/>
                  <a:gd name="T6" fmla="*/ 579 w 729"/>
                  <a:gd name="T7" fmla="*/ 654 h 657"/>
                  <a:gd name="T8" fmla="*/ 582 w 729"/>
                  <a:gd name="T9" fmla="*/ 3 h 657"/>
                  <a:gd name="T10" fmla="*/ 729 w 729"/>
                  <a:gd name="T11" fmla="*/ 3 h 6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657"/>
                  <a:gd name="T20" fmla="*/ 729 w 729"/>
                  <a:gd name="T21" fmla="*/ 657 h 6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657">
                    <a:moveTo>
                      <a:pt x="161" y="2"/>
                    </a:moveTo>
                    <a:lnTo>
                      <a:pt x="0" y="0"/>
                    </a:lnTo>
                    <a:lnTo>
                      <a:pt x="0" y="657"/>
                    </a:lnTo>
                    <a:lnTo>
                      <a:pt x="579" y="654"/>
                    </a:lnTo>
                    <a:lnTo>
                      <a:pt x="582" y="3"/>
                    </a:lnTo>
                    <a:lnTo>
                      <a:pt x="729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8" name="Freeform 161"/>
              <p:cNvSpPr>
                <a:spLocks/>
              </p:cNvSpPr>
              <p:nvPr/>
            </p:nvSpPr>
            <p:spPr bwMode="auto">
              <a:xfrm>
                <a:off x="1400" y="2735"/>
                <a:ext cx="708" cy="571"/>
              </a:xfrm>
              <a:custGeom>
                <a:avLst/>
                <a:gdLst>
                  <a:gd name="T0" fmla="*/ 0 w 708"/>
                  <a:gd name="T1" fmla="*/ 0 h 571"/>
                  <a:gd name="T2" fmla="*/ 132 w 708"/>
                  <a:gd name="T3" fmla="*/ 0 h 571"/>
                  <a:gd name="T4" fmla="*/ 133 w 708"/>
                  <a:gd name="T5" fmla="*/ 571 h 571"/>
                  <a:gd name="T6" fmla="*/ 708 w 708"/>
                  <a:gd name="T7" fmla="*/ 570 h 571"/>
                  <a:gd name="T8" fmla="*/ 708 w 708"/>
                  <a:gd name="T9" fmla="*/ 9 h 571"/>
                  <a:gd name="T10" fmla="*/ 573 w 708"/>
                  <a:gd name="T11" fmla="*/ 9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8"/>
                  <a:gd name="T19" fmla="*/ 0 h 571"/>
                  <a:gd name="T20" fmla="*/ 708 w 708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8" h="571">
                    <a:moveTo>
                      <a:pt x="0" y="0"/>
                    </a:moveTo>
                    <a:lnTo>
                      <a:pt x="132" y="0"/>
                    </a:lnTo>
                    <a:lnTo>
                      <a:pt x="133" y="571"/>
                    </a:lnTo>
                    <a:lnTo>
                      <a:pt x="708" y="570"/>
                    </a:lnTo>
                    <a:lnTo>
                      <a:pt x="708" y="9"/>
                    </a:lnTo>
                    <a:lnTo>
                      <a:pt x="573" y="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69" name="Freeform 162"/>
              <p:cNvSpPr>
                <a:spLocks/>
              </p:cNvSpPr>
              <p:nvPr/>
            </p:nvSpPr>
            <p:spPr bwMode="auto">
              <a:xfrm>
                <a:off x="2552" y="2735"/>
                <a:ext cx="726" cy="567"/>
              </a:xfrm>
              <a:custGeom>
                <a:avLst/>
                <a:gdLst>
                  <a:gd name="T0" fmla="*/ 0 w 726"/>
                  <a:gd name="T1" fmla="*/ 0 h 567"/>
                  <a:gd name="T2" fmla="*/ 148 w 726"/>
                  <a:gd name="T3" fmla="*/ 1 h 567"/>
                  <a:gd name="T4" fmla="*/ 147 w 726"/>
                  <a:gd name="T5" fmla="*/ 567 h 567"/>
                  <a:gd name="T6" fmla="*/ 726 w 726"/>
                  <a:gd name="T7" fmla="*/ 567 h 567"/>
                  <a:gd name="T8" fmla="*/ 726 w 726"/>
                  <a:gd name="T9" fmla="*/ 6 h 567"/>
                  <a:gd name="T10" fmla="*/ 579 w 726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6"/>
                  <a:gd name="T19" fmla="*/ 0 h 567"/>
                  <a:gd name="T20" fmla="*/ 726 w 726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6" h="567">
                    <a:moveTo>
                      <a:pt x="0" y="0"/>
                    </a:moveTo>
                    <a:lnTo>
                      <a:pt x="148" y="1"/>
                    </a:lnTo>
                    <a:lnTo>
                      <a:pt x="147" y="567"/>
                    </a:lnTo>
                    <a:lnTo>
                      <a:pt x="726" y="567"/>
                    </a:lnTo>
                    <a:lnTo>
                      <a:pt x="726" y="6"/>
                    </a:lnTo>
                    <a:lnTo>
                      <a:pt x="579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0" name="Freeform 163"/>
              <p:cNvSpPr>
                <a:spLocks/>
              </p:cNvSpPr>
              <p:nvPr/>
            </p:nvSpPr>
            <p:spPr bwMode="auto">
              <a:xfrm>
                <a:off x="3704" y="2738"/>
                <a:ext cx="714" cy="567"/>
              </a:xfrm>
              <a:custGeom>
                <a:avLst/>
                <a:gdLst>
                  <a:gd name="T0" fmla="*/ 0 w 714"/>
                  <a:gd name="T1" fmla="*/ 0 h 567"/>
                  <a:gd name="T2" fmla="*/ 136 w 714"/>
                  <a:gd name="T3" fmla="*/ 1 h 567"/>
                  <a:gd name="T4" fmla="*/ 135 w 714"/>
                  <a:gd name="T5" fmla="*/ 567 h 567"/>
                  <a:gd name="T6" fmla="*/ 714 w 714"/>
                  <a:gd name="T7" fmla="*/ 567 h 567"/>
                  <a:gd name="T8" fmla="*/ 714 w 714"/>
                  <a:gd name="T9" fmla="*/ 6 h 567"/>
                  <a:gd name="T10" fmla="*/ 576 w 714"/>
                  <a:gd name="T11" fmla="*/ 5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4"/>
                  <a:gd name="T19" fmla="*/ 0 h 567"/>
                  <a:gd name="T20" fmla="*/ 714 w 71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4" h="567">
                    <a:moveTo>
                      <a:pt x="0" y="0"/>
                    </a:moveTo>
                    <a:lnTo>
                      <a:pt x="136" y="1"/>
                    </a:lnTo>
                    <a:lnTo>
                      <a:pt x="135" y="567"/>
                    </a:lnTo>
                    <a:lnTo>
                      <a:pt x="714" y="567"/>
                    </a:lnTo>
                    <a:lnTo>
                      <a:pt x="714" y="6"/>
                    </a:lnTo>
                    <a:lnTo>
                      <a:pt x="576" y="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1" name="Freeform 164"/>
              <p:cNvSpPr>
                <a:spLocks/>
              </p:cNvSpPr>
              <p:nvPr/>
            </p:nvSpPr>
            <p:spPr bwMode="auto">
              <a:xfrm>
                <a:off x="4859" y="2738"/>
                <a:ext cx="711" cy="567"/>
              </a:xfrm>
              <a:custGeom>
                <a:avLst/>
                <a:gdLst>
                  <a:gd name="T0" fmla="*/ 0 w 711"/>
                  <a:gd name="T1" fmla="*/ 0 h 567"/>
                  <a:gd name="T2" fmla="*/ 130 w 711"/>
                  <a:gd name="T3" fmla="*/ 1 h 567"/>
                  <a:gd name="T4" fmla="*/ 132 w 711"/>
                  <a:gd name="T5" fmla="*/ 567 h 567"/>
                  <a:gd name="T6" fmla="*/ 711 w 711"/>
                  <a:gd name="T7" fmla="*/ 567 h 567"/>
                  <a:gd name="T8" fmla="*/ 711 w 711"/>
                  <a:gd name="T9" fmla="*/ 6 h 567"/>
                  <a:gd name="T10" fmla="*/ 564 w 711"/>
                  <a:gd name="T11" fmla="*/ 6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1"/>
                  <a:gd name="T19" fmla="*/ 0 h 567"/>
                  <a:gd name="T20" fmla="*/ 711 w 711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1" h="567">
                    <a:moveTo>
                      <a:pt x="0" y="0"/>
                    </a:moveTo>
                    <a:lnTo>
                      <a:pt x="130" y="1"/>
                    </a:lnTo>
                    <a:lnTo>
                      <a:pt x="132" y="567"/>
                    </a:lnTo>
                    <a:lnTo>
                      <a:pt x="711" y="567"/>
                    </a:lnTo>
                    <a:lnTo>
                      <a:pt x="711" y="6"/>
                    </a:lnTo>
                    <a:lnTo>
                      <a:pt x="564" y="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2" name="Freeform 165"/>
              <p:cNvSpPr>
                <a:spLocks/>
              </p:cNvSpPr>
              <p:nvPr/>
            </p:nvSpPr>
            <p:spPr bwMode="auto">
              <a:xfrm>
                <a:off x="1322" y="3398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3" name="Freeform 166"/>
              <p:cNvSpPr>
                <a:spLocks/>
              </p:cNvSpPr>
              <p:nvPr/>
            </p:nvSpPr>
            <p:spPr bwMode="auto">
              <a:xfrm>
                <a:off x="2491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4" name="Freeform 167"/>
              <p:cNvSpPr>
                <a:spLocks/>
              </p:cNvSpPr>
              <p:nvPr/>
            </p:nvSpPr>
            <p:spPr bwMode="auto">
              <a:xfrm>
                <a:off x="3643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5" name="Freeform 168"/>
              <p:cNvSpPr>
                <a:spLocks/>
              </p:cNvSpPr>
              <p:nvPr/>
            </p:nvSpPr>
            <p:spPr bwMode="auto">
              <a:xfrm>
                <a:off x="4795" y="3401"/>
                <a:ext cx="1" cy="150"/>
              </a:xfrm>
              <a:custGeom>
                <a:avLst/>
                <a:gdLst>
                  <a:gd name="T0" fmla="*/ 0 w 1"/>
                  <a:gd name="T1" fmla="*/ 0 h 150"/>
                  <a:gd name="T2" fmla="*/ 0 w 1"/>
                  <a:gd name="T3" fmla="*/ 150 h 150"/>
                  <a:gd name="T4" fmla="*/ 0 60000 65536"/>
                  <a:gd name="T5" fmla="*/ 0 60000 65536"/>
                  <a:gd name="T6" fmla="*/ 0 w 1"/>
                  <a:gd name="T7" fmla="*/ 0 h 150"/>
                  <a:gd name="T8" fmla="*/ 1 w 1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0">
                    <a:moveTo>
                      <a:pt x="0" y="0"/>
                    </a:moveTo>
                    <a:lnTo>
                      <a:pt x="0" y="1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6" name="Freeform 169"/>
              <p:cNvSpPr>
                <a:spLocks/>
              </p:cNvSpPr>
              <p:nvPr/>
            </p:nvSpPr>
            <p:spPr bwMode="auto">
              <a:xfrm>
                <a:off x="5276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7" name="Freeform 170"/>
              <p:cNvSpPr>
                <a:spLocks/>
              </p:cNvSpPr>
              <p:nvPr/>
            </p:nvSpPr>
            <p:spPr bwMode="auto">
              <a:xfrm>
                <a:off x="4124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8" name="Freeform 171"/>
              <p:cNvSpPr>
                <a:spLocks/>
              </p:cNvSpPr>
              <p:nvPr/>
            </p:nvSpPr>
            <p:spPr bwMode="auto">
              <a:xfrm>
                <a:off x="2972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79" name="Freeform 172"/>
              <p:cNvSpPr>
                <a:spLocks/>
              </p:cNvSpPr>
              <p:nvPr/>
            </p:nvSpPr>
            <p:spPr bwMode="auto">
              <a:xfrm>
                <a:off x="1819" y="3305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0" name="Freeform 173"/>
              <p:cNvSpPr>
                <a:spLocks/>
              </p:cNvSpPr>
              <p:nvPr/>
            </p:nvSpPr>
            <p:spPr bwMode="auto">
              <a:xfrm>
                <a:off x="956" y="4025"/>
                <a:ext cx="4317" cy="1"/>
              </a:xfrm>
              <a:custGeom>
                <a:avLst/>
                <a:gdLst>
                  <a:gd name="T0" fmla="*/ 0 w 4317"/>
                  <a:gd name="T1" fmla="*/ 0 h 1"/>
                  <a:gd name="T2" fmla="*/ 4317 w 4317"/>
                  <a:gd name="T3" fmla="*/ 0 h 1"/>
                  <a:gd name="T4" fmla="*/ 0 60000 65536"/>
                  <a:gd name="T5" fmla="*/ 0 60000 65536"/>
                  <a:gd name="T6" fmla="*/ 0 w 4317"/>
                  <a:gd name="T7" fmla="*/ 0 h 1"/>
                  <a:gd name="T8" fmla="*/ 4317 w 4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7" h="1">
                    <a:moveTo>
                      <a:pt x="0" y="0"/>
                    </a:moveTo>
                    <a:lnTo>
                      <a:pt x="431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1" name="Freeform 174"/>
              <p:cNvSpPr>
                <a:spLocks/>
              </p:cNvSpPr>
              <p:nvPr/>
            </p:nvSpPr>
            <p:spPr bwMode="auto">
              <a:xfrm>
                <a:off x="956" y="4121"/>
                <a:ext cx="3837" cy="1"/>
              </a:xfrm>
              <a:custGeom>
                <a:avLst/>
                <a:gdLst>
                  <a:gd name="T0" fmla="*/ 0 w 3837"/>
                  <a:gd name="T1" fmla="*/ 0 h 1"/>
                  <a:gd name="T2" fmla="*/ 3837 w 3837"/>
                  <a:gd name="T3" fmla="*/ 0 h 1"/>
                  <a:gd name="T4" fmla="*/ 0 60000 65536"/>
                  <a:gd name="T5" fmla="*/ 0 60000 65536"/>
                  <a:gd name="T6" fmla="*/ 0 w 3837"/>
                  <a:gd name="T7" fmla="*/ 0 h 1"/>
                  <a:gd name="T8" fmla="*/ 3837 w 38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7" h="1">
                    <a:moveTo>
                      <a:pt x="0" y="0"/>
                    </a:moveTo>
                    <a:lnTo>
                      <a:pt x="383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2" name="Freeform 175"/>
              <p:cNvSpPr>
                <a:spLocks/>
              </p:cNvSpPr>
              <p:nvPr/>
            </p:nvSpPr>
            <p:spPr bwMode="auto">
              <a:xfrm>
                <a:off x="1322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3" name="Freeform 176"/>
              <p:cNvSpPr>
                <a:spLocks/>
              </p:cNvSpPr>
              <p:nvPr/>
            </p:nvSpPr>
            <p:spPr bwMode="auto">
              <a:xfrm>
                <a:off x="2491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4" name="Freeform 177"/>
              <p:cNvSpPr>
                <a:spLocks/>
              </p:cNvSpPr>
              <p:nvPr/>
            </p:nvSpPr>
            <p:spPr bwMode="auto">
              <a:xfrm>
                <a:off x="3643" y="3881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5" name="Freeform 178"/>
              <p:cNvSpPr>
                <a:spLocks/>
              </p:cNvSpPr>
              <p:nvPr/>
            </p:nvSpPr>
            <p:spPr bwMode="auto">
              <a:xfrm>
                <a:off x="4791" y="3881"/>
                <a:ext cx="4" cy="247"/>
              </a:xfrm>
              <a:custGeom>
                <a:avLst/>
                <a:gdLst>
                  <a:gd name="T0" fmla="*/ 4 w 4"/>
                  <a:gd name="T1" fmla="*/ 0 h 247"/>
                  <a:gd name="T2" fmla="*/ 0 w 4"/>
                  <a:gd name="T3" fmla="*/ 247 h 247"/>
                  <a:gd name="T4" fmla="*/ 0 60000 65536"/>
                  <a:gd name="T5" fmla="*/ 0 60000 65536"/>
                  <a:gd name="T6" fmla="*/ 0 w 4"/>
                  <a:gd name="T7" fmla="*/ 0 h 247"/>
                  <a:gd name="T8" fmla="*/ 4 w 4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47">
                    <a:moveTo>
                      <a:pt x="4" y="0"/>
                    </a:moveTo>
                    <a:lnTo>
                      <a:pt x="0" y="2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6" name="Freeform 179"/>
              <p:cNvSpPr>
                <a:spLocks/>
              </p:cNvSpPr>
              <p:nvPr/>
            </p:nvSpPr>
            <p:spPr bwMode="auto">
              <a:xfrm>
                <a:off x="5277" y="3881"/>
                <a:ext cx="1" cy="151"/>
              </a:xfrm>
              <a:custGeom>
                <a:avLst/>
                <a:gdLst>
                  <a:gd name="T0" fmla="*/ 0 w 1"/>
                  <a:gd name="T1" fmla="*/ 0 h 151"/>
                  <a:gd name="T2" fmla="*/ 0 w 1"/>
                  <a:gd name="T3" fmla="*/ 151 h 151"/>
                  <a:gd name="T4" fmla="*/ 0 60000 65536"/>
                  <a:gd name="T5" fmla="*/ 0 60000 65536"/>
                  <a:gd name="T6" fmla="*/ 0 w 1"/>
                  <a:gd name="T7" fmla="*/ 0 h 151"/>
                  <a:gd name="T8" fmla="*/ 1 w 1"/>
                  <a:gd name="T9" fmla="*/ 151 h 1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1">
                    <a:moveTo>
                      <a:pt x="0" y="0"/>
                    </a:moveTo>
                    <a:lnTo>
                      <a:pt x="0" y="15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7" name="Line 180"/>
              <p:cNvSpPr>
                <a:spLocks noChangeShapeType="1"/>
              </p:cNvSpPr>
              <p:nvPr/>
            </p:nvSpPr>
            <p:spPr bwMode="auto">
              <a:xfrm>
                <a:off x="4124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8" name="Line 181"/>
              <p:cNvSpPr>
                <a:spLocks noChangeShapeType="1"/>
              </p:cNvSpPr>
              <p:nvPr/>
            </p:nvSpPr>
            <p:spPr bwMode="auto">
              <a:xfrm>
                <a:off x="2973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89" name="Line 182"/>
              <p:cNvSpPr>
                <a:spLocks noChangeShapeType="1"/>
              </p:cNvSpPr>
              <p:nvPr/>
            </p:nvSpPr>
            <p:spPr bwMode="auto">
              <a:xfrm>
                <a:off x="1820" y="3881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0" name="Rectangle 183"/>
              <p:cNvSpPr>
                <a:spLocks noChangeArrowheads="1"/>
              </p:cNvSpPr>
              <p:nvPr/>
            </p:nvSpPr>
            <p:spPr bwMode="auto">
              <a:xfrm>
                <a:off x="2317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1" name="Text Box 184"/>
              <p:cNvSpPr txBox="1">
                <a:spLocks noChangeArrowheads="1"/>
              </p:cNvSpPr>
              <p:nvPr/>
            </p:nvSpPr>
            <p:spPr bwMode="auto">
              <a:xfrm>
                <a:off x="2348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2292" name="Rectangle 185"/>
              <p:cNvSpPr>
                <a:spLocks noChangeArrowheads="1"/>
              </p:cNvSpPr>
              <p:nvPr/>
            </p:nvSpPr>
            <p:spPr bwMode="auto">
              <a:xfrm>
                <a:off x="3469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3" name="Text Box 186"/>
              <p:cNvSpPr txBox="1">
                <a:spLocks noChangeArrowheads="1"/>
              </p:cNvSpPr>
              <p:nvPr/>
            </p:nvSpPr>
            <p:spPr bwMode="auto">
              <a:xfrm>
                <a:off x="3500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2294" name="Rectangle 187"/>
              <p:cNvSpPr>
                <a:spLocks noChangeArrowheads="1"/>
              </p:cNvSpPr>
              <p:nvPr/>
            </p:nvSpPr>
            <p:spPr bwMode="auto">
              <a:xfrm>
                <a:off x="4621" y="3545"/>
                <a:ext cx="823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5" name="Text Box 188"/>
              <p:cNvSpPr txBox="1">
                <a:spLocks noChangeArrowheads="1"/>
              </p:cNvSpPr>
              <p:nvPr/>
            </p:nvSpPr>
            <p:spPr bwMode="auto">
              <a:xfrm>
                <a:off x="4652" y="3576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读写电路</a:t>
                </a:r>
              </a:p>
            </p:txBody>
          </p:sp>
          <p:sp>
            <p:nvSpPr>
              <p:cNvPr id="132296" name="Line 189"/>
              <p:cNvSpPr>
                <a:spLocks noChangeShapeType="1"/>
              </p:cNvSpPr>
              <p:nvPr/>
            </p:nvSpPr>
            <p:spPr bwMode="auto">
              <a:xfrm>
                <a:off x="196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7" name="Line 190"/>
              <p:cNvSpPr>
                <a:spLocks noChangeShapeType="1"/>
              </p:cNvSpPr>
              <p:nvPr/>
            </p:nvSpPr>
            <p:spPr bwMode="auto">
              <a:xfrm>
                <a:off x="3144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8" name="Line 191"/>
              <p:cNvSpPr>
                <a:spLocks noChangeShapeType="1"/>
              </p:cNvSpPr>
              <p:nvPr/>
            </p:nvSpPr>
            <p:spPr bwMode="auto">
              <a:xfrm>
                <a:off x="4293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99" name="Line 192"/>
              <p:cNvSpPr>
                <a:spLocks noChangeShapeType="1"/>
              </p:cNvSpPr>
              <p:nvPr/>
            </p:nvSpPr>
            <p:spPr bwMode="auto">
              <a:xfrm>
                <a:off x="5420" y="37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00" name="Freeform 193"/>
              <p:cNvSpPr>
                <a:spLocks/>
              </p:cNvSpPr>
              <p:nvPr/>
            </p:nvSpPr>
            <p:spPr bwMode="auto">
              <a:xfrm>
                <a:off x="3033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01" name="Freeform 194"/>
              <p:cNvSpPr>
                <a:spLocks/>
              </p:cNvSpPr>
              <p:nvPr/>
            </p:nvSpPr>
            <p:spPr bwMode="auto">
              <a:xfrm>
                <a:off x="4185" y="2691"/>
                <a:ext cx="1" cy="525"/>
              </a:xfrm>
              <a:custGeom>
                <a:avLst/>
                <a:gdLst>
                  <a:gd name="T0" fmla="*/ 0 w 1"/>
                  <a:gd name="T1" fmla="*/ 0 h 525"/>
                  <a:gd name="T2" fmla="*/ 0 w 1"/>
                  <a:gd name="T3" fmla="*/ 525 h 525"/>
                  <a:gd name="T4" fmla="*/ 0 60000 65536"/>
                  <a:gd name="T5" fmla="*/ 0 60000 65536"/>
                  <a:gd name="T6" fmla="*/ 0 w 1"/>
                  <a:gd name="T7" fmla="*/ 0 h 525"/>
                  <a:gd name="T8" fmla="*/ 1 w 1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5">
                    <a:moveTo>
                      <a:pt x="0" y="0"/>
                    </a:moveTo>
                    <a:lnTo>
                      <a:pt x="0" y="5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02" name="Freeform 195"/>
              <p:cNvSpPr>
                <a:spLocks/>
              </p:cNvSpPr>
              <p:nvPr/>
            </p:nvSpPr>
            <p:spPr bwMode="auto">
              <a:xfrm>
                <a:off x="5325" y="2708"/>
                <a:ext cx="47" cy="501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501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03" name="Text Box 196"/>
              <p:cNvSpPr txBox="1">
                <a:spLocks noChangeArrowheads="1"/>
              </p:cNvSpPr>
              <p:nvPr/>
            </p:nvSpPr>
            <p:spPr bwMode="auto">
              <a:xfrm rot="5400000">
                <a:off x="1193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04" name="Text Box 197"/>
              <p:cNvSpPr txBox="1">
                <a:spLocks noChangeArrowheads="1"/>
              </p:cNvSpPr>
              <p:nvPr/>
            </p:nvSpPr>
            <p:spPr bwMode="auto">
              <a:xfrm rot="5400000">
                <a:off x="1769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05" name="Text Box 198"/>
              <p:cNvSpPr txBox="1">
                <a:spLocks noChangeArrowheads="1"/>
              </p:cNvSpPr>
              <p:nvPr/>
            </p:nvSpPr>
            <p:spPr bwMode="auto">
              <a:xfrm rot="5400000">
                <a:off x="2345" y="164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06" name="Text Box 199"/>
              <p:cNvSpPr txBox="1">
                <a:spLocks noChangeArrowheads="1"/>
              </p:cNvSpPr>
              <p:nvPr/>
            </p:nvSpPr>
            <p:spPr bwMode="auto">
              <a:xfrm rot="5400000">
                <a:off x="2921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07" name="Text Box 200"/>
              <p:cNvSpPr txBox="1">
                <a:spLocks noChangeArrowheads="1"/>
              </p:cNvSpPr>
              <p:nvPr/>
            </p:nvSpPr>
            <p:spPr bwMode="auto">
              <a:xfrm rot="5400000">
                <a:off x="3496" y="162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2308" name="Text Box 201"/>
              <p:cNvSpPr txBox="1">
                <a:spLocks noChangeArrowheads="1"/>
              </p:cNvSpPr>
              <p:nvPr/>
            </p:nvSpPr>
            <p:spPr bwMode="auto">
              <a:xfrm rot="5400000">
                <a:off x="4073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2309" name="Text Box 202"/>
              <p:cNvSpPr txBox="1">
                <a:spLocks noChangeArrowheads="1"/>
              </p:cNvSpPr>
              <p:nvPr/>
            </p:nvSpPr>
            <p:spPr bwMode="auto">
              <a:xfrm rot="5400000">
                <a:off x="4649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2310" name="Text Box 203"/>
              <p:cNvSpPr txBox="1">
                <a:spLocks noChangeArrowheads="1"/>
              </p:cNvSpPr>
              <p:nvPr/>
            </p:nvSpPr>
            <p:spPr bwMode="auto">
              <a:xfrm rot="5400000">
                <a:off x="5244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2311" name="Text Box 204"/>
              <p:cNvSpPr txBox="1">
                <a:spLocks noChangeArrowheads="1"/>
              </p:cNvSpPr>
              <p:nvPr/>
            </p:nvSpPr>
            <p:spPr bwMode="auto">
              <a:xfrm>
                <a:off x="660" y="7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312" name="Text Box 205"/>
              <p:cNvSpPr txBox="1">
                <a:spLocks noChangeArrowheads="1"/>
              </p:cNvSpPr>
              <p:nvPr/>
            </p:nvSpPr>
            <p:spPr bwMode="auto">
              <a:xfrm>
                <a:off x="660" y="138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313" name="Text Box 206"/>
              <p:cNvSpPr txBox="1">
                <a:spLocks noChangeArrowheads="1"/>
              </p:cNvSpPr>
              <p:nvPr/>
            </p:nvSpPr>
            <p:spPr bwMode="auto">
              <a:xfrm>
                <a:off x="624" y="19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63</a:t>
                </a:r>
              </a:p>
            </p:txBody>
          </p:sp>
          <p:sp>
            <p:nvSpPr>
              <p:cNvPr id="132314" name="Line 207"/>
              <p:cNvSpPr>
                <a:spLocks noChangeShapeType="1"/>
              </p:cNvSpPr>
              <p:nvPr/>
            </p:nvSpPr>
            <p:spPr bwMode="auto">
              <a:xfrm>
                <a:off x="332" y="253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15" name="Text Box 208"/>
              <p:cNvSpPr txBox="1">
                <a:spLocks noChangeArrowheads="1"/>
              </p:cNvSpPr>
              <p:nvPr/>
            </p:nvSpPr>
            <p:spPr bwMode="auto">
              <a:xfrm>
                <a:off x="660" y="272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316" name="Text Box 209"/>
              <p:cNvSpPr txBox="1">
                <a:spLocks noChangeArrowheads="1"/>
              </p:cNvSpPr>
              <p:nvPr/>
            </p:nvSpPr>
            <p:spPr bwMode="auto">
              <a:xfrm>
                <a:off x="624" y="3159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32317" name="Text Box 210"/>
              <p:cNvSpPr txBox="1">
                <a:spLocks noChangeArrowheads="1"/>
              </p:cNvSpPr>
              <p:nvPr/>
            </p:nvSpPr>
            <p:spPr bwMode="auto">
              <a:xfrm rot="5400000">
                <a:off x="665" y="162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18" name="Text Box 211"/>
              <p:cNvSpPr txBox="1">
                <a:spLocks noChangeArrowheads="1"/>
              </p:cNvSpPr>
              <p:nvPr/>
            </p:nvSpPr>
            <p:spPr bwMode="auto">
              <a:xfrm rot="5400000">
                <a:off x="665" y="2876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32319" name="Text Box 212"/>
              <p:cNvSpPr txBox="1">
                <a:spLocks noChangeArrowheads="1"/>
              </p:cNvSpPr>
              <p:nvPr/>
            </p:nvSpPr>
            <p:spPr bwMode="auto">
              <a:xfrm>
                <a:off x="348" y="101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行</a:t>
                </a:r>
              </a:p>
            </p:txBody>
          </p:sp>
          <p:sp>
            <p:nvSpPr>
              <p:cNvPr id="132320" name="Text Box 213"/>
              <p:cNvSpPr txBox="1">
                <a:spLocks noChangeArrowheads="1"/>
              </p:cNvSpPr>
              <p:nvPr/>
            </p:nvSpPr>
            <p:spPr bwMode="auto">
              <a:xfrm>
                <a:off x="348" y="126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2321" name="Text Box 214"/>
              <p:cNvSpPr txBox="1">
                <a:spLocks noChangeArrowheads="1"/>
              </p:cNvSpPr>
              <p:nvPr/>
            </p:nvSpPr>
            <p:spPr bwMode="auto">
              <a:xfrm>
                <a:off x="348" y="151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2322" name="Text Box 215"/>
              <p:cNvSpPr txBox="1">
                <a:spLocks noChangeArrowheads="1"/>
              </p:cNvSpPr>
              <p:nvPr/>
            </p:nvSpPr>
            <p:spPr bwMode="auto">
              <a:xfrm>
                <a:off x="348" y="175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2323" name="Text Box 216"/>
              <p:cNvSpPr txBox="1">
                <a:spLocks noChangeArrowheads="1"/>
              </p:cNvSpPr>
              <p:nvPr/>
            </p:nvSpPr>
            <p:spPr bwMode="auto">
              <a:xfrm>
                <a:off x="348" y="200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2324" name="Text Box 217"/>
              <p:cNvSpPr txBox="1">
                <a:spLocks noChangeArrowheads="1"/>
              </p:cNvSpPr>
              <p:nvPr/>
            </p:nvSpPr>
            <p:spPr bwMode="auto">
              <a:xfrm>
                <a:off x="375" y="2635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列</a:t>
                </a:r>
              </a:p>
            </p:txBody>
          </p:sp>
          <p:sp>
            <p:nvSpPr>
              <p:cNvPr id="132325" name="Text Box 218"/>
              <p:cNvSpPr txBox="1">
                <a:spLocks noChangeArrowheads="1"/>
              </p:cNvSpPr>
              <p:nvPr/>
            </p:nvSpPr>
            <p:spPr bwMode="auto">
              <a:xfrm>
                <a:off x="375" y="2883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</a:t>
                </a:r>
              </a:p>
            </p:txBody>
          </p:sp>
          <p:sp>
            <p:nvSpPr>
              <p:cNvPr id="132326" name="Text Box 219"/>
              <p:cNvSpPr txBox="1">
                <a:spLocks noChangeArrowheads="1"/>
              </p:cNvSpPr>
              <p:nvPr/>
            </p:nvSpPr>
            <p:spPr bwMode="auto">
              <a:xfrm>
                <a:off x="375" y="3131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址</a:t>
                </a:r>
              </a:p>
            </p:txBody>
          </p:sp>
          <p:sp>
            <p:nvSpPr>
              <p:cNvPr id="132327" name="Text Box 220"/>
              <p:cNvSpPr txBox="1">
                <a:spLocks noChangeArrowheads="1"/>
              </p:cNvSpPr>
              <p:nvPr/>
            </p:nvSpPr>
            <p:spPr bwMode="auto">
              <a:xfrm>
                <a:off x="375" y="33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译</a:t>
                </a:r>
              </a:p>
            </p:txBody>
          </p:sp>
          <p:sp>
            <p:nvSpPr>
              <p:cNvPr id="132328" name="Text Box 221"/>
              <p:cNvSpPr txBox="1">
                <a:spLocks noChangeArrowheads="1"/>
              </p:cNvSpPr>
              <p:nvPr/>
            </p:nvSpPr>
            <p:spPr bwMode="auto">
              <a:xfrm>
                <a:off x="375" y="362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码</a:t>
                </a:r>
              </a:p>
            </p:txBody>
          </p:sp>
          <p:sp>
            <p:nvSpPr>
              <p:cNvPr id="132329" name="Text Box 222"/>
              <p:cNvSpPr txBox="1">
                <a:spLocks noChangeArrowheads="1"/>
              </p:cNvSpPr>
              <p:nvPr/>
            </p:nvSpPr>
            <p:spPr bwMode="auto">
              <a:xfrm>
                <a:off x="194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330" name="Text Box 223"/>
              <p:cNvSpPr txBox="1">
                <a:spLocks noChangeArrowheads="1"/>
              </p:cNvSpPr>
              <p:nvPr/>
            </p:nvSpPr>
            <p:spPr bwMode="auto">
              <a:xfrm>
                <a:off x="310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2331" name="Text Box 224"/>
              <p:cNvSpPr txBox="1">
                <a:spLocks noChangeArrowheads="1"/>
              </p:cNvSpPr>
              <p:nvPr/>
            </p:nvSpPr>
            <p:spPr bwMode="auto">
              <a:xfrm>
                <a:off x="4256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2332" name="Text Box 225"/>
              <p:cNvSpPr txBox="1">
                <a:spLocks noChangeArrowheads="1"/>
              </p:cNvSpPr>
              <p:nvPr/>
            </p:nvSpPr>
            <p:spPr bwMode="auto">
              <a:xfrm>
                <a:off x="5414" y="3527"/>
                <a:ext cx="3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I/O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2333" name="Line 226"/>
              <p:cNvSpPr>
                <a:spLocks noChangeShapeType="1"/>
              </p:cNvSpPr>
              <p:nvPr/>
            </p:nvSpPr>
            <p:spPr bwMode="auto">
              <a:xfrm>
                <a:off x="140" y="9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4" name="Line 227"/>
              <p:cNvSpPr>
                <a:spLocks noChangeShapeType="1"/>
              </p:cNvSpPr>
              <p:nvPr/>
            </p:nvSpPr>
            <p:spPr bwMode="auto">
              <a:xfrm>
                <a:off x="140" y="11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5" name="Line 228"/>
              <p:cNvSpPr>
                <a:spLocks noChangeShapeType="1"/>
              </p:cNvSpPr>
              <p:nvPr/>
            </p:nvSpPr>
            <p:spPr bwMode="auto">
              <a:xfrm>
                <a:off x="140" y="14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6" name="Line 229"/>
              <p:cNvSpPr>
                <a:spLocks noChangeShapeType="1"/>
              </p:cNvSpPr>
              <p:nvPr/>
            </p:nvSpPr>
            <p:spPr bwMode="auto">
              <a:xfrm>
                <a:off x="140" y="16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7" name="Line 230"/>
              <p:cNvSpPr>
                <a:spLocks noChangeShapeType="1"/>
              </p:cNvSpPr>
              <p:nvPr/>
            </p:nvSpPr>
            <p:spPr bwMode="auto">
              <a:xfrm>
                <a:off x="140" y="194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8" name="Line 231"/>
              <p:cNvSpPr>
                <a:spLocks noChangeShapeType="1"/>
              </p:cNvSpPr>
              <p:nvPr/>
            </p:nvSpPr>
            <p:spPr bwMode="auto">
              <a:xfrm>
                <a:off x="140" y="220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39" name="Line 232"/>
              <p:cNvSpPr>
                <a:spLocks noChangeShapeType="1"/>
              </p:cNvSpPr>
              <p:nvPr/>
            </p:nvSpPr>
            <p:spPr bwMode="auto">
              <a:xfrm>
                <a:off x="140" y="28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40" name="Line 233"/>
              <p:cNvSpPr>
                <a:spLocks noChangeShapeType="1"/>
              </p:cNvSpPr>
              <p:nvPr/>
            </p:nvSpPr>
            <p:spPr bwMode="auto">
              <a:xfrm>
                <a:off x="140" y="3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41" name="Line 234"/>
              <p:cNvSpPr>
                <a:spLocks noChangeShapeType="1"/>
              </p:cNvSpPr>
              <p:nvPr/>
            </p:nvSpPr>
            <p:spPr bwMode="auto">
              <a:xfrm>
                <a:off x="140" y="339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42" name="Line 235"/>
              <p:cNvSpPr>
                <a:spLocks noChangeShapeType="1"/>
              </p:cNvSpPr>
              <p:nvPr/>
            </p:nvSpPr>
            <p:spPr bwMode="auto">
              <a:xfrm>
                <a:off x="140" y="36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43" name="Text Box 236"/>
              <p:cNvSpPr txBox="1">
                <a:spLocks noChangeArrowheads="1"/>
              </p:cNvSpPr>
              <p:nvPr/>
            </p:nvSpPr>
            <p:spPr bwMode="auto">
              <a:xfrm>
                <a:off x="648" y="389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32344" name="Line 237"/>
              <p:cNvSpPr>
                <a:spLocks noChangeShapeType="1"/>
              </p:cNvSpPr>
              <p:nvPr/>
            </p:nvSpPr>
            <p:spPr bwMode="auto">
              <a:xfrm>
                <a:off x="682" y="392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345" name="Text Box 238"/>
              <p:cNvSpPr txBox="1">
                <a:spLocks noChangeArrowheads="1"/>
              </p:cNvSpPr>
              <p:nvPr/>
            </p:nvSpPr>
            <p:spPr bwMode="auto">
              <a:xfrm>
                <a:off x="668" y="4025"/>
                <a:ext cx="3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32346" name="Line 239"/>
              <p:cNvSpPr>
                <a:spLocks noChangeShapeType="1"/>
              </p:cNvSpPr>
              <p:nvPr/>
            </p:nvSpPr>
            <p:spPr bwMode="auto">
              <a:xfrm>
                <a:off x="726" y="407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240"/>
            <p:cNvGrpSpPr>
              <a:grpSpLocks/>
            </p:cNvGrpSpPr>
            <p:nvPr/>
          </p:nvGrpSpPr>
          <p:grpSpPr bwMode="auto">
            <a:xfrm>
              <a:off x="140" y="674"/>
              <a:ext cx="196" cy="3010"/>
              <a:chOff x="140" y="674"/>
              <a:chExt cx="196" cy="3010"/>
            </a:xfrm>
          </p:grpSpPr>
          <p:sp>
            <p:nvSpPr>
              <p:cNvPr id="132133" name="Text Box 241"/>
              <p:cNvSpPr txBox="1">
                <a:spLocks noChangeArrowheads="1"/>
              </p:cNvSpPr>
              <p:nvPr/>
            </p:nvSpPr>
            <p:spPr bwMode="auto">
              <a:xfrm>
                <a:off x="140" y="67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4" name="Text Box 242"/>
              <p:cNvSpPr txBox="1">
                <a:spLocks noChangeArrowheads="1"/>
              </p:cNvSpPr>
              <p:nvPr/>
            </p:nvSpPr>
            <p:spPr bwMode="auto">
              <a:xfrm>
                <a:off x="140" y="93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5" name="Text Box 243"/>
              <p:cNvSpPr txBox="1">
                <a:spLocks noChangeArrowheads="1"/>
              </p:cNvSpPr>
              <p:nvPr/>
            </p:nvSpPr>
            <p:spPr bwMode="auto">
              <a:xfrm>
                <a:off x="140" y="119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6" name="Text Box 244"/>
              <p:cNvSpPr txBox="1">
                <a:spLocks noChangeArrowheads="1"/>
              </p:cNvSpPr>
              <p:nvPr/>
            </p:nvSpPr>
            <p:spPr bwMode="auto">
              <a:xfrm>
                <a:off x="140" y="145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7" name="Text Box 245"/>
              <p:cNvSpPr txBox="1">
                <a:spLocks noChangeArrowheads="1"/>
              </p:cNvSpPr>
              <p:nvPr/>
            </p:nvSpPr>
            <p:spPr bwMode="auto">
              <a:xfrm>
                <a:off x="140" y="17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8" name="Text Box 246"/>
              <p:cNvSpPr txBox="1">
                <a:spLocks noChangeArrowheads="1"/>
              </p:cNvSpPr>
              <p:nvPr/>
            </p:nvSpPr>
            <p:spPr bwMode="auto">
              <a:xfrm>
                <a:off x="140" y="19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39" name="Text Box 247"/>
              <p:cNvSpPr txBox="1">
                <a:spLocks noChangeArrowheads="1"/>
              </p:cNvSpPr>
              <p:nvPr/>
            </p:nvSpPr>
            <p:spPr bwMode="auto">
              <a:xfrm>
                <a:off x="140" y="265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40" name="Text Box 248"/>
              <p:cNvSpPr txBox="1">
                <a:spLocks noChangeArrowheads="1"/>
              </p:cNvSpPr>
              <p:nvPr/>
            </p:nvSpPr>
            <p:spPr bwMode="auto">
              <a:xfrm>
                <a:off x="140" y="291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41" name="Text Box 249"/>
              <p:cNvSpPr txBox="1">
                <a:spLocks noChangeArrowheads="1"/>
              </p:cNvSpPr>
              <p:nvPr/>
            </p:nvSpPr>
            <p:spPr bwMode="auto">
              <a:xfrm>
                <a:off x="140" y="31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2142" name="Text Box 250"/>
              <p:cNvSpPr txBox="1">
                <a:spLocks noChangeArrowheads="1"/>
              </p:cNvSpPr>
              <p:nvPr/>
            </p:nvSpPr>
            <p:spPr bwMode="auto">
              <a:xfrm>
                <a:off x="140" y="3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215291" name="Rectangle 25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2101" name="Text Box 252"/>
          <p:cNvSpPr txBox="1">
            <a:spLocks noChangeArrowheads="1"/>
          </p:cNvSpPr>
          <p:nvPr/>
        </p:nvSpPr>
        <p:spPr bwMode="auto">
          <a:xfrm>
            <a:off x="609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en-US" altLang="zh-CN" sz="3200">
                <a:latin typeface="Times New Roman" pitchFamily="18" charset="0"/>
              </a:rPr>
              <a:t>Intel 2114 RAM </a:t>
            </a:r>
            <a:r>
              <a:rPr lang="zh-CN" altLang="en-US" sz="3200">
                <a:latin typeface="Times New Roman" pitchFamily="18" charset="0"/>
              </a:rPr>
              <a:t>矩阵 </a:t>
            </a:r>
            <a:r>
              <a:rPr lang="en-US" altLang="zh-CN" sz="3200">
                <a:latin typeface="Times New Roman" pitchFamily="18" charset="0"/>
              </a:rPr>
              <a:t>(64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3200">
                <a:latin typeface="Times New Roman" pitchFamily="18" charset="0"/>
              </a:rPr>
              <a:t> 64) </a:t>
            </a:r>
            <a:r>
              <a:rPr lang="zh-CN" altLang="en-US" sz="36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1431925" y="1360488"/>
            <a:ext cx="7250113" cy="682625"/>
            <a:chOff x="902" y="857"/>
            <a:chExt cx="4567" cy="430"/>
          </a:xfrm>
        </p:grpSpPr>
        <p:grpSp>
          <p:nvGrpSpPr>
            <p:cNvPr id="13" name="Group 254"/>
            <p:cNvGrpSpPr>
              <a:grpSpLocks/>
            </p:cNvGrpSpPr>
            <p:nvPr/>
          </p:nvGrpSpPr>
          <p:grpSpPr bwMode="auto">
            <a:xfrm>
              <a:off x="902" y="857"/>
              <a:ext cx="4567" cy="430"/>
              <a:chOff x="902" y="857"/>
              <a:chExt cx="4567" cy="430"/>
            </a:xfrm>
          </p:grpSpPr>
          <p:grpSp>
            <p:nvGrpSpPr>
              <p:cNvPr id="14" name="Group 255"/>
              <p:cNvGrpSpPr>
                <a:grpSpLocks/>
              </p:cNvGrpSpPr>
              <p:nvPr/>
            </p:nvGrpSpPr>
            <p:grpSpPr bwMode="auto">
              <a:xfrm>
                <a:off x="1152" y="1013"/>
                <a:ext cx="4317" cy="274"/>
                <a:chOff x="1176" y="1068"/>
                <a:chExt cx="4317" cy="274"/>
              </a:xfrm>
            </p:grpSpPr>
            <p:sp>
              <p:nvSpPr>
                <p:cNvPr id="132123" name="Rectangle 256"/>
                <p:cNvSpPr>
                  <a:spLocks noChangeArrowheads="1"/>
                </p:cNvSpPr>
                <p:nvPr/>
              </p:nvSpPr>
              <p:spPr bwMode="auto">
                <a:xfrm>
                  <a:off x="175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132124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7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2125" name="Rectangle 258"/>
                <p:cNvSpPr>
                  <a:spLocks noChangeArrowheads="1"/>
                </p:cNvSpPr>
                <p:nvPr/>
              </p:nvSpPr>
              <p:spPr bwMode="auto">
                <a:xfrm>
                  <a:off x="2892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32126" name="Rectangle 259"/>
                <p:cNvSpPr>
                  <a:spLocks noChangeArrowheads="1"/>
                </p:cNvSpPr>
                <p:nvPr/>
              </p:nvSpPr>
              <p:spPr bwMode="auto">
                <a:xfrm>
                  <a:off x="231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132127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67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47</a:t>
                  </a:r>
                </a:p>
              </p:txBody>
            </p:sp>
            <p:sp>
              <p:nvSpPr>
                <p:cNvPr id="132128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91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  <p:sp>
              <p:nvSpPr>
                <p:cNvPr id="132129" name="Rectangle 262"/>
                <p:cNvSpPr>
                  <a:spLocks noChangeArrowheads="1"/>
                </p:cNvSpPr>
                <p:nvPr/>
              </p:nvSpPr>
              <p:spPr bwMode="auto">
                <a:xfrm>
                  <a:off x="5205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132130" name="Rectangle 263"/>
                <p:cNvSpPr>
                  <a:spLocks noChangeArrowheads="1"/>
                </p:cNvSpPr>
                <p:nvPr/>
              </p:nvSpPr>
              <p:spPr bwMode="auto">
                <a:xfrm>
                  <a:off x="4626" y="1068"/>
                  <a:ext cx="288" cy="274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lIns="0" r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>
                      <a:solidFill>
                        <a:schemeClr val="bg2"/>
                      </a:solidFill>
                      <a:latin typeface="Times New Roman" pitchFamily="18" charset="0"/>
                    </a:rPr>
                    <a:t>48</a:t>
                  </a:r>
                </a:p>
              </p:txBody>
            </p:sp>
          </p:grpSp>
          <p:grpSp>
            <p:nvGrpSpPr>
              <p:cNvPr id="15" name="Group 264"/>
              <p:cNvGrpSpPr>
                <a:grpSpLocks/>
              </p:cNvGrpSpPr>
              <p:nvPr/>
            </p:nvGrpSpPr>
            <p:grpSpPr bwMode="auto">
              <a:xfrm>
                <a:off x="902" y="857"/>
                <a:ext cx="4419" cy="145"/>
                <a:chOff x="902" y="857"/>
                <a:chExt cx="4419" cy="145"/>
              </a:xfrm>
            </p:grpSpPr>
            <p:sp>
              <p:nvSpPr>
                <p:cNvPr id="132114" name="Freeform 265"/>
                <p:cNvSpPr>
                  <a:spLocks/>
                </p:cNvSpPr>
                <p:nvPr/>
              </p:nvSpPr>
              <p:spPr bwMode="auto">
                <a:xfrm>
                  <a:off x="902" y="857"/>
                  <a:ext cx="4419" cy="1"/>
                </a:xfrm>
                <a:custGeom>
                  <a:avLst/>
                  <a:gdLst>
                    <a:gd name="T0" fmla="*/ 0 w 4419"/>
                    <a:gd name="T1" fmla="*/ 1 h 1"/>
                    <a:gd name="T2" fmla="*/ 4419 w 4419"/>
                    <a:gd name="T3" fmla="*/ 0 h 1"/>
                    <a:gd name="T4" fmla="*/ 0 60000 65536"/>
                    <a:gd name="T5" fmla="*/ 0 60000 65536"/>
                    <a:gd name="T6" fmla="*/ 0 w 4419"/>
                    <a:gd name="T7" fmla="*/ 0 h 1"/>
                    <a:gd name="T8" fmla="*/ 4419 w 441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19" h="1">
                      <a:moveTo>
                        <a:pt x="0" y="1"/>
                      </a:moveTo>
                      <a:lnTo>
                        <a:pt x="4419" y="0"/>
                      </a:lnTo>
                    </a:path>
                  </a:pathLst>
                </a:cu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15" name="Line 266"/>
                <p:cNvSpPr>
                  <a:spLocks noChangeShapeType="1"/>
                </p:cNvSpPr>
                <p:nvPr/>
              </p:nvSpPr>
              <p:spPr bwMode="auto">
                <a:xfrm>
                  <a:off x="127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16" name="Line 267"/>
                <p:cNvSpPr>
                  <a:spLocks noChangeShapeType="1"/>
                </p:cNvSpPr>
                <p:nvPr/>
              </p:nvSpPr>
              <p:spPr bwMode="auto">
                <a:xfrm>
                  <a:off x="184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17" name="Line 268"/>
                <p:cNvSpPr>
                  <a:spLocks noChangeShapeType="1"/>
                </p:cNvSpPr>
                <p:nvPr/>
              </p:nvSpPr>
              <p:spPr bwMode="auto">
                <a:xfrm>
                  <a:off x="242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18" name="Line 269"/>
                <p:cNvSpPr>
                  <a:spLocks noChangeShapeType="1"/>
                </p:cNvSpPr>
                <p:nvPr/>
              </p:nvSpPr>
              <p:spPr bwMode="auto">
                <a:xfrm>
                  <a:off x="3000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19" name="Line 270"/>
                <p:cNvSpPr>
                  <a:spLocks noChangeShapeType="1"/>
                </p:cNvSpPr>
                <p:nvPr/>
              </p:nvSpPr>
              <p:spPr bwMode="auto">
                <a:xfrm>
                  <a:off x="3576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20" name="Line 271"/>
                <p:cNvSpPr>
                  <a:spLocks noChangeShapeType="1"/>
                </p:cNvSpPr>
                <p:nvPr/>
              </p:nvSpPr>
              <p:spPr bwMode="auto">
                <a:xfrm>
                  <a:off x="4152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21" name="Line 272"/>
                <p:cNvSpPr>
                  <a:spLocks noChangeShapeType="1"/>
                </p:cNvSpPr>
                <p:nvPr/>
              </p:nvSpPr>
              <p:spPr bwMode="auto">
                <a:xfrm>
                  <a:off x="4728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22" name="Line 273"/>
                <p:cNvSpPr>
                  <a:spLocks noChangeShapeType="1"/>
                </p:cNvSpPr>
                <p:nvPr/>
              </p:nvSpPr>
              <p:spPr bwMode="auto">
                <a:xfrm>
                  <a:off x="5304" y="858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 type="oval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2108" name="Text Box 274"/>
            <p:cNvSpPr txBox="1">
              <a:spLocks noChangeArrowheads="1"/>
            </p:cNvSpPr>
            <p:nvPr/>
          </p:nvSpPr>
          <p:spPr bwMode="auto">
            <a:xfrm>
              <a:off x="140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2109" name="Text Box 275"/>
            <p:cNvSpPr txBox="1">
              <a:spLocks noChangeArrowheads="1"/>
            </p:cNvSpPr>
            <p:nvPr/>
          </p:nvSpPr>
          <p:spPr bwMode="auto">
            <a:xfrm>
              <a:off x="254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2110" name="Text Box 276"/>
            <p:cNvSpPr txBox="1">
              <a:spLocks noChangeArrowheads="1"/>
            </p:cNvSpPr>
            <p:nvPr/>
          </p:nvSpPr>
          <p:spPr bwMode="auto">
            <a:xfrm>
              <a:off x="3718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2111" name="Text Box 277"/>
            <p:cNvSpPr txBox="1">
              <a:spLocks noChangeArrowheads="1"/>
            </p:cNvSpPr>
            <p:nvPr/>
          </p:nvSpPr>
          <p:spPr bwMode="auto">
            <a:xfrm>
              <a:off x="4860" y="87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79" name="日期占位符 27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60B3C7-9B50-42C7-A238-2D06AA2CFC5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80" name="灯片编号占位符 2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8CFC-FD52-4F3B-9411-DE09D1DD00C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81" name="页脚占位符 2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4273</Words>
  <Application>Microsoft Office PowerPoint</Application>
  <PresentationFormat>全屏显示(4:3)</PresentationFormat>
  <Paragraphs>2929</Paragraphs>
  <Slides>45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Visio</vt:lpstr>
      <vt:lpstr>计算机组成原理</vt:lpstr>
      <vt:lpstr>第４章  存 储 器</vt:lpstr>
      <vt:lpstr>4.2 主存储器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1597</cp:revision>
  <dcterms:created xsi:type="dcterms:W3CDTF">1601-01-01T00:00:00Z</dcterms:created>
  <dcterms:modified xsi:type="dcterms:W3CDTF">2013-06-05T07:23:06Z</dcterms:modified>
</cp:coreProperties>
</file>