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7 w 717"/>
                <a:gd name="T1" fmla="*/ 845 h 845"/>
                <a:gd name="T2" fmla="*/ 717 w 717"/>
                <a:gd name="T3" fmla="*/ 821 h 845"/>
                <a:gd name="T4" fmla="*/ 574 w 717"/>
                <a:gd name="T5" fmla="*/ 605 h 845"/>
                <a:gd name="T6" fmla="*/ 406 w 717"/>
                <a:gd name="T7" fmla="*/ 396 h 845"/>
                <a:gd name="T8" fmla="*/ 22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09 w 717"/>
                <a:gd name="T15" fmla="*/ 198 h 845"/>
                <a:gd name="T16" fmla="*/ 400 w 717"/>
                <a:gd name="T17" fmla="*/ 408 h 845"/>
                <a:gd name="T18" fmla="*/ 568 w 717"/>
                <a:gd name="T19" fmla="*/ 623 h 845"/>
                <a:gd name="T20" fmla="*/ 717 w 717"/>
                <a:gd name="T21" fmla="*/ 845 h 845"/>
                <a:gd name="T22" fmla="*/ 717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7 w 407"/>
                <a:gd name="T1" fmla="*/ 414 h 414"/>
                <a:gd name="T2" fmla="*/ 407 w 407"/>
                <a:gd name="T3" fmla="*/ 396 h 414"/>
                <a:gd name="T4" fmla="*/ 22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6 w 407"/>
                <a:gd name="T13" fmla="*/ 204 h 414"/>
                <a:gd name="T14" fmla="*/ 407 w 407"/>
                <a:gd name="T15" fmla="*/ 414 h 414"/>
                <a:gd name="T16" fmla="*/ 407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6 w 586"/>
                <a:gd name="T1" fmla="*/ 0 h 599"/>
                <a:gd name="T2" fmla="*/ 568 w 586"/>
                <a:gd name="T3" fmla="*/ 0 h 599"/>
                <a:gd name="T4" fmla="*/ 407 w 586"/>
                <a:gd name="T5" fmla="*/ 132 h 599"/>
                <a:gd name="T6" fmla="*/ 25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7 w 586"/>
                <a:gd name="T17" fmla="*/ 282 h 599"/>
                <a:gd name="T18" fmla="*/ 413 w 586"/>
                <a:gd name="T19" fmla="*/ 138 h 599"/>
                <a:gd name="T20" fmla="*/ 586 w 586"/>
                <a:gd name="T21" fmla="*/ 0 h 599"/>
                <a:gd name="T22" fmla="*/ 586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69 w 269"/>
                <a:gd name="T1" fmla="*/ 0 h 252"/>
                <a:gd name="T2" fmla="*/ 25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69 w 269"/>
                <a:gd name="T15" fmla="*/ 0 h 252"/>
                <a:gd name="T16" fmla="*/ 269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5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9AC276-4A37-43A7-996D-05B1D889E5E7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6DF6D0-1E23-4531-B17A-7FC7B81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83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AC276-4A37-43A7-996D-05B1D889E5E7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DF6D0-1E23-4531-B17A-7FC7B81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12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AC276-4A37-43A7-996D-05B1D889E5E7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DF6D0-1E23-4531-B17A-7FC7B81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0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AC276-4A37-43A7-996D-05B1D889E5E7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DF6D0-1E23-4531-B17A-7FC7B81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AC276-4A37-43A7-996D-05B1D889E5E7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DF6D0-1E23-4531-B17A-7FC7B81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49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AC276-4A37-43A7-996D-05B1D889E5E7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DF6D0-1E23-4531-B17A-7FC7B81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6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AC276-4A37-43A7-996D-05B1D889E5E7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DF6D0-1E23-4531-B17A-7FC7B81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34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AC276-4A37-43A7-996D-05B1D889E5E7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DF6D0-1E23-4531-B17A-7FC7B81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AC276-4A37-43A7-996D-05B1D889E5E7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DF6D0-1E23-4531-B17A-7FC7B81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5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AC276-4A37-43A7-996D-05B1D889E5E7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DF6D0-1E23-4531-B17A-7FC7B81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03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AC276-4A37-43A7-996D-05B1D889E5E7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DF6D0-1E23-4531-B17A-7FC7B81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2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4103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4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5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6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7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8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09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10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11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12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13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14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15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116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17 w 717"/>
                <a:gd name="T1" fmla="*/ 845 h 845"/>
                <a:gd name="T2" fmla="*/ 717 w 717"/>
                <a:gd name="T3" fmla="*/ 821 h 845"/>
                <a:gd name="T4" fmla="*/ 574 w 717"/>
                <a:gd name="T5" fmla="*/ 605 h 845"/>
                <a:gd name="T6" fmla="*/ 406 w 717"/>
                <a:gd name="T7" fmla="*/ 396 h 845"/>
                <a:gd name="T8" fmla="*/ 221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09 w 717"/>
                <a:gd name="T15" fmla="*/ 198 h 845"/>
                <a:gd name="T16" fmla="*/ 400 w 717"/>
                <a:gd name="T17" fmla="*/ 408 h 845"/>
                <a:gd name="T18" fmla="*/ 568 w 717"/>
                <a:gd name="T19" fmla="*/ 623 h 845"/>
                <a:gd name="T20" fmla="*/ 717 w 717"/>
                <a:gd name="T21" fmla="*/ 845 h 845"/>
                <a:gd name="T22" fmla="*/ 717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07 w 407"/>
                <a:gd name="T1" fmla="*/ 414 h 414"/>
                <a:gd name="T2" fmla="*/ 407 w 407"/>
                <a:gd name="T3" fmla="*/ 396 h 414"/>
                <a:gd name="T4" fmla="*/ 222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16 w 407"/>
                <a:gd name="T13" fmla="*/ 204 h 414"/>
                <a:gd name="T14" fmla="*/ 407 w 407"/>
                <a:gd name="T15" fmla="*/ 414 h 414"/>
                <a:gd name="T16" fmla="*/ 407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586 w 586"/>
                <a:gd name="T1" fmla="*/ 0 h 599"/>
                <a:gd name="T2" fmla="*/ 568 w 586"/>
                <a:gd name="T3" fmla="*/ 0 h 599"/>
                <a:gd name="T4" fmla="*/ 407 w 586"/>
                <a:gd name="T5" fmla="*/ 132 h 599"/>
                <a:gd name="T6" fmla="*/ 257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57 w 586"/>
                <a:gd name="T17" fmla="*/ 282 h 599"/>
                <a:gd name="T18" fmla="*/ 413 w 586"/>
                <a:gd name="T19" fmla="*/ 138 h 599"/>
                <a:gd name="T20" fmla="*/ 586 w 586"/>
                <a:gd name="T21" fmla="*/ 0 h 599"/>
                <a:gd name="T22" fmla="*/ 586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69 w 269"/>
                <a:gd name="T1" fmla="*/ 0 h 252"/>
                <a:gd name="T2" fmla="*/ 251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69 w 269"/>
                <a:gd name="T15" fmla="*/ 0 h 252"/>
                <a:gd name="T16" fmla="*/ 269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3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36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6F9AC276-4A37-43A7-996D-05B1D889E5E7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4138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336DF6D0-1E23-4531-B17A-7FC7B81ACC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13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mtClean="0"/>
              <a:t>虚函数动态绑定的实现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5253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public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f();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g();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h();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B: public A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public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f();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h();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  <a:p>
            <a:pPr marL="0" indent="0">
              <a:buNone/>
            </a:pP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f(A *p)</a:t>
            </a: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... p-&gt;h() ... //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编译成：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A::h(p)</a:t>
            </a:r>
          </a:p>
          <a:p>
            <a:pPr marL="0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... p-&gt;f() ... //</a:t>
            </a:r>
            <a:r>
              <a:rPr lang="zh-CN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如何编译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...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&gt;g()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 //</a:t>
            </a:r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如何编译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523" y="1301502"/>
            <a:ext cx="13049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049711"/>
            <a:ext cx="1295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29" y="1229494"/>
            <a:ext cx="18573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779" y="3059410"/>
            <a:ext cx="19145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29" y="581422"/>
            <a:ext cx="7905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15816" y="5661248"/>
            <a:ext cx="329288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000"/>
              <a:t>(*(*(VtblPtr*)p))(p</a:t>
            </a:r>
            <a:r>
              <a:rPr lang="en-US" altLang="zh-CN" sz="2000" smtClean="0"/>
              <a:t>);</a:t>
            </a:r>
          </a:p>
          <a:p>
            <a:r>
              <a:rPr lang="nl-NL" altLang="zh-CN" sz="2000"/>
              <a:t>(*(*(VtblPtr*)p+1))(p);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17271" y="44624"/>
            <a:ext cx="4373954" cy="4001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/>
              <a:t>typedef void (*FuncPtr)(void </a:t>
            </a:r>
            <a:r>
              <a:rPr lang="en-US" altLang="zh-CN" sz="2000" smtClean="0"/>
              <a:t>*);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096" y="5085184"/>
            <a:ext cx="354007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000"/>
              <a:t>typedef FuncPtr *VtblPtr; </a:t>
            </a:r>
            <a:endParaRPr lang="zh-CN" altLang="en-US" sz="20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948264" y="444734"/>
            <a:ext cx="576064" cy="13280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6379616" y="3645024"/>
            <a:ext cx="1792784" cy="158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4" y="2524834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/>
              <a:t>p</a:t>
            </a:r>
            <a:endParaRPr lang="zh-CN" altLang="en-US" sz="20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268894" y="1700808"/>
            <a:ext cx="1743266" cy="1064152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268894" y="2764959"/>
            <a:ext cx="1743266" cy="736049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067944" y="2636912"/>
            <a:ext cx="619605" cy="235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6351042" y="1887290"/>
            <a:ext cx="1821358" cy="33419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948264" y="444734"/>
            <a:ext cx="576064" cy="31135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接箭头连接符 1024"/>
          <p:cNvCxnSpPr/>
          <p:nvPr/>
        </p:nvCxnSpPr>
        <p:spPr>
          <a:xfrm>
            <a:off x="8244408" y="1844824"/>
            <a:ext cx="731760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244408" y="2132856"/>
            <a:ext cx="731760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244408" y="3573016"/>
            <a:ext cx="731760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244408" y="3933056"/>
            <a:ext cx="731760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0" grpId="0"/>
      <p:bldP spid="18" grpId="0" animBg="1"/>
    </p:bld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第12章 实例</Template>
  <TotalTime>161</TotalTime>
  <Words>36</Words>
  <Application>Microsoft Office PowerPoint</Application>
  <PresentationFormat>全屏显示(4:3)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Globe</vt:lpstr>
      <vt:lpstr>虚函数动态绑定的实现</vt:lpstr>
      <vt:lpstr>PowerPoint 演示文稿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chenjj</dc:creator>
  <cp:lastModifiedBy>chenjj</cp:lastModifiedBy>
  <cp:revision>17</cp:revision>
  <dcterms:created xsi:type="dcterms:W3CDTF">2011-06-14T12:42:06Z</dcterms:created>
  <dcterms:modified xsi:type="dcterms:W3CDTF">2012-06-05T12:41:14Z</dcterms:modified>
</cp:coreProperties>
</file>