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6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3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4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4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1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A5CD7-FF18-46AB-8B52-5378E1553EE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B6BC-2248-41CE-837C-D1C4BFBD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Player Choice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RT Histograms </a:t>
            </a:r>
          </a:p>
          <a:p>
            <a:endParaRPr lang="en-US" dirty="0"/>
          </a:p>
          <a:p>
            <a:r>
              <a:rPr lang="en-US" dirty="0" smtClean="0"/>
              <a:t>Subjects with Non-Decision-time less than 100ms, highlighted in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8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671512"/>
            <a:ext cx="90297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657225"/>
            <a:ext cx="9029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1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666750"/>
            <a:ext cx="89725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9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685800"/>
            <a:ext cx="89058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0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890587"/>
            <a:ext cx="9848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1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681037"/>
            <a:ext cx="90297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890587"/>
            <a:ext cx="9848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695325"/>
            <a:ext cx="90297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56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890587"/>
            <a:ext cx="9848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3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676275"/>
            <a:ext cx="90106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8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7" y="690562"/>
            <a:ext cx="88868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2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890587"/>
            <a:ext cx="9848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700087"/>
            <a:ext cx="89725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9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690562"/>
            <a:ext cx="89249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23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890587"/>
            <a:ext cx="9848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666750"/>
            <a:ext cx="89725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8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685800"/>
            <a:ext cx="89725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8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690562"/>
            <a:ext cx="90582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6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657225"/>
            <a:ext cx="90678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9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04850"/>
            <a:ext cx="89916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4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695325"/>
            <a:ext cx="89725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7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890587"/>
            <a:ext cx="9848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890587"/>
            <a:ext cx="9848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3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690562"/>
            <a:ext cx="90106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4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690562"/>
            <a:ext cx="90106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3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</Words>
  <Application>Microsoft Office PowerPoint</Application>
  <PresentationFormat>Widescreen</PresentationFormat>
  <Paragraphs>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Player Choice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 Psychology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Choice</dc:title>
  <dc:creator>Adam Krause</dc:creator>
  <cp:lastModifiedBy>Adam Krause </cp:lastModifiedBy>
  <cp:revision>6</cp:revision>
  <dcterms:created xsi:type="dcterms:W3CDTF">2018-09-18T21:30:59Z</dcterms:created>
  <dcterms:modified xsi:type="dcterms:W3CDTF">2018-09-19T01:03:24Z</dcterms:modified>
</cp:coreProperties>
</file>