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8" r:id="rId5"/>
    <p:sldId id="287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Krause " initials="AJK" lastIdx="1" clrIdx="0">
    <p:extLst>
      <p:ext uri="{19B8F6BF-5375-455C-9EA6-DF929625EA0E}">
        <p15:presenceInfo xmlns:p15="http://schemas.microsoft.com/office/powerpoint/2012/main" userId="Adam Krause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54C-9238-4375-A21E-896C7AF4416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CA9-76A2-4EC1-8D99-E631DE64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6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54C-9238-4375-A21E-896C7AF4416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CA9-76A2-4EC1-8D99-E631DE64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6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54C-9238-4375-A21E-896C7AF4416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CA9-76A2-4EC1-8D99-E631DE64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54C-9238-4375-A21E-896C7AF4416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CA9-76A2-4EC1-8D99-E631DE64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54C-9238-4375-A21E-896C7AF4416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CA9-76A2-4EC1-8D99-E631DE64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54C-9238-4375-A21E-896C7AF4416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CA9-76A2-4EC1-8D99-E631DE64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54C-9238-4375-A21E-896C7AF4416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CA9-76A2-4EC1-8D99-E631DE64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54C-9238-4375-A21E-896C7AF4416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CA9-76A2-4EC1-8D99-E631DE64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54C-9238-4375-A21E-896C7AF4416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CA9-76A2-4EC1-8D99-E631DE64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54C-9238-4375-A21E-896C7AF4416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CA9-76A2-4EC1-8D99-E631DE64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54C-9238-4375-A21E-896C7AF4416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CA9-76A2-4EC1-8D99-E631DE64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054C-9238-4375-A21E-896C7AF4416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0CA9-76A2-4EC1-8D99-E631DE64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IPD Sliding Average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Plots and </a:t>
            </a:r>
            <a:r>
              <a:rPr lang="en-US" dirty="0" err="1" smtClean="0"/>
              <a:t>ttest</a:t>
            </a:r>
            <a:endParaRPr lang="en-US" dirty="0" smtClean="0"/>
          </a:p>
          <a:p>
            <a:r>
              <a:rPr lang="en-US" dirty="0" smtClean="0"/>
              <a:t>Individual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0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104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847850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18478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2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105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124075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212407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9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181225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21812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6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107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8825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88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4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108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2105025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21050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1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109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066925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2066925"/>
            <a:ext cx="53340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3337" y="1506022"/>
            <a:ext cx="450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Cooperated, all conditions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787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6637" y="1538049"/>
            <a:ext cx="450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Cooperated, all conditions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4075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212407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112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264569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264569"/>
            <a:ext cx="53340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375" y="5335072"/>
            <a:ext cx="450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Cooperated, SR PRO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315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2175154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5" y="217515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6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114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133600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1336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" y="15269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sliding average (v1) – Choices</a:t>
            </a:r>
            <a:br>
              <a:rPr lang="en-US" dirty="0" smtClean="0"/>
            </a:br>
            <a:r>
              <a:rPr lang="en-US" dirty="0" smtClean="0"/>
              <a:t>Defection = 1</a:t>
            </a:r>
            <a:br>
              <a:rPr lang="en-US" dirty="0" smtClean="0"/>
            </a:br>
            <a:r>
              <a:rPr lang="en-US" dirty="0" smtClean="0"/>
              <a:t>Cooperation =0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" y="16002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Raw- 1 2 3 4 5 6 7 8 9 10 11 12 13 14 15 16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73152" y="428548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New- 1 2 3 4 5 6 7 8 9 10 11 12 13 14 15 16</a:t>
            </a:r>
            <a:endParaRPr lang="en-US" sz="5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74520" y="2432304"/>
            <a:ext cx="45720" cy="1853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20240" y="2432304"/>
            <a:ext cx="536448" cy="18987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77440" y="2455111"/>
            <a:ext cx="124968" cy="1875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2455111"/>
            <a:ext cx="0" cy="1840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39924" y="2432304"/>
            <a:ext cx="455676" cy="1840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97380" y="2419430"/>
            <a:ext cx="998220" cy="1853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68624" y="2472951"/>
            <a:ext cx="0" cy="1840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95600" y="2472951"/>
            <a:ext cx="573024" cy="1840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12492" y="2432304"/>
            <a:ext cx="998220" cy="1840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95856" y="2401590"/>
            <a:ext cx="1572768" cy="1871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814048" y="2455111"/>
            <a:ext cx="0" cy="1840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963656" y="2455111"/>
            <a:ext cx="829056" cy="1830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094976" y="2401590"/>
            <a:ext cx="1697736" cy="1871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262872" y="2388716"/>
            <a:ext cx="2450592" cy="180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54539" y="5101456"/>
            <a:ext cx="345514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Sliding Average (v2) simply maintains rounds 1-4, begins averaging at </a:t>
            </a:r>
            <a:r>
              <a:rPr lang="en-US" dirty="0" smtClean="0"/>
              <a:t>round 5=2+3+4+5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59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200275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220027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95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466975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2466975"/>
            <a:ext cx="53340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9975" y="5439847"/>
            <a:ext cx="450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Cooperated, SR ANTI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90675" y="5624513"/>
            <a:ext cx="450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Cooperated, SR PRO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417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219325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22193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3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118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085975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085975"/>
            <a:ext cx="53340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7525" y="2609850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Defected SR ANTI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7518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000250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20002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7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2124075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124075"/>
            <a:ext cx="53340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1225" y="5267325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Cooperated SR PRO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0221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121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343150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431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32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122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200275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2200275"/>
            <a:ext cx="53340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6125" y="5172075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Cooperated SD/SR PRO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5449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492375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2375"/>
            <a:ext cx="5334000" cy="4000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0725" y="5534025"/>
            <a:ext cx="347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Cooperated SR PRO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0523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124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619375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619375"/>
            <a:ext cx="53340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9713" y="4743450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SR/SD PRO same until final round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96088" y="5629275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Cooperated SR ANTI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305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7" y="1559719"/>
            <a:ext cx="5334000" cy="400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9" y="1559719"/>
            <a:ext cx="533400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Raw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4318" y="3210180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*0.04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81074" y="6018373"/>
            <a:ext cx="1037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Removing participants (n=3, PRO; n=2, ANTI) who purely cooperated does not change these p-values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491465" y="2924586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0.17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045380" y="3025514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0.08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0290561" y="3579512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0.09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1903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276475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2276475"/>
            <a:ext cx="5334000" cy="4000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6675" y="1614249"/>
            <a:ext cx="51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Cooperated in SR PRO/ANTI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9257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126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000250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000250"/>
            <a:ext cx="53340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3075" y="5124450"/>
            <a:ext cx="545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Cooperated SR PRO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7063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128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238375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5" y="223837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3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90688"/>
            <a:ext cx="5334000" cy="400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690688"/>
            <a:ext cx="533400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65" y="37940"/>
            <a:ext cx="10515600" cy="1325563"/>
          </a:xfrm>
        </p:spPr>
        <p:txBody>
          <a:bodyPr/>
          <a:lstStyle/>
          <a:p>
            <a:r>
              <a:rPr lang="en-US" dirty="0" smtClean="0"/>
              <a:t>Group Smoothed Choices v1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3150" y="3506272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0.07</a:t>
            </a:r>
          </a:p>
        </p:txBody>
      </p:sp>
      <p:sp>
        <p:nvSpPr>
          <p:cNvPr id="9" name="Rectangle 8"/>
          <p:cNvSpPr/>
          <p:nvPr/>
        </p:nvSpPr>
        <p:spPr>
          <a:xfrm>
            <a:off x="8372475" y="417433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All P &gt; 0.27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00550" y="3116303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0.13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1074" y="6018373"/>
            <a:ext cx="1037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Removing participants (n=3, PRO; n=2, ANTI) who purely cooperated does not change these p-values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160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636365"/>
            <a:ext cx="5334000" cy="400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7" y="1636365"/>
            <a:ext cx="533400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65" y="37940"/>
            <a:ext cx="10515600" cy="1325563"/>
          </a:xfrm>
        </p:spPr>
        <p:txBody>
          <a:bodyPr/>
          <a:lstStyle/>
          <a:p>
            <a:r>
              <a:rPr lang="en-US" dirty="0" smtClean="0"/>
              <a:t>Group Smoothed Choices v2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9347" y="3832092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*0.04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5292" y="3144316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0.08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52712" y="4016758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1074" y="6018373"/>
            <a:ext cx="1037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Removing participants (n=3, PRO; n=2, ANTI) who purely cooperated does not change these p-values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953" y="369873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0.13</a:t>
            </a:r>
          </a:p>
        </p:txBody>
      </p:sp>
    </p:spTree>
    <p:extLst>
      <p:ext uri="{BB962C8B-B14F-4D97-AF65-F5344CB8AC3E}">
        <p14:creationId xmlns:p14="http://schemas.microsoft.com/office/powerpoint/2010/main" val="140185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sliding average -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Same averaging procedure as choices</a:t>
            </a:r>
          </a:p>
          <a:p>
            <a:pPr lvl="1"/>
            <a:r>
              <a:rPr lang="en-US" dirty="0" smtClean="0"/>
              <a:t>Average of last 4 rounds, except for first </a:t>
            </a:r>
            <a:r>
              <a:rPr lang="en-US" dirty="0"/>
              <a:t>3</a:t>
            </a:r>
            <a:r>
              <a:rPr lang="en-US" dirty="0" smtClean="0"/>
              <a:t> rounds. </a:t>
            </a:r>
          </a:p>
          <a:p>
            <a:endParaRPr lang="en-US" dirty="0"/>
          </a:p>
          <a:p>
            <a:r>
              <a:rPr lang="en-US" dirty="0" smtClean="0"/>
              <a:t>Coding (Player, Partner)**</a:t>
            </a:r>
          </a:p>
          <a:p>
            <a:pPr lvl="1"/>
            <a:r>
              <a:rPr lang="en-US" dirty="0" smtClean="0"/>
              <a:t>D,C – 1		“Cheating”</a:t>
            </a:r>
          </a:p>
          <a:p>
            <a:pPr lvl="1"/>
            <a:r>
              <a:rPr lang="en-US" dirty="0" smtClean="0"/>
              <a:t>D,D – 2		“Mutual Defection”</a:t>
            </a:r>
          </a:p>
          <a:p>
            <a:pPr lvl="1"/>
            <a:r>
              <a:rPr lang="en-US" dirty="0" smtClean="0"/>
              <a:t>C,C – 3		“Mutual Cooperation”</a:t>
            </a:r>
          </a:p>
          <a:p>
            <a:pPr lvl="1"/>
            <a:r>
              <a:rPr lang="en-US" dirty="0" smtClean="0"/>
              <a:t>C,D – 4		“Unreciprocated Cooperation”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6200" y="2882901"/>
            <a:ext cx="43053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**Another way to do this, I thought of while writing this up--Code outcomes based on </a:t>
            </a:r>
            <a:r>
              <a:rPr lang="en-US" dirty="0" err="1" smtClean="0"/>
              <a:t>PlayerChoice</a:t>
            </a:r>
            <a:r>
              <a:rPr lang="en-US" dirty="0" smtClean="0"/>
              <a:t> at round N and </a:t>
            </a:r>
            <a:r>
              <a:rPr lang="en-US" dirty="0" err="1" smtClean="0"/>
              <a:t>PartnerChoice</a:t>
            </a:r>
            <a:r>
              <a:rPr lang="en-US" dirty="0" smtClean="0"/>
              <a:t> at round n-1. That puts the player choice in context. Round 1 could potentially be set to a mean of 2.5 (?)</a:t>
            </a:r>
          </a:p>
          <a:p>
            <a:endParaRPr lang="en-US" dirty="0" smtClean="0"/>
          </a:p>
          <a:p>
            <a:r>
              <a:rPr lang="en-US" dirty="0" smtClean="0"/>
              <a:t>Coding would be same 1-4. </a:t>
            </a:r>
          </a:p>
          <a:p>
            <a:r>
              <a:rPr lang="en-US" dirty="0" smtClean="0"/>
              <a:t>DC = 'Cheating'; </a:t>
            </a:r>
          </a:p>
          <a:p>
            <a:r>
              <a:rPr lang="en-US" dirty="0" smtClean="0"/>
              <a:t>CD='Forgiveness'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1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Smoothed Outcomes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95475"/>
            <a:ext cx="5334000" cy="400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95475"/>
            <a:ext cx="5334000" cy="4000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01175" y="3438525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 &gt; 0.23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5437" y="4549259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5337" y="4473059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0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102 (v1)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6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Participant Choices – Smoothed</a:t>
            </a:r>
            <a:br>
              <a:rPr lang="en-US" dirty="0" smtClean="0"/>
            </a:br>
            <a:r>
              <a:rPr lang="en-US" dirty="0" smtClean="0"/>
              <a:t>103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847850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8478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448</Words>
  <Application>Microsoft Office PowerPoint</Application>
  <PresentationFormat>Widescreen</PresentationFormat>
  <Paragraphs>80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IPD Sliding Average </vt:lpstr>
      <vt:lpstr>Overview of sliding average (v1) – Choices Defection = 1 Cooperation =0</vt:lpstr>
      <vt:lpstr>Group Raw Choices</vt:lpstr>
      <vt:lpstr>Group Smoothed Choices v1 </vt:lpstr>
      <vt:lpstr>Group Smoothed Choices v2 </vt:lpstr>
      <vt:lpstr>Overview of sliding average - Outcomes</vt:lpstr>
      <vt:lpstr>Group Smoothed Outcomes</vt:lpstr>
      <vt:lpstr>Individual Participant Choices – Smoothed 102 (v1)</vt:lpstr>
      <vt:lpstr>Individual Participant Choices – Smoothed 103</vt:lpstr>
      <vt:lpstr>Individual Participant Choices – Smoothed 104</vt:lpstr>
      <vt:lpstr>Individual Participant Choices – Smoothed 105</vt:lpstr>
      <vt:lpstr>Individual Participant Choices – Smoothed 106</vt:lpstr>
      <vt:lpstr>Individual Participant Choices – Smoothed 107</vt:lpstr>
      <vt:lpstr>Individual Participant Choices – Smoothed 108</vt:lpstr>
      <vt:lpstr>Individual Participant Choices – Smoothed 109</vt:lpstr>
      <vt:lpstr>Individual Participant Choices – Smoothed 110</vt:lpstr>
      <vt:lpstr>Individual Participant Choices – Smoothed 112</vt:lpstr>
      <vt:lpstr>Individual Participant Choices – Smoothed 113</vt:lpstr>
      <vt:lpstr>Individual Participant Choices – Smoothed 114</vt:lpstr>
      <vt:lpstr>Individual Participant Choices – Smoothed 115</vt:lpstr>
      <vt:lpstr>Individual Participant Choices – Smoothed 116</vt:lpstr>
      <vt:lpstr>Individual Participant Choices – Smoothed 117</vt:lpstr>
      <vt:lpstr>Individual Participant Choices – Smoothed 118</vt:lpstr>
      <vt:lpstr>Individual Participant Choices – Smoothed 119</vt:lpstr>
      <vt:lpstr>Individual Participant Choices – Smoothed 120</vt:lpstr>
      <vt:lpstr>Individual Participant Choices – Smoothed 121</vt:lpstr>
      <vt:lpstr>Individual Participant Choices – Smoothed 122</vt:lpstr>
      <vt:lpstr>Individual Participant Choices – Smoothed 123</vt:lpstr>
      <vt:lpstr>Individual Participant Choices – Smoothed 124</vt:lpstr>
      <vt:lpstr>Individual Participant Choices – Smoothed 125</vt:lpstr>
      <vt:lpstr>Individual Participant Choices – Smoothed 126</vt:lpstr>
      <vt:lpstr>Individual Participant Choices – Smoothed 128</vt:lpstr>
    </vt:vector>
  </TitlesOfParts>
  <Company>UC Berkeley Psychology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IPD Sliding Average </dc:title>
  <dc:creator>Adam Krause</dc:creator>
  <cp:lastModifiedBy>Adam Krause </cp:lastModifiedBy>
  <cp:revision>53</cp:revision>
  <dcterms:created xsi:type="dcterms:W3CDTF">2018-07-06T18:41:08Z</dcterms:created>
  <dcterms:modified xsi:type="dcterms:W3CDTF">2018-07-10T01:07:26Z</dcterms:modified>
</cp:coreProperties>
</file>