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18/8/6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063" y="3337560"/>
            <a:ext cx="8287147" cy="2301240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小程序功能说明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7012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、发布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3"/>
            <a:ext cx="3021260" cy="5373814"/>
          </a:xfrm>
        </p:spPr>
      </p:pic>
      <p:sp>
        <p:nvSpPr>
          <p:cNvPr id="13" name="文本框 12"/>
          <p:cNvSpPr txBox="1"/>
          <p:nvPr/>
        </p:nvSpPr>
        <p:spPr>
          <a:xfrm>
            <a:off x="3600226" y="31797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内容区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501" y="3149584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输入作品描述内容</a:t>
            </a:r>
            <a:endParaRPr kumimoji="1" lang="en-US" altLang="zh-CN" sz="16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323501" y="4102084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选择发布的所属分类标签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4383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、发布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3"/>
            <a:ext cx="3021259" cy="5373814"/>
          </a:xfrm>
        </p:spPr>
      </p:pic>
      <p:sp>
        <p:nvSpPr>
          <p:cNvPr id="13" name="文本框 12"/>
          <p:cNvSpPr txBox="1"/>
          <p:nvPr/>
        </p:nvSpPr>
        <p:spPr>
          <a:xfrm>
            <a:off x="3478459" y="2100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分类标签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501" y="2100269"/>
            <a:ext cx="43187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已选的分类标签，可以选择一个或多个分类标签，点击发布</a:t>
            </a:r>
            <a:endParaRPr kumimoji="1" lang="en-US" altLang="zh-CN" sz="16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323501" y="2908284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推荐标签列表</a:t>
            </a:r>
            <a:endParaRPr kumimoji="1"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323501" y="4876784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全部标签列表</a:t>
            </a:r>
            <a:endParaRPr kumimoji="1" lang="en-US" altLang="zh-CN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986016" y="1257300"/>
            <a:ext cx="492443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发布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8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、通知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4"/>
            <a:ext cx="3021259" cy="5373812"/>
          </a:xfrm>
        </p:spPr>
      </p:pic>
      <p:sp>
        <p:nvSpPr>
          <p:cNvPr id="13" name="文本框 12"/>
          <p:cNvSpPr txBox="1"/>
          <p:nvPr/>
        </p:nvSpPr>
        <p:spPr>
          <a:xfrm>
            <a:off x="3478459" y="2100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通知列表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501" y="2100269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展示系统通知信息</a:t>
            </a:r>
            <a:endParaRPr kumimoji="1" lang="en-US" altLang="zh-CN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986016" y="1257300"/>
            <a:ext cx="492443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发布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2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、我的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5"/>
            <a:ext cx="3021258" cy="5373810"/>
          </a:xfrm>
        </p:spPr>
      </p:pic>
      <p:sp>
        <p:nvSpPr>
          <p:cNvPr id="13" name="文本框 12"/>
          <p:cNvSpPr txBox="1"/>
          <p:nvPr/>
        </p:nvSpPr>
        <p:spPr>
          <a:xfrm>
            <a:off x="3478459" y="2100269"/>
            <a:ext cx="93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我的信息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501" y="2100269"/>
            <a:ext cx="43187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展示用户信息，点击查看个人主页跳进入详情页面</a:t>
            </a:r>
            <a:endParaRPr kumimoji="1" lang="en-US" altLang="zh-CN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3478459" y="4162438"/>
            <a:ext cx="74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功能区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6583" y="4144969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查看已关注用户和申请身份认证</a:t>
            </a:r>
            <a:endParaRPr kumimoji="1" lang="en-US" altLang="zh-CN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39800" y="2746600"/>
            <a:ext cx="22606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85900" y="3683304"/>
            <a:ext cx="902811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我的关注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endParaRPr kumimoji="1" lang="en-US" altLang="zh-CN" sz="1400" dirty="0">
              <a:solidFill>
                <a:srgbClr val="000000"/>
              </a:solidFill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认证申请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endParaRPr kumimoji="1" lang="en-US" altLang="zh-CN" sz="1400" dirty="0">
              <a:solidFill>
                <a:srgbClr val="000000"/>
              </a:solidFill>
            </a:endParaRPr>
          </a:p>
          <a:p>
            <a:endParaRPr kumimoji="1" lang="en-US" altLang="zh-CN" sz="1400" dirty="0" smtClean="0">
              <a:solidFill>
                <a:srgbClr val="000000"/>
              </a:solidFill>
            </a:endParaRPr>
          </a:p>
          <a:p>
            <a:endParaRPr kumimoji="1" lang="en-US" altLang="zh-CN" sz="1400" dirty="0">
              <a:solidFill>
                <a:srgbClr val="000000"/>
              </a:solidFill>
            </a:endParaRPr>
          </a:p>
          <a:p>
            <a:endParaRPr kumimoji="1" lang="en-US" altLang="zh-CN" sz="1400" dirty="0" smtClean="0">
              <a:solidFill>
                <a:srgbClr val="000000"/>
              </a:solidFill>
            </a:endParaRPr>
          </a:p>
          <a:p>
            <a:endParaRPr kumimoji="1" lang="en-US" altLang="zh-CN" sz="1400" dirty="0">
              <a:solidFill>
                <a:srgbClr val="000000"/>
              </a:solidFill>
            </a:endParaRPr>
          </a:p>
          <a:p>
            <a:endParaRPr kumimoji="1" lang="en-US" altLang="zh-CN" sz="1400" dirty="0" smtClean="0">
              <a:solidFill>
                <a:srgbClr val="000000"/>
              </a:solidFill>
            </a:endParaRPr>
          </a:p>
          <a:p>
            <a:endParaRPr kumimoji="1"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5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、我的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4"/>
            <a:ext cx="3021258" cy="5373812"/>
          </a:xfrm>
        </p:spPr>
      </p:pic>
      <p:sp>
        <p:nvSpPr>
          <p:cNvPr id="13" name="文本框 12"/>
          <p:cNvSpPr txBox="1"/>
          <p:nvPr/>
        </p:nvSpPr>
        <p:spPr>
          <a:xfrm>
            <a:off x="3478459" y="2100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我的主页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501" y="2100269"/>
            <a:ext cx="431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用户区展示用户背景图、用户头像、用户个性签名</a:t>
            </a:r>
            <a:r>
              <a:rPr kumimoji="1" lang="zh-CN" altLang="en-US" sz="1600" dirty="0" smtClean="0"/>
              <a:t>、编辑资料按钮</a:t>
            </a:r>
            <a:r>
              <a:rPr kumimoji="1" lang="zh-CN" altLang="en-US" sz="1600" dirty="0"/>
              <a:t>、作品数、关注其他用户数、粉丝数</a:t>
            </a:r>
            <a:endParaRPr kumimoji="1" lang="en-US" altLang="zh-CN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3478459" y="41624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我的作品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6583" y="4144969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展示我发布的作品详细内容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926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、我的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5"/>
            <a:ext cx="3021258" cy="5373810"/>
          </a:xfrm>
        </p:spPr>
      </p:pic>
      <p:sp>
        <p:nvSpPr>
          <p:cNvPr id="13" name="文本框 12"/>
          <p:cNvSpPr txBox="1"/>
          <p:nvPr/>
        </p:nvSpPr>
        <p:spPr>
          <a:xfrm>
            <a:off x="3478459" y="2100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编辑资料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501" y="2100269"/>
            <a:ext cx="43187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编辑上传背景图片、头像、用户名、性别和个性签名内容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2982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、侧边栏标签列表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5"/>
            <a:ext cx="3021257" cy="5373810"/>
          </a:xfrm>
        </p:spPr>
      </p:pic>
      <p:sp>
        <p:nvSpPr>
          <p:cNvPr id="13" name="文本框 12"/>
          <p:cNvSpPr txBox="1"/>
          <p:nvPr/>
        </p:nvSpPr>
        <p:spPr>
          <a:xfrm>
            <a:off x="3478459" y="2100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标签列表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501" y="2100269"/>
            <a:ext cx="43187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展示后台管理员设置的标签列表，点击标签进入对应标签下的作品信息。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1445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 smtClean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、搜索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5"/>
            <a:ext cx="3021257" cy="5373809"/>
          </a:xfrm>
        </p:spPr>
      </p:pic>
      <p:sp>
        <p:nvSpPr>
          <p:cNvPr id="13" name="文本框 12"/>
          <p:cNvSpPr txBox="1"/>
          <p:nvPr/>
        </p:nvSpPr>
        <p:spPr>
          <a:xfrm>
            <a:off x="3478459" y="1287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搜索框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01734" y="1252058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输入搜索关键词</a:t>
            </a:r>
            <a:endParaRPr kumimoji="1" lang="en-US" altLang="zh-CN" sz="16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478459" y="235426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8459" y="2508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关键词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1734" y="2491991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推荐搜索关键词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54668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1、首页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首页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1" r="-1691"/>
          <a:stretch>
            <a:fillRect/>
          </a:stretch>
        </p:blipFill>
        <p:spPr>
          <a:xfrm>
            <a:off x="457200" y="1029369"/>
            <a:ext cx="3021263" cy="5467684"/>
          </a:xfrm>
        </p:spPr>
      </p:pic>
      <p:sp>
        <p:nvSpPr>
          <p:cNvPr id="6" name="文本框 5"/>
          <p:cNvSpPr txBox="1"/>
          <p:nvPr/>
        </p:nvSpPr>
        <p:spPr>
          <a:xfrm>
            <a:off x="1002632" y="1256631"/>
            <a:ext cx="1941557" cy="25391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>
                <a:solidFill>
                  <a:srgbClr val="000000"/>
                </a:solidFill>
              </a:rPr>
              <a:t>作品   行业    机构   飞手</a:t>
            </a:r>
            <a:endParaRPr kumimoji="1" lang="zh-CN" altLang="en-US" sz="1050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1683" y="1029369"/>
            <a:ext cx="4452457" cy="100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/>
              <a:t>功能说明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zh-CN" altLang="en-US" sz="1600" dirty="0" smtClean="0"/>
              <a:t>首页顶部功能区分为侧边栏功能键、栏目导航菜单、搜索功能键。</a:t>
            </a:r>
            <a:endParaRPr kumimoji="1"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561474" y="1256631"/>
            <a:ext cx="2807368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78463" y="12254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功能区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78463" y="23002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轮播图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8463" y="41068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推荐排行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51683" y="2303091"/>
            <a:ext cx="431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首页推荐轮播图</a:t>
            </a:r>
            <a:r>
              <a:rPr kumimoji="1" lang="zh-CN" altLang="en-US" sz="1600" dirty="0"/>
              <a:t>展示，管理员后</a:t>
            </a:r>
            <a:r>
              <a:rPr kumimoji="1" lang="zh-CN" altLang="en-US" sz="1600" dirty="0" smtClean="0"/>
              <a:t>台上传图片</a:t>
            </a:r>
            <a:r>
              <a:rPr kumimoji="1" lang="zh-CN" altLang="en-US" sz="1600" dirty="0"/>
              <a:t>，</a:t>
            </a:r>
            <a:r>
              <a:rPr kumimoji="1" lang="zh-CN" altLang="en-US" sz="1600" dirty="0" smtClean="0"/>
              <a:t>设置跳转链接，可以链接作品、专题、分类、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标签等内容。</a:t>
            </a:r>
            <a:endParaRPr kumimoji="1"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51683" y="4109595"/>
            <a:ext cx="431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首页排行，根据排行规则推荐到首页，可以按浏览量、评论量、点赞量等方式进行排行。也可以管理员后台手动推荐到首页置顶排行。</a:t>
            </a:r>
            <a:endParaRPr kumimoji="1" lang="en-US" altLang="zh-CN" sz="1600" dirty="0"/>
          </a:p>
        </p:txBody>
      </p:sp>
      <p:sp>
        <p:nvSpPr>
          <p:cNvPr id="18" name="矩形 17"/>
          <p:cNvSpPr/>
          <p:nvPr/>
        </p:nvSpPr>
        <p:spPr>
          <a:xfrm>
            <a:off x="561474" y="6144399"/>
            <a:ext cx="2807368" cy="352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78463" y="6144399"/>
            <a:ext cx="110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底部功能区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51683" y="5863460"/>
            <a:ext cx="43187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底部功能区分别为首页、关注、发布、通知、我的</a:t>
            </a:r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个功能按钮，跳转至相关界面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7723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、栏目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1"/>
            <a:ext cx="3021263" cy="5373819"/>
          </a:xfrm>
        </p:spPr>
      </p:pic>
      <p:sp>
        <p:nvSpPr>
          <p:cNvPr id="6" name="文本框 5"/>
          <p:cNvSpPr txBox="1"/>
          <p:nvPr/>
        </p:nvSpPr>
        <p:spPr>
          <a:xfrm>
            <a:off x="1002632" y="1256631"/>
            <a:ext cx="1941557" cy="25391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>
                <a:solidFill>
                  <a:srgbClr val="000000"/>
                </a:solidFill>
              </a:rPr>
              <a:t>作品   行业    机构   飞手</a:t>
            </a:r>
            <a:endParaRPr kumimoji="1" lang="zh-CN" altLang="en-US" sz="105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1474" y="1256631"/>
            <a:ext cx="2807368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78463" y="23002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轮播图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8463" y="4106869"/>
            <a:ext cx="74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作品区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51683" y="2303091"/>
            <a:ext cx="431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栏目推荐轮播图</a:t>
            </a:r>
            <a:r>
              <a:rPr kumimoji="1" lang="zh-CN" altLang="en-US" sz="1600" dirty="0"/>
              <a:t>展示，管理员后</a:t>
            </a:r>
            <a:r>
              <a:rPr kumimoji="1" lang="zh-CN" altLang="en-US" sz="1600" dirty="0" smtClean="0"/>
              <a:t>台上传图片</a:t>
            </a:r>
            <a:r>
              <a:rPr kumimoji="1" lang="zh-CN" altLang="en-US" sz="1600" dirty="0"/>
              <a:t>，</a:t>
            </a:r>
            <a:r>
              <a:rPr kumimoji="1" lang="zh-CN" altLang="en-US" sz="1600" dirty="0" smtClean="0"/>
              <a:t>设置跳转链接，可以链接作品、专题、分类、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标签等内容。</a:t>
            </a:r>
            <a:endParaRPr kumimoji="1"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51683" y="4109595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用户发布的作品列表，下拉加载展示更多内容。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9114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、栏目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1"/>
            <a:ext cx="3021262" cy="5373819"/>
          </a:xfrm>
        </p:spPr>
      </p:pic>
      <p:sp>
        <p:nvSpPr>
          <p:cNvPr id="6" name="文本框 5"/>
          <p:cNvSpPr txBox="1"/>
          <p:nvPr/>
        </p:nvSpPr>
        <p:spPr>
          <a:xfrm>
            <a:off x="1002632" y="1256631"/>
            <a:ext cx="1941557" cy="25391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>
                <a:solidFill>
                  <a:srgbClr val="000000"/>
                </a:solidFill>
              </a:rPr>
              <a:t>作品   行业    机构   飞手</a:t>
            </a:r>
            <a:endParaRPr kumimoji="1" lang="zh-CN" altLang="en-US" sz="105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1474" y="1256631"/>
            <a:ext cx="2807368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78463" y="1651416"/>
            <a:ext cx="74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作品区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8463" y="41068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功能区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51683" y="1651416"/>
            <a:ext cx="431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作品区显示用户头像、名称、所属标签、作品描述内容，作品图片，支持多图。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点击发布者头像进入该用户的主页。</a:t>
            </a:r>
            <a:endParaRPr kumimoji="1"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51683" y="4109595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浏览用户可以点赞、评论、转发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29203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、用户主页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1"/>
            <a:ext cx="3021262" cy="5373818"/>
          </a:xfrm>
        </p:spPr>
      </p:pic>
      <p:sp>
        <p:nvSpPr>
          <p:cNvPr id="11" name="文本框 10"/>
          <p:cNvSpPr txBox="1"/>
          <p:nvPr/>
        </p:nvSpPr>
        <p:spPr>
          <a:xfrm>
            <a:off x="3478463" y="16514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用户区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8463" y="4233869"/>
            <a:ext cx="74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内容区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51683" y="1651416"/>
            <a:ext cx="431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用户区展示用户背景图、用户头像、用户个性签名、关注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取消关注按钮、作品数、关注其他用户数、粉丝数</a:t>
            </a:r>
            <a:endParaRPr kumimoji="1"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51683" y="4233869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展示用户发布的作品详细内容</a:t>
            </a:r>
            <a:endParaRPr kumimoji="1" lang="en-US" altLang="zh-CN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3687769"/>
            <a:ext cx="2921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39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、关注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1"/>
            <a:ext cx="3021261" cy="5373818"/>
          </a:xfrm>
        </p:spPr>
      </p:pic>
      <p:sp>
        <p:nvSpPr>
          <p:cNvPr id="11" name="文本框 10"/>
          <p:cNvSpPr txBox="1"/>
          <p:nvPr/>
        </p:nvSpPr>
        <p:spPr>
          <a:xfrm>
            <a:off x="3478463" y="19943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关注列表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8463" y="2532069"/>
            <a:ext cx="74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内容区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51683" y="1981616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显示用户已关注的作者列表</a:t>
            </a:r>
            <a:endParaRPr kumimoji="1"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57474" y="2532069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展示已关注用户发布的作品详细内容</a:t>
            </a:r>
            <a:endParaRPr kumimoji="1" lang="en-US" altLang="zh-CN" sz="1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84200" y="1556066"/>
            <a:ext cx="26162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70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、发布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2"/>
            <a:ext cx="3021261" cy="5373816"/>
          </a:xfrm>
        </p:spPr>
      </p:pic>
      <p:sp>
        <p:nvSpPr>
          <p:cNvPr id="13" name="文本框 12"/>
          <p:cNvSpPr txBox="1"/>
          <p:nvPr/>
        </p:nvSpPr>
        <p:spPr>
          <a:xfrm>
            <a:off x="3427663" y="604996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发布功能键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7474" y="5720345"/>
            <a:ext cx="43187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点击发布按钮进入手机相机拍照或手机相册选择照片</a:t>
            </a:r>
            <a:endParaRPr kumimoji="1" lang="en-US" altLang="zh-CN" sz="1600" dirty="0" smtClean="0"/>
          </a:p>
        </p:txBody>
      </p:sp>
      <p:sp>
        <p:nvSpPr>
          <p:cNvPr id="3" name="矩形 2"/>
          <p:cNvSpPr/>
          <p:nvPr/>
        </p:nvSpPr>
        <p:spPr>
          <a:xfrm>
            <a:off x="1778000" y="6043718"/>
            <a:ext cx="4191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38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、发布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2"/>
            <a:ext cx="3021261" cy="5373816"/>
          </a:xfrm>
        </p:spPr>
      </p:pic>
      <p:sp>
        <p:nvSpPr>
          <p:cNvPr id="13" name="文本框 12"/>
          <p:cNvSpPr txBox="1"/>
          <p:nvPr/>
        </p:nvSpPr>
        <p:spPr>
          <a:xfrm>
            <a:off x="3592763" y="3047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发布功能键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5111" y="2985868"/>
            <a:ext cx="431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用户首次发布作品是弹出授权协议，勾选加入摄影师签约协议并点击同意后进入发布流程，查看详细可以阅读协议的详细内容。</a:t>
            </a:r>
          </a:p>
        </p:txBody>
      </p:sp>
      <p:sp>
        <p:nvSpPr>
          <p:cNvPr id="3" name="矩形 2"/>
          <p:cNvSpPr/>
          <p:nvPr/>
        </p:nvSpPr>
        <p:spPr>
          <a:xfrm>
            <a:off x="1778000" y="6043718"/>
            <a:ext cx="4191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111" y="2692400"/>
            <a:ext cx="2716289" cy="2171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1" y="3512522"/>
            <a:ext cx="2371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</a:rPr>
              <a:t>✔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</a:rPr>
              <a:t>加入摄影师签约计划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操作按钮: 自定义 8">
            <a:hlinkClick r:id="" action="ppaction://noaction" highlightClick="1"/>
          </p:cNvPr>
          <p:cNvSpPr/>
          <p:nvPr/>
        </p:nvSpPr>
        <p:spPr>
          <a:xfrm>
            <a:off x="800100" y="4330700"/>
            <a:ext cx="1196442" cy="3810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同意加入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操作按钮: 自定义 11">
            <a:hlinkClick r:id="" action="ppaction://noaction" highlightClick="1"/>
          </p:cNvPr>
          <p:cNvSpPr/>
          <p:nvPr/>
        </p:nvSpPr>
        <p:spPr>
          <a:xfrm>
            <a:off x="2102793" y="4330700"/>
            <a:ext cx="952500" cy="3810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拒绝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3702" y="2832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授权协议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61642" y="38784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查看详细</a:t>
            </a:r>
            <a:endParaRPr kumimoji="1" lang="zh-CN" alt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8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941"/>
          </a:xfrm>
        </p:spPr>
        <p:txBody>
          <a:bodyPr>
            <a:normAutofit/>
          </a:bodyPr>
          <a:lstStyle/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、发布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302"/>
            <a:ext cx="3021260" cy="5373816"/>
          </a:xfrm>
        </p:spPr>
      </p:pic>
      <p:sp>
        <p:nvSpPr>
          <p:cNvPr id="13" name="文本框 12"/>
          <p:cNvSpPr txBox="1"/>
          <p:nvPr/>
        </p:nvSpPr>
        <p:spPr>
          <a:xfrm>
            <a:off x="3580063" y="16938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选择区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501" y="1693869"/>
            <a:ext cx="4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进入手机相册选择需要发布的照片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86982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技术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304</TotalTime>
  <Words>340</Words>
  <Application>Microsoft Macintosh PowerPoint</Application>
  <PresentationFormat>全屏显示(4:3)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技术</vt:lpstr>
      <vt:lpstr>小程序功能说明</vt:lpstr>
      <vt:lpstr>1、首页</vt:lpstr>
      <vt:lpstr>2、栏目</vt:lpstr>
      <vt:lpstr>2、栏目</vt:lpstr>
      <vt:lpstr>3、用户主页</vt:lpstr>
      <vt:lpstr>4、关注</vt:lpstr>
      <vt:lpstr>5、发布</vt:lpstr>
      <vt:lpstr>5、发布</vt:lpstr>
      <vt:lpstr>5、发布</vt:lpstr>
      <vt:lpstr>5、发布</vt:lpstr>
      <vt:lpstr>5、发布</vt:lpstr>
      <vt:lpstr>5、通知</vt:lpstr>
      <vt:lpstr>5、我的</vt:lpstr>
      <vt:lpstr>5、我的</vt:lpstr>
      <vt:lpstr>5、我的</vt:lpstr>
      <vt:lpstr>5、侧边栏标签列表</vt:lpstr>
      <vt:lpstr>6、搜索</vt:lpstr>
    </vt:vector>
  </TitlesOfParts>
  <Company>成都创世云图科技有限公司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小程序功能说明</dc:title>
  <dc:creator>谭 佳</dc:creator>
  <cp:lastModifiedBy>谭 佳</cp:lastModifiedBy>
  <cp:revision>29</cp:revision>
  <dcterms:created xsi:type="dcterms:W3CDTF">2018-08-02T07:33:55Z</dcterms:created>
  <dcterms:modified xsi:type="dcterms:W3CDTF">2018-08-06T07:11:20Z</dcterms:modified>
</cp:coreProperties>
</file>