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Lst>
  <p:notesMasterIdLst>
    <p:notesMasterId r:id="rId56"/>
  </p:notesMasterIdLst>
  <p:handoutMasterIdLst>
    <p:handoutMasterId r:id="rId57"/>
  </p:handoutMasterIdLst>
  <p:sldIdLst>
    <p:sldId id="2076138457" r:id="rId5"/>
    <p:sldId id="2076138299" r:id="rId6"/>
    <p:sldId id="2076138279" r:id="rId7"/>
    <p:sldId id="2076138514" r:id="rId8"/>
    <p:sldId id="2076138486" r:id="rId9"/>
    <p:sldId id="2076138479" r:id="rId10"/>
    <p:sldId id="2076138469" r:id="rId11"/>
    <p:sldId id="2076138487" r:id="rId12"/>
    <p:sldId id="2076138488" r:id="rId13"/>
    <p:sldId id="2076138489" r:id="rId14"/>
    <p:sldId id="2076138478" r:id="rId15"/>
    <p:sldId id="2076138470" r:id="rId16"/>
    <p:sldId id="2076138490" r:id="rId17"/>
    <p:sldId id="2076138491" r:id="rId18"/>
    <p:sldId id="2076138492" r:id="rId19"/>
    <p:sldId id="2076138493" r:id="rId20"/>
    <p:sldId id="2076138494" r:id="rId21"/>
    <p:sldId id="2076138495" r:id="rId22"/>
    <p:sldId id="2076138496" r:id="rId23"/>
    <p:sldId id="2076138497" r:id="rId24"/>
    <p:sldId id="2076138498" r:id="rId25"/>
    <p:sldId id="2076138499" r:id="rId26"/>
    <p:sldId id="2076138500" r:id="rId27"/>
    <p:sldId id="2076138501" r:id="rId28"/>
    <p:sldId id="2076138477" r:id="rId29"/>
    <p:sldId id="2076138471" r:id="rId30"/>
    <p:sldId id="2076138465" r:id="rId31"/>
    <p:sldId id="2076138485" r:id="rId32"/>
    <p:sldId id="2076138502" r:id="rId33"/>
    <p:sldId id="2076138484" r:id="rId34"/>
    <p:sldId id="2076138483" r:id="rId35"/>
    <p:sldId id="2076138476" r:id="rId36"/>
    <p:sldId id="2076138472" r:id="rId37"/>
    <p:sldId id="2076138480" r:id="rId38"/>
    <p:sldId id="2076138482" r:id="rId39"/>
    <p:sldId id="2076138475" r:id="rId40"/>
    <p:sldId id="2076138473" r:id="rId41"/>
    <p:sldId id="2076138339" r:id="rId42"/>
    <p:sldId id="2076138503" r:id="rId43"/>
    <p:sldId id="2076138474" r:id="rId44"/>
    <p:sldId id="2076138504" r:id="rId45"/>
    <p:sldId id="2076138512" r:id="rId46"/>
    <p:sldId id="2076138507" r:id="rId47"/>
    <p:sldId id="2076138508" r:id="rId48"/>
    <p:sldId id="2076138509" r:id="rId49"/>
    <p:sldId id="2076138510" r:id="rId50"/>
    <p:sldId id="2076138511" r:id="rId51"/>
    <p:sldId id="2076138513" r:id="rId52"/>
    <p:sldId id="2076138506" r:id="rId53"/>
    <p:sldId id="2076138505" r:id="rId54"/>
    <p:sldId id="2076138467" r:id="rId55"/>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14D70C25-0413-A24B-B22A-8EE89C82326F}">
          <p14:sldIdLst/>
        </p14:section>
        <p14:section name="Title Slides" id="{FB6EE416-AF16-AF40-804B-633D4962DAEE}">
          <p14:sldIdLst>
            <p14:sldId id="2076138457"/>
          </p14:sldIdLst>
        </p14:section>
        <p14:section name="Divider Slides" id="{2B2B9EE5-80B5-0947-8184-1ED7C2B03199}">
          <p14:sldIdLst>
            <p14:sldId id="2076138299"/>
            <p14:sldId id="2076138279"/>
            <p14:sldId id="2076138514"/>
            <p14:sldId id="2076138486"/>
            <p14:sldId id="2076138479"/>
            <p14:sldId id="2076138469"/>
            <p14:sldId id="2076138487"/>
            <p14:sldId id="2076138488"/>
            <p14:sldId id="2076138489"/>
            <p14:sldId id="2076138478"/>
            <p14:sldId id="2076138470"/>
            <p14:sldId id="2076138490"/>
            <p14:sldId id="2076138491"/>
            <p14:sldId id="2076138492"/>
            <p14:sldId id="2076138493"/>
            <p14:sldId id="2076138494"/>
            <p14:sldId id="2076138495"/>
            <p14:sldId id="2076138496"/>
            <p14:sldId id="2076138497"/>
            <p14:sldId id="2076138498"/>
            <p14:sldId id="2076138499"/>
            <p14:sldId id="2076138500"/>
            <p14:sldId id="2076138501"/>
            <p14:sldId id="2076138477"/>
            <p14:sldId id="2076138471"/>
            <p14:sldId id="2076138465"/>
            <p14:sldId id="2076138485"/>
            <p14:sldId id="2076138502"/>
            <p14:sldId id="2076138484"/>
            <p14:sldId id="2076138483"/>
            <p14:sldId id="2076138476"/>
            <p14:sldId id="2076138472"/>
            <p14:sldId id="2076138480"/>
            <p14:sldId id="2076138482"/>
            <p14:sldId id="2076138475"/>
            <p14:sldId id="2076138473"/>
            <p14:sldId id="2076138339"/>
            <p14:sldId id="2076138503"/>
            <p14:sldId id="2076138474"/>
            <p14:sldId id="2076138504"/>
            <p14:sldId id="2076138512"/>
            <p14:sldId id="2076138507"/>
            <p14:sldId id="2076138508"/>
            <p14:sldId id="2076138509"/>
            <p14:sldId id="2076138510"/>
            <p14:sldId id="2076138511"/>
            <p14:sldId id="2076138513"/>
            <p14:sldId id="2076138506"/>
            <p14:sldId id="2076138505"/>
            <p14:sldId id="2076138467"/>
          </p14:sldIdLst>
        </p14:section>
        <p14:section name="Agenda Slides" id="{055AFA19-D1E1-8A4D-B3CD-4F468CD7A2AE}">
          <p14:sldIdLst/>
        </p14:section>
        <p14:section name="Quote Slides" id="{8EE70886-F4DB-2F40-8FB8-37E5FE2E7F63}">
          <p14:sldIdLst/>
        </p14:section>
        <p14:section name="Project slide" id="{0E6C0102-0830-EE4B-863A-6D51F4F973A4}">
          <p14:sldIdLst/>
        </p14:section>
        <p14:section name="Timeline Slides" id="{C612CE83-33A7-4546-825B-9D3A615EC37E}">
          <p14:sldIdLst/>
        </p14:section>
        <p14:section name="Charts, Graphs, and Tables" id="{F28C5BC2-3741-EB40-97C4-2358C8EA86C4}">
          <p14:sldIdLst/>
        </p14:section>
        <p14:section name="Team Slides" id="{97C9990A-4872-1945-8603-E202CB6FDEC0}">
          <p14:sldIdLst/>
        </p14:section>
        <p14:section name="Resources" id="{EFDF35F9-E9F0-5745-AAB5-0D7314BAA3D1}">
          <p14:sldIdLst/>
        </p14:section>
        <p14:section name="Layouts" id="{8F59876D-C8D3-2D40-8540-E20264ECD2D1}">
          <p14:sldIdLst/>
        </p14:section>
        <p14:section name="More Photo Slides" id="{6EA33047-67DE-E544-B8BB-DED362DE3B9A}">
          <p14:sldIdLst/>
        </p14:section>
        <p14:section name="End Slides" id="{3416B164-ED24-6748-9066-0F67B8B820A2}">
          <p14:sldIdLst/>
        </p14:section>
        <p14:section name="Appendix" id="{E4FA3E3E-AC15-BE48-9542-7C82A78646F3}">
          <p14:sldIdLst/>
        </p14:section>
      </p14:sectionLst>
    </p:ext>
    <p:ext uri="{EFAFB233-063F-42B5-8137-9DF3F51BA10A}">
      <p15:sldGuideLst xmlns:p15="http://schemas.microsoft.com/office/powerpoint/2012/main">
        <p15:guide id="2" orient="horz" pos="640" userDrawn="1">
          <p15:clr>
            <a:srgbClr val="A4A3A4"/>
          </p15:clr>
        </p15:guide>
        <p15:guide id="3"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2F2F"/>
    <a:srgbClr val="FFFFFF"/>
    <a:srgbClr val="666666"/>
    <a:srgbClr val="000000"/>
    <a:srgbClr val="8661C5"/>
    <a:srgbClr val="D59DFF"/>
    <a:srgbClr val="50E6FF"/>
    <a:srgbClr val="0069BA"/>
    <a:srgbClr val="9BF00B"/>
    <a:srgbClr val="0F780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355113A-78BD-48BE-A71B-CADE7A0531D8}" v="41" dt="2021-03-10T15:09:24.03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03" autoAdjust="0"/>
    <p:restoredTop sz="96326" autoAdjust="0"/>
  </p:normalViewPr>
  <p:slideViewPr>
    <p:cSldViewPr snapToGrid="0">
      <p:cViewPr varScale="1">
        <p:scale>
          <a:sx n="100" d="100"/>
          <a:sy n="100" d="100"/>
        </p:scale>
        <p:origin x="36" y="351"/>
      </p:cViewPr>
      <p:guideLst>
        <p:guide orient="horz" pos="640"/>
        <p:guide pos="3840"/>
      </p:guideLst>
    </p:cSldViewPr>
  </p:slideViewPr>
  <p:outlineViewPr>
    <p:cViewPr>
      <p:scale>
        <a:sx n="33" d="100"/>
        <a:sy n="33" d="100"/>
      </p:scale>
      <p:origin x="0" y="-41080"/>
    </p:cViewPr>
  </p:outlineViewPr>
  <p:notesTextViewPr>
    <p:cViewPr>
      <p:scale>
        <a:sx n="125" d="100"/>
        <a:sy n="125" d="100"/>
      </p:scale>
      <p:origin x="0" y="0"/>
    </p:cViewPr>
  </p:notesTextViewPr>
  <p:sorterViewPr>
    <p:cViewPr varScale="1">
      <p:scale>
        <a:sx n="1" d="1"/>
        <a:sy n="1" d="1"/>
      </p:scale>
      <p:origin x="0" y="-20925"/>
    </p:cViewPr>
  </p:sorterViewPr>
  <p:notesViewPr>
    <p:cSldViewPr snapToGrid="0" showGuides="1">
      <p:cViewPr varScale="1">
        <p:scale>
          <a:sx n="88" d="100"/>
          <a:sy n="88" d="100"/>
        </p:scale>
        <p:origin x="2919" y="4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commentAuthors" Target="commentAuthors.xml"/><Relationship Id="rId5" Type="http://schemas.openxmlformats.org/officeDocument/2006/relationships/slide" Target="slides/slide1.xml"/><Relationship Id="rId61" Type="http://schemas.openxmlformats.org/officeDocument/2006/relationships/theme" Target="theme/theme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handoutMaster" Target="handoutMasters/handoutMaster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4/27/2021 8:03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4/26/2021 10:33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4/26/2021 10:33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9030177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4/26/2021 10:33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37</a:t>
            </a:fld>
            <a:endParaRPr lang="en-US" dirty="0"/>
          </a:p>
        </p:txBody>
      </p:sp>
    </p:spTree>
    <p:extLst>
      <p:ext uri="{BB962C8B-B14F-4D97-AF65-F5344CB8AC3E}">
        <p14:creationId xmlns:p14="http://schemas.microsoft.com/office/powerpoint/2010/main" val="26133704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4/26/2021 10:33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38</a:t>
            </a:fld>
            <a:endParaRPr lang="en-US" dirty="0"/>
          </a:p>
        </p:txBody>
      </p:sp>
    </p:spTree>
    <p:extLst>
      <p:ext uri="{BB962C8B-B14F-4D97-AF65-F5344CB8AC3E}">
        <p14:creationId xmlns:p14="http://schemas.microsoft.com/office/powerpoint/2010/main" val="6875465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4/26/2021 10:33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39</a:t>
            </a:fld>
            <a:endParaRPr lang="en-US" dirty="0"/>
          </a:p>
        </p:txBody>
      </p:sp>
    </p:spTree>
    <p:extLst>
      <p:ext uri="{BB962C8B-B14F-4D97-AF65-F5344CB8AC3E}">
        <p14:creationId xmlns:p14="http://schemas.microsoft.com/office/powerpoint/2010/main" val="5761185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4/26/2021 10:33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40</a:t>
            </a:fld>
            <a:endParaRPr lang="en-US" dirty="0"/>
          </a:p>
        </p:txBody>
      </p:sp>
    </p:spTree>
    <p:extLst>
      <p:ext uri="{BB962C8B-B14F-4D97-AF65-F5344CB8AC3E}">
        <p14:creationId xmlns:p14="http://schemas.microsoft.com/office/powerpoint/2010/main" val="16719410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4/26/2021 10:33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41</a:t>
            </a:fld>
            <a:endParaRPr lang="en-US" dirty="0"/>
          </a:p>
        </p:txBody>
      </p:sp>
    </p:spTree>
    <p:extLst>
      <p:ext uri="{BB962C8B-B14F-4D97-AF65-F5344CB8AC3E}">
        <p14:creationId xmlns:p14="http://schemas.microsoft.com/office/powerpoint/2010/main" val="24224336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helm create </a:t>
            </a:r>
            <a:r>
              <a:rPr lang="en-US" dirty="0" err="1"/>
              <a:t>mychart</a:t>
            </a:r>
            <a:endParaRPr lang="en-US" dirty="0"/>
          </a:p>
          <a:p>
            <a:r>
              <a:rPr lang="en-US" dirty="0"/>
              <a:t>Cd templates</a:t>
            </a:r>
          </a:p>
          <a:p>
            <a:r>
              <a:rPr lang="en-US" b="0" i="0" dirty="0">
                <a:solidFill>
                  <a:srgbClr val="000000"/>
                </a:solidFill>
                <a:effectLst/>
                <a:latin typeface="Monaco"/>
              </a:rPr>
              <a:t>notepad </a:t>
            </a:r>
            <a:r>
              <a:rPr lang="en-US" b="0" i="0" dirty="0" err="1">
                <a:solidFill>
                  <a:srgbClr val="000000"/>
                </a:solidFill>
                <a:effectLst/>
                <a:latin typeface="Courier New" panose="02070309020205020404" pitchFamily="49" charset="0"/>
              </a:rPr>
              <a:t>configmap.yaml</a:t>
            </a:r>
            <a:endParaRPr lang="en-US" dirty="0"/>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4/26/2021 10:33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42</a:t>
            </a:fld>
            <a:endParaRPr lang="en-US" dirty="0"/>
          </a:p>
        </p:txBody>
      </p:sp>
    </p:spTree>
    <p:extLst>
      <p:ext uri="{BB962C8B-B14F-4D97-AF65-F5344CB8AC3E}">
        <p14:creationId xmlns:p14="http://schemas.microsoft.com/office/powerpoint/2010/main" val="264978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4/26/2021 10:33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43</a:t>
            </a:fld>
            <a:endParaRPr lang="en-US" dirty="0"/>
          </a:p>
        </p:txBody>
      </p:sp>
    </p:spTree>
    <p:extLst>
      <p:ext uri="{BB962C8B-B14F-4D97-AF65-F5344CB8AC3E}">
        <p14:creationId xmlns:p14="http://schemas.microsoft.com/office/powerpoint/2010/main" val="17096534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4/26/2021 10:33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44</a:t>
            </a:fld>
            <a:endParaRPr lang="en-US" dirty="0"/>
          </a:p>
        </p:txBody>
      </p:sp>
    </p:spTree>
    <p:extLst>
      <p:ext uri="{BB962C8B-B14F-4D97-AF65-F5344CB8AC3E}">
        <p14:creationId xmlns:p14="http://schemas.microsoft.com/office/powerpoint/2010/main" val="18080808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helm install geared-</a:t>
            </a:r>
            <a:r>
              <a:rPr lang="en-US" dirty="0" err="1"/>
              <a:t>marsupi</a:t>
            </a:r>
            <a:r>
              <a:rPr lang="en-US" dirty="0"/>
              <a:t> ./</a:t>
            </a:r>
            <a:r>
              <a:rPr lang="en-US" dirty="0" err="1"/>
              <a:t>mychart</a:t>
            </a:r>
            <a:r>
              <a:rPr lang="en-US" dirty="0"/>
              <a:t> --dry-run --debug</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4/26/2021 10:33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47</a:t>
            </a:fld>
            <a:endParaRPr lang="en-US" dirty="0"/>
          </a:p>
        </p:txBody>
      </p:sp>
    </p:spTree>
    <p:extLst>
      <p:ext uri="{BB962C8B-B14F-4D97-AF65-F5344CB8AC3E}">
        <p14:creationId xmlns:p14="http://schemas.microsoft.com/office/powerpoint/2010/main" val="42808510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above rolls back our happy-panda to its very first release version. A release version is an incremental revision. Every time an install, upgrade, or rollback happens, the revision number is incremented by 1. The first revision number is always 1. And we can use helm history [RELEASE] to see revision numbers for a certain release.</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4/26/2021 10:33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27122378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4/26/2021 10:33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21242958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4/26/2021 10:33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31</a:t>
            </a:fld>
            <a:endParaRPr lang="en-US" dirty="0"/>
          </a:p>
        </p:txBody>
      </p:sp>
    </p:spTree>
    <p:extLst>
      <p:ext uri="{BB962C8B-B14F-4D97-AF65-F5344CB8AC3E}">
        <p14:creationId xmlns:p14="http://schemas.microsoft.com/office/powerpoint/2010/main" val="1541305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4/26/2021 10:33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32</a:t>
            </a:fld>
            <a:endParaRPr lang="en-US" dirty="0"/>
          </a:p>
        </p:txBody>
      </p:sp>
    </p:spTree>
    <p:extLst>
      <p:ext uri="{BB962C8B-B14F-4D97-AF65-F5344CB8AC3E}">
        <p14:creationId xmlns:p14="http://schemas.microsoft.com/office/powerpoint/2010/main" val="21630369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4/26/2021 10:33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33</a:t>
            </a:fld>
            <a:endParaRPr lang="en-US" dirty="0"/>
          </a:p>
        </p:txBody>
      </p:sp>
    </p:spTree>
    <p:extLst>
      <p:ext uri="{BB962C8B-B14F-4D97-AF65-F5344CB8AC3E}">
        <p14:creationId xmlns:p14="http://schemas.microsoft.com/office/powerpoint/2010/main" val="36974244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4/26/2021 10:33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34</a:t>
            </a:fld>
            <a:endParaRPr lang="en-US" dirty="0"/>
          </a:p>
        </p:txBody>
      </p:sp>
    </p:spTree>
    <p:extLst>
      <p:ext uri="{BB962C8B-B14F-4D97-AF65-F5344CB8AC3E}">
        <p14:creationId xmlns:p14="http://schemas.microsoft.com/office/powerpoint/2010/main" val="41562310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4/26/2021 10:33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35</a:t>
            </a:fld>
            <a:endParaRPr lang="en-US" dirty="0"/>
          </a:p>
        </p:txBody>
      </p:sp>
    </p:spTree>
    <p:extLst>
      <p:ext uri="{BB962C8B-B14F-4D97-AF65-F5344CB8AC3E}">
        <p14:creationId xmlns:p14="http://schemas.microsoft.com/office/powerpoint/2010/main" val="29339271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4/26/2021 10:33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36</a:t>
            </a:fld>
            <a:endParaRPr lang="en-US" dirty="0"/>
          </a:p>
        </p:txBody>
      </p:sp>
    </p:spTree>
    <p:extLst>
      <p:ext uri="{BB962C8B-B14F-4D97-AF65-F5344CB8AC3E}">
        <p14:creationId xmlns:p14="http://schemas.microsoft.com/office/powerpoint/2010/main" val="206453255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5" Type="http://schemas.openxmlformats.org/officeDocument/2006/relationships/image" Target="../media/image11.jpg"/><Relationship Id="rId4" Type="http://schemas.openxmlformats.org/officeDocument/2006/relationships/image" Target="../media/image10.jpg"/></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Master" Target="../slideMasters/slideMaster1.xml"/><Relationship Id="rId4" Type="http://schemas.openxmlformats.org/officeDocument/2006/relationships/image" Target="../media/image16.jpg"/></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Master" Target="../slideMasters/slideMaster1.xml"/><Relationship Id="rId5" Type="http://schemas.openxmlformats.org/officeDocument/2006/relationships/image" Target="../media/image20.jpg"/><Relationship Id="rId4" Type="http://schemas.openxmlformats.org/officeDocument/2006/relationships/image" Target="../media/image19.jpg"/></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6" Type="http://schemas.openxmlformats.org/officeDocument/2006/relationships/image" Target="../media/image21.jpg"/><Relationship Id="rId5" Type="http://schemas.openxmlformats.org/officeDocument/2006/relationships/image" Target="../media/image11.jpg"/><Relationship Id="rId4" Type="http://schemas.openxmlformats.org/officeDocument/2006/relationships/image" Target="../media/image10.jpg"/></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5" Type="http://schemas.openxmlformats.org/officeDocument/2006/relationships/image" Target="../media/image11.jpg"/><Relationship Id="rId4" Type="http://schemas.openxmlformats.org/officeDocument/2006/relationships/image" Target="../media/image10.jpg"/></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6" Type="http://schemas.openxmlformats.org/officeDocument/2006/relationships/image" Target="../media/image21.jpg"/><Relationship Id="rId5" Type="http://schemas.openxmlformats.org/officeDocument/2006/relationships/image" Target="../media/image11.jpg"/><Relationship Id="rId4" Type="http://schemas.openxmlformats.org/officeDocument/2006/relationships/image" Target="../media/image10.jpg"/></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4" name="Picture Placeholder 3">
            <a:extLst>
              <a:ext uri="{FF2B5EF4-FFF2-40B4-BE49-F238E27FC236}">
                <a16:creationId xmlns:a16="http://schemas.microsoft.com/office/drawing/2014/main" id="{40BC5B99-509C-464A-99BC-BB61027E6D1A}"/>
              </a:ext>
            </a:extLst>
          </p:cNvPr>
          <p:cNvSpPr>
            <a:spLocks noGrp="1"/>
          </p:cNvSpPr>
          <p:nvPr>
            <p:ph type="pic" sz="quarter" idx="13"/>
          </p:nvPr>
        </p:nvSpPr>
        <p:spPr>
          <a:xfrm>
            <a:off x="5326063" y="0"/>
            <a:ext cx="6865937" cy="6858000"/>
          </a:xfrm>
        </p:spPr>
        <p:txBody>
          <a:bodyPr/>
          <a:lstStyle/>
          <a:p>
            <a:r>
              <a:rPr lang="en-US"/>
              <a:t>Click icon to add picture</a:t>
            </a:r>
          </a:p>
        </p:txBody>
      </p:sp>
    </p:spTree>
    <p:extLst>
      <p:ext uri="{BB962C8B-B14F-4D97-AF65-F5344CB8AC3E}">
        <p14:creationId xmlns:p14="http://schemas.microsoft.com/office/powerpoint/2010/main" val="30174309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5ACBF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dirty="0"/>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Tree>
    <p:extLst>
      <p:ext uri="{BB962C8B-B14F-4D97-AF65-F5344CB8AC3E}">
        <p14:creationId xmlns:p14="http://schemas.microsoft.com/office/powerpoint/2010/main" val="345095137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Section Divi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3"/>
                </a:solidFill>
                <a:effectLst/>
                <a:latin typeface="+mj-lt"/>
                <a:ea typeface="+mn-ea"/>
                <a:cs typeface="Segoe UI" pitchFamily="34" charset="0"/>
              </a:defRPr>
            </a:lvl1pPr>
          </a:lstStyle>
          <a:p>
            <a:r>
              <a:rPr lang="en-US" dirty="0"/>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Subtitle</a:t>
            </a:r>
          </a:p>
        </p:txBody>
      </p:sp>
    </p:spTree>
    <p:extLst>
      <p:ext uri="{BB962C8B-B14F-4D97-AF65-F5344CB8AC3E}">
        <p14:creationId xmlns:p14="http://schemas.microsoft.com/office/powerpoint/2010/main" val="157708819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Section Divider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Subtitle</a:t>
            </a:r>
          </a:p>
        </p:txBody>
      </p:sp>
    </p:spTree>
    <p:extLst>
      <p:ext uri="{BB962C8B-B14F-4D97-AF65-F5344CB8AC3E}">
        <p14:creationId xmlns:p14="http://schemas.microsoft.com/office/powerpoint/2010/main" val="25625778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Section Divider 3">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Subtitle</a:t>
            </a:r>
          </a:p>
        </p:txBody>
      </p:sp>
    </p:spTree>
    <p:extLst>
      <p:ext uri="{BB962C8B-B14F-4D97-AF65-F5344CB8AC3E}">
        <p14:creationId xmlns:p14="http://schemas.microsoft.com/office/powerpoint/2010/main" val="74975284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Section Divider 4">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93204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description</a:t>
            </a:r>
          </a:p>
        </p:txBody>
      </p:sp>
      <p:sp>
        <p:nvSpPr>
          <p:cNvPr id="5" name="Text Placeholder 4"/>
          <p:cNvSpPr>
            <a:spLocks noGrp="1"/>
          </p:cNvSpPr>
          <p:nvPr>
            <p:ph type="body" sz="quarter" idx="12" hasCustomPrompt="1"/>
          </p:nvPr>
        </p:nvSpPr>
        <p:spPr>
          <a:xfrm>
            <a:off x="585216" y="585788"/>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accent3"/>
                </a:solidFill>
                <a:latin typeface="+mn-lt"/>
              </a:defRPr>
            </a:lvl1pPr>
          </a:lstStyle>
          <a:p>
            <a:pPr lvl="0"/>
            <a:r>
              <a:rPr lang="en-US" dirty="0"/>
              <a:t>Section Name</a:t>
            </a:r>
          </a:p>
        </p:txBody>
      </p:sp>
    </p:spTree>
    <p:extLst>
      <p:ext uri="{BB962C8B-B14F-4D97-AF65-F5344CB8AC3E}">
        <p14:creationId xmlns:p14="http://schemas.microsoft.com/office/powerpoint/2010/main" val="116677766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3"/>
                </a:solidFill>
                <a:effectLst/>
                <a:latin typeface="+mj-lt"/>
                <a:ea typeface="+mn-ea"/>
                <a:cs typeface="Segoe UI" pitchFamily="34" charset="0"/>
              </a:defRPr>
            </a:lvl1pPr>
          </a:lstStyle>
          <a:p>
            <a:r>
              <a:rPr lang="en-US" dirty="0"/>
              <a:t>Section title with no subtitle</a:t>
            </a:r>
          </a:p>
        </p:txBody>
      </p:sp>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 with no subtitle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Blank 12 Column">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Blank 12 Column Dark Bkg">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Apendix Blue Bkg">
    <p:bg>
      <p:bgRef idx="1001">
        <a:schemeClr val="bg2"/>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F377B63-6619-6B40-8D85-1D972ED609B9}"/>
              </a:ext>
            </a:extLst>
          </p:cNvPr>
          <p:cNvSpPr>
            <a:spLocks noGrp="1"/>
          </p:cNvSpPr>
          <p:nvPr>
            <p:ph type="body" sz="quarter" idx="10" hasCustomPrompt="1"/>
          </p:nvPr>
        </p:nvSpPr>
        <p:spPr>
          <a:xfrm>
            <a:off x="584200" y="5715040"/>
            <a:ext cx="5367338" cy="553998"/>
          </a:xfrm>
        </p:spPr>
        <p:txBody>
          <a:bodyPr anchor="b"/>
          <a:lstStyle>
            <a:lvl1pPr marL="0" indent="0">
              <a:buNone/>
              <a:defRPr sz="3600">
                <a:latin typeface="+mj-lt"/>
              </a:defRPr>
            </a:lvl1pPr>
          </a:lstStyle>
          <a:p>
            <a:pPr lvl="0"/>
            <a:r>
              <a:rPr lang="en-US" dirty="0"/>
              <a:t>Appendix</a:t>
            </a:r>
          </a:p>
        </p:txBody>
      </p:sp>
    </p:spTree>
    <p:extLst>
      <p:ext uri="{BB962C8B-B14F-4D97-AF65-F5344CB8AC3E}">
        <p14:creationId xmlns:p14="http://schemas.microsoft.com/office/powerpoint/2010/main" val="235373038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6" pos="3749">
          <p15:clr>
            <a:srgbClr val="A4A3A4"/>
          </p15:clr>
        </p15:guide>
        <p15:guide id="17" pos="3932">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5720065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3367971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endParaRPr lang="en-US" dirty="0"/>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66750" indent="-152400">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85800" indent="-136525">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857019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lumn Conten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endParaRPr lang="en-US" dirty="0"/>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081212"/>
            <a:ext cx="5214937" cy="4187825"/>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081212"/>
            <a:ext cx="5214937" cy="4187825"/>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070883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re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endParaRPr lang="en-US" dirty="0"/>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96918344"/>
      </p:ext>
    </p:extLst>
  </p:cSld>
  <p:clrMapOvr>
    <a:masterClrMapping/>
  </p:clrMapOvr>
  <p:transition>
    <p:fade/>
  </p:transition>
  <p:extLst>
    <p:ext uri="{DCECCB84-F9BA-43D5-87BE-67443E8EF086}">
      <p15:sldGuideLst xmlns:p15="http://schemas.microsoft.com/office/powerpoint/2012/main">
        <p15:guide id="3" orient="horz" pos="1506">
          <p15:clr>
            <a:srgbClr val="5ACBF0"/>
          </p15:clr>
        </p15:guide>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our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93881619"/>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iv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hasCustomPrompt="1"/>
          </p:nvPr>
        </p:nvSpPr>
        <p:spPr>
          <a:xfrm>
            <a:off x="584200"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hasCustomPrompt="1"/>
          </p:nvPr>
        </p:nvSpPr>
        <p:spPr>
          <a:xfrm>
            <a:off x="2849007"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2849007"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hasCustomPrompt="1"/>
          </p:nvPr>
        </p:nvSpPr>
        <p:spPr>
          <a:xfrm>
            <a:off x="5113814"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5113814"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hasCustomPrompt="1"/>
          </p:nvPr>
        </p:nvSpPr>
        <p:spPr>
          <a:xfrm>
            <a:off x="7378621"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7378621"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1">
            <a:extLst>
              <a:ext uri="{FF2B5EF4-FFF2-40B4-BE49-F238E27FC236}">
                <a16:creationId xmlns:a16="http://schemas.microsoft.com/office/drawing/2014/main" id="{540485AC-5036-400C-92C3-D3E9EC0252BC}"/>
              </a:ext>
            </a:extLst>
          </p:cNvPr>
          <p:cNvSpPr>
            <a:spLocks noGrp="1"/>
          </p:cNvSpPr>
          <p:nvPr>
            <p:ph type="body" sz="quarter" idx="22" hasCustomPrompt="1"/>
          </p:nvPr>
        </p:nvSpPr>
        <p:spPr>
          <a:xfrm>
            <a:off x="9643428"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12" name="Text Placeholder 9">
            <a:extLst>
              <a:ext uri="{FF2B5EF4-FFF2-40B4-BE49-F238E27FC236}">
                <a16:creationId xmlns:a16="http://schemas.microsoft.com/office/drawing/2014/main" id="{F90290A2-7689-4DF5-971A-36C2D9173411}"/>
              </a:ext>
            </a:extLst>
          </p:cNvPr>
          <p:cNvSpPr>
            <a:spLocks noGrp="1"/>
          </p:cNvSpPr>
          <p:nvPr>
            <p:ph type="body" sz="quarter" idx="23"/>
          </p:nvPr>
        </p:nvSpPr>
        <p:spPr>
          <a:xfrm>
            <a:off x="9643428"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65518951"/>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610" userDrawn="1">
          <p15:clr>
            <a:srgbClr val="5ACBF0"/>
          </p15:clr>
        </p15:guide>
        <p15:guide id="7" pos="1795" userDrawn="1">
          <p15:clr>
            <a:srgbClr val="5ACBF0"/>
          </p15:clr>
        </p15:guide>
        <p15:guide id="8" pos="3035" userDrawn="1">
          <p15:clr>
            <a:srgbClr val="5ACBF0"/>
          </p15:clr>
        </p15:guide>
        <p15:guide id="9" pos="3221" userDrawn="1">
          <p15:clr>
            <a:srgbClr val="5ACBF0"/>
          </p15:clr>
        </p15:guide>
        <p15:guide id="10" pos="4461" userDrawn="1">
          <p15:clr>
            <a:srgbClr val="5ACBF0"/>
          </p15:clr>
        </p15:guide>
        <p15:guide id="11" pos="5890" userDrawn="1">
          <p15:clr>
            <a:srgbClr val="5ACBF0"/>
          </p15:clr>
        </p15:guide>
        <p15:guide id="12" orient="horz" pos="1436">
          <p15:clr>
            <a:srgbClr val="5ACBF0"/>
          </p15:clr>
        </p15:guide>
        <p15:guide id="13" pos="4646" userDrawn="1">
          <p15:clr>
            <a:srgbClr val="5ACBF0"/>
          </p15:clr>
        </p15:guide>
        <p15:guide id="14" pos="6072" userDrawn="1">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tx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4" name="Picture Placeholder 3">
            <a:extLst>
              <a:ext uri="{FF2B5EF4-FFF2-40B4-BE49-F238E27FC236}">
                <a16:creationId xmlns:a16="http://schemas.microsoft.com/office/drawing/2014/main" id="{1D16804B-3245-9A4C-A340-6FF89CF57D54}"/>
              </a:ext>
            </a:extLst>
          </p:cNvPr>
          <p:cNvSpPr>
            <a:spLocks noGrp="1"/>
          </p:cNvSpPr>
          <p:nvPr>
            <p:ph type="pic" sz="quarter" idx="13"/>
          </p:nvPr>
        </p:nvSpPr>
        <p:spPr>
          <a:xfrm>
            <a:off x="5334000" y="0"/>
            <a:ext cx="6858000" cy="6858000"/>
          </a:xfrm>
        </p:spPr>
        <p:txBody>
          <a:bodyPr/>
          <a:lstStyle/>
          <a:p>
            <a:r>
              <a:rPr lang="en-US"/>
              <a:t>Click icon to add picture</a:t>
            </a:r>
          </a:p>
        </p:txBody>
      </p:sp>
    </p:spTree>
    <p:extLst>
      <p:ext uri="{BB962C8B-B14F-4D97-AF65-F5344CB8AC3E}">
        <p14:creationId xmlns:p14="http://schemas.microsoft.com/office/powerpoint/2010/main" val="16054354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4" y="2875002"/>
            <a:ext cx="4127692" cy="1107996"/>
          </a:xfrm>
        </p:spPr>
        <p:txBody>
          <a:bodyPr wrap="square" anchor="ctr">
            <a:spAutoFit/>
          </a:bodyPr>
          <a:lstStyle/>
          <a:p>
            <a:r>
              <a:rPr lang="en-US"/>
              <a:t>Click to edit Master title style</a:t>
            </a:r>
            <a:endParaRPr lang="en-US" dirty="0"/>
          </a:p>
        </p:txBody>
      </p:sp>
    </p:spTree>
    <p:extLst>
      <p:ext uri="{BB962C8B-B14F-4D97-AF65-F5344CB8AC3E}">
        <p14:creationId xmlns:p14="http://schemas.microsoft.com/office/powerpoint/2010/main" val="6133845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2" orient="horz" pos="2160">
          <p15:clr>
            <a:srgbClr val="5ACBF0"/>
          </p15:clr>
        </p15:guide>
        <p15:guide id="33" pos="2976" userDrawn="1">
          <p15:clr>
            <a:srgbClr val="5ACBF0"/>
          </p15:clr>
        </p15:guide>
        <p15:guide id="34" pos="3336" userDrawn="1">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52" userDrawn="1">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guide id="31" pos="3840" userDrawn="1">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Header Background 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1109616-29F5-2A48-AD26-C036688E660A}"/>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a:xfrm>
            <a:off x="588263" y="457200"/>
            <a:ext cx="11018520" cy="553998"/>
          </a:xfrm>
        </p:spPr>
        <p:txBody>
          <a:bodyPr anchor="ctr"/>
          <a:lstStyle>
            <a:lvl1pPr>
              <a:defRPr>
                <a:solidFill>
                  <a:schemeClr val="accent3"/>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844675"/>
            <a:ext cx="11018838" cy="4424363"/>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589192910"/>
      </p:ext>
    </p:extLst>
  </p:cSld>
  <p:clrMapOvr>
    <a:masterClrMapping/>
  </p:clrMapOvr>
  <p:transition>
    <p:fade/>
  </p:transition>
  <p:extLst>
    <p:ext uri="{DCECCB84-F9BA-43D5-87BE-67443E8EF086}">
      <p15:sldGuideLst xmlns:p15="http://schemas.microsoft.com/office/powerpoint/2012/main">
        <p15:guide id="2" orient="horz" pos="1162" userDrawn="1">
          <p15:clr>
            <a:srgbClr val="5ACBF0"/>
          </p15:clr>
        </p15:guide>
        <p15:guide id="3" orient="horz" pos="288">
          <p15:clr>
            <a:srgbClr val="5ACBF0"/>
          </p15:clr>
        </p15:guide>
        <p15:guide id="5" orient="horz" pos="904">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Header Background Two Column Bullet tex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D3A5130-10A1-954A-B139-8F920AB6EC86}"/>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nchor="ctr"/>
          <a:lstStyle>
            <a:lvl1pPr>
              <a:defRPr>
                <a:solidFill>
                  <a:schemeClr val="accent3"/>
                </a:solidFill>
              </a:defRPr>
            </a:lvl1p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844674"/>
            <a:ext cx="5211763" cy="4424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844674"/>
            <a:ext cx="5219700" cy="4424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82870302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userDrawn="1">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Header Background Two Column Non-bulleted tex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6D08175-261D-A74C-8918-CB97ADB19271}"/>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lstStyle>
            <a:lvl1pPr>
              <a:defRPr>
                <a:solidFill>
                  <a:schemeClr val="accent3"/>
                </a:solidFill>
              </a:defRPr>
            </a:lvl1pPr>
          </a:lstStyle>
          <a:p>
            <a:r>
              <a:rPr lang="en-US"/>
              <a:t>Click to edit Master title style</a:t>
            </a:r>
            <a:endParaRPr lang="en-US" dirty="0"/>
          </a:p>
        </p:txBody>
      </p:sp>
      <p:sp>
        <p:nvSpPr>
          <p:cNvPr id="4" name="Text Placeholder 3"/>
          <p:cNvSpPr>
            <a:spLocks noGrp="1"/>
          </p:cNvSpPr>
          <p:nvPr>
            <p:ph type="body" sz="quarter" idx="10"/>
          </p:nvPr>
        </p:nvSpPr>
        <p:spPr>
          <a:xfrm>
            <a:off x="584200" y="1853052"/>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844675"/>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6586935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userDrawn="1">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Header Background Two Column Content with Subhead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7941E1A-46FF-9B43-8237-B9FAC6645B8E}"/>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endParaRPr lang="en-US" dirty="0"/>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851161"/>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495686"/>
            <a:ext cx="5214937" cy="3773352"/>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844675"/>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489200"/>
            <a:ext cx="5214937" cy="3779838"/>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3330693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Header Background Three Column Bullet with Subtitles">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5B0B838-FFE7-3848-8346-94C828955739}"/>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endParaRPr lang="en-US" dirty="0"/>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7971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7905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7971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22089322"/>
      </p:ext>
    </p:extLst>
  </p:cSld>
  <p:clrMapOvr>
    <a:masterClrMapping/>
  </p:clrMapOvr>
  <p:transition>
    <p:fade/>
  </p:transition>
  <p:extLst>
    <p:ext uri="{DCECCB84-F9BA-43D5-87BE-67443E8EF086}">
      <p15:sldGuideLst xmlns:p15="http://schemas.microsoft.com/office/powerpoint/2012/main">
        <p15:guide id="3" orient="horz" pos="1162" userDrawn="1">
          <p15:clr>
            <a:srgbClr val="5ACBF0"/>
          </p15:clr>
        </p15:guide>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Header Background Four Column Bullet with Subtitle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7D56507-64E9-FD49-A968-94669A530F35}"/>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8446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6895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8446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6828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8446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6895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8446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6828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59968060"/>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162" userDrawn="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Header Line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nchor="ctr"/>
          <a:lstStyle>
            <a:lvl1pPr>
              <a:defRPr>
                <a:solidFill>
                  <a:schemeClr val="tx1"/>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7" name="Straight Connector 6">
            <a:extLst>
              <a:ext uri="{FF2B5EF4-FFF2-40B4-BE49-F238E27FC236}">
                <a16:creationId xmlns:a16="http://schemas.microsoft.com/office/drawing/2014/main" id="{8EDAE969-6DFB-AD4B-A4BB-4C9D04F1489D}"/>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1251049"/>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Header Line 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nchor="ctr"/>
          <a:lstStyle>
            <a:lvl1pPr>
              <a:defRPr>
                <a:solidFill>
                  <a:schemeClr val="tx1"/>
                </a:solidFill>
              </a:defRPr>
            </a:lvl1p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8" name="Straight Connector 7">
            <a:extLst>
              <a:ext uri="{FF2B5EF4-FFF2-40B4-BE49-F238E27FC236}">
                <a16:creationId xmlns:a16="http://schemas.microsoft.com/office/drawing/2014/main" id="{AE9361ED-1B01-E94D-9CDA-29127BEC918D}"/>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522741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accent3"/>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9385043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Header Line 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lstStyle>
            <a:lvl1pPr>
              <a:defRPr>
                <a:solidFill>
                  <a:schemeClr val="tx1"/>
                </a:solidFill>
              </a:defRPr>
            </a:lvl1pPr>
          </a:lstStyle>
          <a:p>
            <a:r>
              <a:rPr lang="en-US"/>
              <a:t>Click to edit Master title style</a:t>
            </a:r>
            <a:endParaRPr lang="en-US" dirty="0"/>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6161C8D7-A314-D146-8B0F-88DAD8C243A2}"/>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331805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Header Background Two Column Conten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443174"/>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087699"/>
            <a:ext cx="5214937" cy="3773352"/>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081213"/>
            <a:ext cx="5214937" cy="3779838"/>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B52B4BDF-7433-F544-8549-B08FCF3FD2A9}"/>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757613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Header Line Thre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a:extLst>
              <a:ext uri="{FF2B5EF4-FFF2-40B4-BE49-F238E27FC236}">
                <a16:creationId xmlns:a16="http://schemas.microsoft.com/office/drawing/2014/main" id="{CF841732-6515-3E42-A4B2-E3983B953B2A}"/>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1687910"/>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Header Line Four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2" name="Straight Connector 11">
            <a:extLst>
              <a:ext uri="{FF2B5EF4-FFF2-40B4-BE49-F238E27FC236}">
                <a16:creationId xmlns:a16="http://schemas.microsoft.com/office/drawing/2014/main" id="{F6A269D7-BC15-0043-AAC1-8EE9E66292B3}"/>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4675876"/>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Header Line Four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cxnSp>
        <p:nvCxnSpPr>
          <p:cNvPr id="12" name="Straight Connector 11">
            <a:extLst>
              <a:ext uri="{FF2B5EF4-FFF2-40B4-BE49-F238E27FC236}">
                <a16:creationId xmlns:a16="http://schemas.microsoft.com/office/drawing/2014/main" id="{F6A269D7-BC15-0043-AAC1-8EE9E66292B3}"/>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8708290"/>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Header Line Blank">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cxnSp>
        <p:nvCxnSpPr>
          <p:cNvPr id="3" name="Straight Connector 2">
            <a:extLst>
              <a:ext uri="{FF2B5EF4-FFF2-40B4-BE49-F238E27FC236}">
                <a16:creationId xmlns:a16="http://schemas.microsoft.com/office/drawing/2014/main" id="{2502F9BD-EF25-7144-AB08-9EDFAA5C2CEA}"/>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38904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6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1</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2</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3</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4</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oAutofit/>
          </a:bodyPr>
          <a:lstStyle/>
          <a:p>
            <a:pPr algn="l"/>
            <a:r>
              <a:rPr lang="en-US" sz="3600" dirty="0">
                <a:solidFill>
                  <a:schemeClr val="tx2"/>
                </a:solidFill>
                <a:latin typeface="+mj-lt"/>
              </a:rPr>
              <a:t>5</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6</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7</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8</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9</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10</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oAutofit/>
          </a:bodyPr>
          <a:lstStyle/>
          <a:p>
            <a:pPr algn="l"/>
            <a:r>
              <a:rPr lang="en-US" sz="3600" dirty="0">
                <a:solidFill>
                  <a:schemeClr val="tx2"/>
                </a:solidFill>
                <a:latin typeface="+mj-lt"/>
              </a:rPr>
              <a:t>11</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12</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68886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9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endParaRPr lang="en-US" dirty="0"/>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Jan</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Feb</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Mar</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Apr</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May</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Jun</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Jul</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Aug</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Sep</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Oct</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Nov</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Dec</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478384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1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endParaRPr lang="en-US" dirty="0"/>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1</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2</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3</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4</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5</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6</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7</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8</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9</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10</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11</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12</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2137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3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endParaRPr lang="en-US" dirty="0"/>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701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9" name="Text Placeholder 28">
            <a:extLst>
              <a:ext uri="{FF2B5EF4-FFF2-40B4-BE49-F238E27FC236}">
                <a16:creationId xmlns:a16="http://schemas.microsoft.com/office/drawing/2014/main" id="{2B32F430-ED23-B440-BB46-25EFAA521E1A}"/>
              </a:ext>
            </a:extLst>
          </p:cNvPr>
          <p:cNvSpPr>
            <a:spLocks noGrp="1"/>
          </p:cNvSpPr>
          <p:nvPr>
            <p:ph type="body" sz="quarter" idx="22" hasCustomPrompt="1"/>
          </p:nvPr>
        </p:nvSpPr>
        <p:spPr>
          <a:xfrm>
            <a:off x="584200" y="1436688"/>
            <a:ext cx="1595439"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1" name="Text Placeholder 28">
            <a:extLst>
              <a:ext uri="{FF2B5EF4-FFF2-40B4-BE49-F238E27FC236}">
                <a16:creationId xmlns:a16="http://schemas.microsoft.com/office/drawing/2014/main" id="{7BE96FEE-E6DA-2941-AEAC-A1C8FC164091}"/>
              </a:ext>
            </a:extLst>
          </p:cNvPr>
          <p:cNvSpPr>
            <a:spLocks noGrp="1"/>
          </p:cNvSpPr>
          <p:nvPr>
            <p:ph type="body" sz="quarter" idx="23" hasCustomPrompt="1"/>
          </p:nvPr>
        </p:nvSpPr>
        <p:spPr>
          <a:xfrm>
            <a:off x="24701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2" name="Text Placeholder 28">
            <a:extLst>
              <a:ext uri="{FF2B5EF4-FFF2-40B4-BE49-F238E27FC236}">
                <a16:creationId xmlns:a16="http://schemas.microsoft.com/office/drawing/2014/main" id="{8732B004-72E3-4E45-A749-459DEFBC1733}"/>
              </a:ext>
            </a:extLst>
          </p:cNvPr>
          <p:cNvSpPr>
            <a:spLocks noGrp="1"/>
          </p:cNvSpPr>
          <p:nvPr>
            <p:ph type="body" sz="quarter" idx="24" hasCustomPrompt="1"/>
          </p:nvPr>
        </p:nvSpPr>
        <p:spPr>
          <a:xfrm>
            <a:off x="4367808"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6" name="Text Placeholder 28">
            <a:extLst>
              <a:ext uri="{FF2B5EF4-FFF2-40B4-BE49-F238E27FC236}">
                <a16:creationId xmlns:a16="http://schemas.microsoft.com/office/drawing/2014/main" id="{8172C080-65E1-3C46-99C0-978870D28AF8}"/>
              </a:ext>
            </a:extLst>
          </p:cNvPr>
          <p:cNvSpPr>
            <a:spLocks noGrp="1"/>
          </p:cNvSpPr>
          <p:nvPr>
            <p:ph type="body" sz="quarter" idx="28" hasCustomPrompt="1"/>
          </p:nvPr>
        </p:nvSpPr>
        <p:spPr>
          <a:xfrm>
            <a:off x="584200" y="3789040"/>
            <a:ext cx="1595439"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7" name="Text Placeholder 28">
            <a:extLst>
              <a:ext uri="{FF2B5EF4-FFF2-40B4-BE49-F238E27FC236}">
                <a16:creationId xmlns:a16="http://schemas.microsoft.com/office/drawing/2014/main" id="{4928442B-3D98-0B48-9333-273D8587E0E3}"/>
              </a:ext>
            </a:extLst>
          </p:cNvPr>
          <p:cNvSpPr>
            <a:spLocks noGrp="1"/>
          </p:cNvSpPr>
          <p:nvPr>
            <p:ph type="body" sz="quarter" idx="29" hasCustomPrompt="1"/>
          </p:nvPr>
        </p:nvSpPr>
        <p:spPr>
          <a:xfrm>
            <a:off x="24701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8" name="Text Placeholder 28">
            <a:extLst>
              <a:ext uri="{FF2B5EF4-FFF2-40B4-BE49-F238E27FC236}">
                <a16:creationId xmlns:a16="http://schemas.microsoft.com/office/drawing/2014/main" id="{2961F7B7-1EDB-2C43-951E-B36532A1E791}"/>
              </a:ext>
            </a:extLst>
          </p:cNvPr>
          <p:cNvSpPr>
            <a:spLocks noGrp="1"/>
          </p:cNvSpPr>
          <p:nvPr>
            <p:ph type="body" sz="quarter" idx="30" hasCustomPrompt="1"/>
          </p:nvPr>
        </p:nvSpPr>
        <p:spPr>
          <a:xfrm>
            <a:off x="4367808"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Tree>
    <p:extLst>
      <p:ext uri="{BB962C8B-B14F-4D97-AF65-F5344CB8AC3E}">
        <p14:creationId xmlns:p14="http://schemas.microsoft.com/office/powerpoint/2010/main" val="1185091634"/>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userDrawn="1">
          <p15:clr>
            <a:srgbClr val="A4A3A4"/>
          </p15:clr>
        </p15:guide>
        <p15:guide id="17" pos="3931" userDrawn="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Left Title Black Bkg">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180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408996901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3840" userDrawn="1">
          <p15:clr>
            <a:srgbClr val="5ACBF0"/>
          </p15:clr>
        </p15:guide>
        <p15:guide id="4" orient="horz" pos="2160" userDrawn="1">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2_Header Line 12 Months">
    <p:bg>
      <p:bgPr>
        <a:solidFill>
          <a:schemeClr val="tx2"/>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accent3"/>
                </a:solidFill>
              </a:defRPr>
            </a:lvl1pPr>
          </a:lstStyle>
          <a:p>
            <a:r>
              <a:rPr lang="en-US"/>
              <a:t>Click to edit Master title style</a:t>
            </a:r>
            <a:endParaRPr lang="en-US" dirty="0"/>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7015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9" name="Text Placeholder 28">
            <a:extLst>
              <a:ext uri="{FF2B5EF4-FFF2-40B4-BE49-F238E27FC236}">
                <a16:creationId xmlns:a16="http://schemas.microsoft.com/office/drawing/2014/main" id="{2B32F430-ED23-B440-BB46-25EFAA521E1A}"/>
              </a:ext>
            </a:extLst>
          </p:cNvPr>
          <p:cNvSpPr>
            <a:spLocks noGrp="1"/>
          </p:cNvSpPr>
          <p:nvPr>
            <p:ph type="body" sz="quarter" idx="22" hasCustomPrompt="1"/>
          </p:nvPr>
        </p:nvSpPr>
        <p:spPr>
          <a:xfrm>
            <a:off x="584200" y="1436688"/>
            <a:ext cx="1595439"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1" name="Text Placeholder 28">
            <a:extLst>
              <a:ext uri="{FF2B5EF4-FFF2-40B4-BE49-F238E27FC236}">
                <a16:creationId xmlns:a16="http://schemas.microsoft.com/office/drawing/2014/main" id="{7BE96FEE-E6DA-2941-AEAC-A1C8FC164091}"/>
              </a:ext>
            </a:extLst>
          </p:cNvPr>
          <p:cNvSpPr>
            <a:spLocks noGrp="1"/>
          </p:cNvSpPr>
          <p:nvPr>
            <p:ph type="body" sz="quarter" idx="23" hasCustomPrompt="1"/>
          </p:nvPr>
        </p:nvSpPr>
        <p:spPr>
          <a:xfrm>
            <a:off x="247015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2" name="Text Placeholder 28">
            <a:extLst>
              <a:ext uri="{FF2B5EF4-FFF2-40B4-BE49-F238E27FC236}">
                <a16:creationId xmlns:a16="http://schemas.microsoft.com/office/drawing/2014/main" id="{8732B004-72E3-4E45-A749-459DEFBC1733}"/>
              </a:ext>
            </a:extLst>
          </p:cNvPr>
          <p:cNvSpPr>
            <a:spLocks noGrp="1"/>
          </p:cNvSpPr>
          <p:nvPr>
            <p:ph type="body" sz="quarter" idx="24" hasCustomPrompt="1"/>
          </p:nvPr>
        </p:nvSpPr>
        <p:spPr>
          <a:xfrm>
            <a:off x="4367808"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6" name="Text Placeholder 28">
            <a:extLst>
              <a:ext uri="{FF2B5EF4-FFF2-40B4-BE49-F238E27FC236}">
                <a16:creationId xmlns:a16="http://schemas.microsoft.com/office/drawing/2014/main" id="{8172C080-65E1-3C46-99C0-978870D28AF8}"/>
              </a:ext>
            </a:extLst>
          </p:cNvPr>
          <p:cNvSpPr>
            <a:spLocks noGrp="1"/>
          </p:cNvSpPr>
          <p:nvPr>
            <p:ph type="body" sz="quarter" idx="28" hasCustomPrompt="1"/>
          </p:nvPr>
        </p:nvSpPr>
        <p:spPr>
          <a:xfrm>
            <a:off x="584200" y="3789040"/>
            <a:ext cx="1595439"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7" name="Text Placeholder 28">
            <a:extLst>
              <a:ext uri="{FF2B5EF4-FFF2-40B4-BE49-F238E27FC236}">
                <a16:creationId xmlns:a16="http://schemas.microsoft.com/office/drawing/2014/main" id="{4928442B-3D98-0B48-9333-273D8587E0E3}"/>
              </a:ext>
            </a:extLst>
          </p:cNvPr>
          <p:cNvSpPr>
            <a:spLocks noGrp="1"/>
          </p:cNvSpPr>
          <p:nvPr>
            <p:ph type="body" sz="quarter" idx="29" hasCustomPrompt="1"/>
          </p:nvPr>
        </p:nvSpPr>
        <p:spPr>
          <a:xfrm>
            <a:off x="247015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8" name="Text Placeholder 28">
            <a:extLst>
              <a:ext uri="{FF2B5EF4-FFF2-40B4-BE49-F238E27FC236}">
                <a16:creationId xmlns:a16="http://schemas.microsoft.com/office/drawing/2014/main" id="{2961F7B7-1EDB-2C43-951E-B36532A1E791}"/>
              </a:ext>
            </a:extLst>
          </p:cNvPr>
          <p:cNvSpPr>
            <a:spLocks noGrp="1"/>
          </p:cNvSpPr>
          <p:nvPr>
            <p:ph type="body" sz="quarter" idx="30" hasCustomPrompt="1"/>
          </p:nvPr>
        </p:nvSpPr>
        <p:spPr>
          <a:xfrm>
            <a:off x="4367808"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Tree>
    <p:extLst>
      <p:ext uri="{BB962C8B-B14F-4D97-AF65-F5344CB8AC3E}">
        <p14:creationId xmlns:p14="http://schemas.microsoft.com/office/powerpoint/2010/main" val="1598530170"/>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userDrawn="1">
          <p15:clr>
            <a:srgbClr val="A4A3A4"/>
          </p15:clr>
        </p15:guide>
        <p15:guide id="17" pos="3931" userDrawn="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4_Header Line 12 Months">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E9C8D47-3F89-2440-BD17-30886A5B991A}"/>
              </a:ext>
            </a:extLst>
          </p:cNvPr>
          <p:cNvSpPr/>
          <p:nvPr userDrawn="1"/>
        </p:nvSpPr>
        <p:spPr bwMode="auto">
          <a:xfrm>
            <a:off x="0" y="0"/>
            <a:ext cx="5959475"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3477325" cy="1107996"/>
          </a:xfrm>
        </p:spPr>
        <p:txBody>
          <a:bodyPr wrap="square">
            <a:spAutoFit/>
          </a:bodyPr>
          <a:lstStyle>
            <a:lvl1pPr>
              <a:defRPr>
                <a:solidFill>
                  <a:schemeClr val="accent3"/>
                </a:solidFill>
              </a:defRPr>
            </a:lvl1pPr>
          </a:lstStyle>
          <a:p>
            <a:r>
              <a:rPr lang="en-US"/>
              <a:t>Click to edit Master title style</a:t>
            </a:r>
            <a:endParaRPr lang="en-US" dirty="0"/>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 name="Text Placeholder 4">
            <a:extLst>
              <a:ext uri="{FF2B5EF4-FFF2-40B4-BE49-F238E27FC236}">
                <a16:creationId xmlns:a16="http://schemas.microsoft.com/office/drawing/2014/main" id="{C0CD7CCE-7A0A-2445-87E0-A18FB3B723C6}"/>
              </a:ext>
            </a:extLst>
          </p:cNvPr>
          <p:cNvSpPr>
            <a:spLocks noGrp="1"/>
          </p:cNvSpPr>
          <p:nvPr>
            <p:ph type="body" sz="quarter" idx="34"/>
          </p:nvPr>
        </p:nvSpPr>
        <p:spPr>
          <a:xfrm>
            <a:off x="584200" y="2017713"/>
            <a:ext cx="3481388" cy="430887"/>
          </a:xfrm>
        </p:spPr>
        <p:txBody>
          <a:bodyPr/>
          <a:lstStyle>
            <a:lvl1pPr marL="0" indent="0">
              <a:buNone/>
              <a:defRPr>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212407088"/>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userDrawn="1">
          <p15:clr>
            <a:srgbClr val="A4A3A4"/>
          </p15:clr>
        </p15:guide>
        <p15:guide id="17" pos="3931" userDrawn="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948112344"/>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7" orient="horz" pos="1968">
          <p15:clr>
            <a:srgbClr val="5ACBF0"/>
          </p15:clr>
        </p15:guide>
        <p15:guide id="8" orient="horz" pos="2226">
          <p15:clr>
            <a:srgbClr val="5ACBF0"/>
          </p15:clr>
        </p15:guide>
        <p15:guide id="10" pos="3729" userDrawn="1">
          <p15:clr>
            <a:srgbClr val="C35EA4"/>
          </p15:clr>
        </p15:guide>
        <p15:guide id="11" pos="2993">
          <p15:clr>
            <a:srgbClr val="5ACBF0"/>
          </p15:clr>
        </p15:guide>
        <p15:guide id="12" pos="3543">
          <p15:clr>
            <a:srgbClr val="A4A3A4"/>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651151599"/>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5" orient="horz" pos="2160" userDrawn="1">
          <p15:clr>
            <a:srgbClr val="5ACBF0"/>
          </p15:clr>
        </p15:guide>
        <p15:guide id="6" pos="2991">
          <p15:clr>
            <a:srgbClr val="5ACBF0"/>
          </p15:clr>
        </p15:guide>
        <p15:guide id="7" pos="3728" userDrawn="1">
          <p15:clr>
            <a:srgbClr val="C35EA4"/>
          </p15:clr>
        </p15:guide>
        <p15:guide id="8" pos="3544">
          <p15:clr>
            <a:srgbClr val="A4A3A4"/>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dirty="0"/>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335627901"/>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 Square Photo Left">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50285C0-813F-A744-BFD3-CF358EAC839C}"/>
              </a:ext>
            </a:extLst>
          </p:cNvPr>
          <p:cNvSpPr>
            <a:spLocks noGrp="1"/>
          </p:cNvSpPr>
          <p:nvPr>
            <p:ph type="pic" sz="quarter" idx="10"/>
          </p:nvPr>
        </p:nvSpPr>
        <p:spPr>
          <a:xfrm>
            <a:off x="0" y="0"/>
            <a:ext cx="6892925" cy="6858000"/>
          </a:xfrm>
        </p:spPr>
        <p:txBody>
          <a:bodyPr/>
          <a:lstStyle/>
          <a:p>
            <a:r>
              <a:rPr lang="en-US"/>
              <a:t>Click icon to add picture</a:t>
            </a:r>
            <a:endParaRPr lang="en-US" dirty="0"/>
          </a:p>
        </p:txBody>
      </p:sp>
      <p:sp>
        <p:nvSpPr>
          <p:cNvPr id="6" name="Title 1">
            <a:extLst>
              <a:ext uri="{FF2B5EF4-FFF2-40B4-BE49-F238E27FC236}">
                <a16:creationId xmlns:a16="http://schemas.microsoft.com/office/drawing/2014/main" id="{44B1F25D-69F5-D649-BBA0-613396C764AC}"/>
              </a:ext>
            </a:extLst>
          </p:cNvPr>
          <p:cNvSpPr>
            <a:spLocks noGrp="1"/>
          </p:cNvSpPr>
          <p:nvPr>
            <p:ph type="title" idx="4294967295"/>
          </p:nvPr>
        </p:nvSpPr>
        <p:spPr>
          <a:xfrm>
            <a:off x="7192963" y="457200"/>
            <a:ext cx="4416425" cy="553998"/>
          </a:xfrm>
        </p:spPr>
        <p:txBody>
          <a:body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A8E421BE-E139-D243-8336-8A8C46F7F743}"/>
              </a:ext>
            </a:extLst>
          </p:cNvPr>
          <p:cNvSpPr>
            <a:spLocks noGrp="1"/>
          </p:cNvSpPr>
          <p:nvPr>
            <p:ph type="body" sz="quarter" idx="11"/>
          </p:nvPr>
        </p:nvSpPr>
        <p:spPr>
          <a:xfrm>
            <a:off x="7192963" y="1436688"/>
            <a:ext cx="3470275" cy="2043636"/>
          </a:xfrm>
        </p:spPr>
        <p:txBody>
          <a:bodyPr/>
          <a:lstStyle>
            <a:lvl1pPr marL="0" indent="0">
              <a:buFontTx/>
              <a:buNone/>
              <a:defRPr/>
            </a:lvl1pPr>
            <a:lvl2pPr marL="228600" indent="0">
              <a:buFontTx/>
              <a:buNone/>
              <a:defRPr/>
            </a:lvl2pPr>
            <a:lvl3pPr marL="457200" indent="0">
              <a:buFontTx/>
              <a:buNone/>
              <a:defRPr/>
            </a:lvl3pPr>
            <a:lvl4pPr marL="661988" indent="0">
              <a:buFontTx/>
              <a:buNone/>
              <a:defRPr/>
            </a:lvl4pPr>
            <a:lvl5pPr marL="855663" indent="0">
              <a:buFontTx/>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4352849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8" pos="4342" userDrawn="1">
          <p15:clr>
            <a:srgbClr val="A4A3A4"/>
          </p15:clr>
        </p15:guide>
        <p15:guide id="19" pos="4531" userDrawn="1">
          <p15:clr>
            <a:srgbClr val="A4A3A4"/>
          </p15:clr>
        </p15:guide>
        <p15:guide id="28" orient="horz" pos="905">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 Square Photo Right">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50285C0-813F-A744-BFD3-CF358EAC839C}"/>
              </a:ext>
            </a:extLst>
          </p:cNvPr>
          <p:cNvSpPr>
            <a:spLocks noGrp="1"/>
          </p:cNvSpPr>
          <p:nvPr>
            <p:ph type="pic" sz="quarter" idx="10"/>
          </p:nvPr>
        </p:nvSpPr>
        <p:spPr>
          <a:xfrm>
            <a:off x="5299075" y="0"/>
            <a:ext cx="6892925" cy="6858000"/>
          </a:xfrm>
        </p:spPr>
        <p:txBody>
          <a:bodyPr/>
          <a:lstStyle/>
          <a:p>
            <a:r>
              <a:rPr lang="en-US"/>
              <a:t>Click icon to add picture</a:t>
            </a:r>
            <a:endParaRPr lang="en-US" dirty="0"/>
          </a:p>
        </p:txBody>
      </p:sp>
      <p:sp>
        <p:nvSpPr>
          <p:cNvPr id="6" name="Title 1">
            <a:extLst>
              <a:ext uri="{FF2B5EF4-FFF2-40B4-BE49-F238E27FC236}">
                <a16:creationId xmlns:a16="http://schemas.microsoft.com/office/drawing/2014/main" id="{44B1F25D-69F5-D649-BBA0-613396C764AC}"/>
              </a:ext>
            </a:extLst>
          </p:cNvPr>
          <p:cNvSpPr>
            <a:spLocks noGrp="1"/>
          </p:cNvSpPr>
          <p:nvPr>
            <p:ph type="title" idx="4294967295"/>
          </p:nvPr>
        </p:nvSpPr>
        <p:spPr>
          <a:xfrm>
            <a:off x="584200" y="457200"/>
            <a:ext cx="4416425" cy="553998"/>
          </a:xfrm>
        </p:spPr>
        <p:txBody>
          <a:body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A8E421BE-E139-D243-8336-8A8C46F7F743}"/>
              </a:ext>
            </a:extLst>
          </p:cNvPr>
          <p:cNvSpPr>
            <a:spLocks noGrp="1"/>
          </p:cNvSpPr>
          <p:nvPr>
            <p:ph type="body" sz="quarter" idx="11"/>
          </p:nvPr>
        </p:nvSpPr>
        <p:spPr>
          <a:xfrm>
            <a:off x="584200" y="1436688"/>
            <a:ext cx="3470275" cy="2302169"/>
          </a:xfrm>
        </p:spPr>
        <p:txBody>
          <a:bodyPr/>
          <a:lstStyle>
            <a:lvl1pPr marL="0" indent="0">
              <a:buFontTx/>
              <a:buNone/>
              <a:defRPr sz="2200"/>
            </a:lvl1pPr>
            <a:lvl2pPr marL="228600" indent="0">
              <a:buFontTx/>
              <a:buNone/>
              <a:defRPr sz="2200"/>
            </a:lvl2pPr>
            <a:lvl3pPr marL="457200" indent="0">
              <a:buFontTx/>
              <a:buNone/>
              <a:defRPr sz="2200"/>
            </a:lvl3pPr>
            <a:lvl4pPr marL="661988" indent="0">
              <a:buFontTx/>
              <a:buNone/>
              <a:defRPr sz="2200"/>
            </a:lvl4pPr>
            <a:lvl5pPr marL="855663" indent="0">
              <a:buFontTx/>
              <a:buNone/>
              <a:defRPr sz="2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6516701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8" pos="3160" userDrawn="1">
          <p15:clr>
            <a:srgbClr val="A4A3A4"/>
          </p15:clr>
        </p15:guide>
        <p15:guide id="19" pos="3341" userDrawn="1">
          <p15:clr>
            <a:srgbClr val="A4A3A4"/>
          </p15:clr>
        </p15:guide>
        <p15:guide id="28" orient="horz" pos="905">
          <p15:clr>
            <a:srgbClr val="5ACBF0"/>
          </p15:clr>
        </p15:guide>
        <p15:guide id="30"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Photo full bleed upp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585789"/>
            <a:ext cx="12192000" cy="1362282"/>
          </a:xfrm>
          <a:noFill/>
        </p:spPr>
        <p:txBody>
          <a:bodyPr lIns="585216" tIns="0" rIns="585216" bIns="586800" anchor="t" anchorCtr="0">
            <a:noAutofit/>
          </a:bodyPr>
          <a:lstStyle>
            <a:lvl1pPr>
              <a:defRPr sz="3600" spc="0">
                <a:solidFill>
                  <a:srgbClr val="FFFFFF"/>
                </a:solidFill>
              </a:defRPr>
            </a:lvl1pPr>
          </a:lstStyle>
          <a:p>
            <a:r>
              <a:rPr lang="en-US"/>
              <a:t>Click to edit Master title style</a:t>
            </a:r>
            <a:endParaRPr lang="en-US" dirty="0"/>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4179627729"/>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endParaRPr lang="en-US" dirty="0"/>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861443602"/>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603402083"/>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Left Title White Bkg">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180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EC770E93-46FB-B04C-AFC6-A97F7105D849}"/>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39369899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3840" userDrawn="1">
          <p15:clr>
            <a:srgbClr val="5ACBF0"/>
          </p15:clr>
        </p15:guide>
        <p15:guide id="4" orient="horz" pos="2160"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a:t>Click to edit Master title style</a:t>
            </a:r>
            <a:endParaRPr lang="en-US" dirty="0"/>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5" name="Title 1">
            <a:extLst>
              <a:ext uri="{FF2B5EF4-FFF2-40B4-BE49-F238E27FC236}">
                <a16:creationId xmlns:a16="http://schemas.microsoft.com/office/drawing/2014/main" id="{04D80903-AB2F-EA47-B1B9-181A4D5084E7}"/>
              </a:ext>
            </a:extLst>
          </p:cNvPr>
          <p:cNvSpPr txBox="1">
            <a:spLocks/>
          </p:cNvSpPr>
          <p:nvPr userDrawn="1"/>
        </p:nvSpPr>
        <p:spPr>
          <a:xfrm>
            <a:off x="584200" y="2425780"/>
            <a:ext cx="5511800" cy="1107996"/>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anose="020B0502040204020203" pitchFamily="34" charset="0"/>
              </a:defRPr>
            </a:lvl1pPr>
          </a:lstStyle>
          <a:p>
            <a:r>
              <a:rPr lang="en-US"/>
              <a:t>Event name or presentation title </a:t>
            </a:r>
            <a:endParaRPr lang="en-US" dirty="0"/>
          </a:p>
        </p:txBody>
      </p:sp>
      <p:sp>
        <p:nvSpPr>
          <p:cNvPr id="7" name="Text Placeholder 4">
            <a:extLst>
              <a:ext uri="{FF2B5EF4-FFF2-40B4-BE49-F238E27FC236}">
                <a16:creationId xmlns:a16="http://schemas.microsoft.com/office/drawing/2014/main" id="{A200C02C-4314-EE45-A300-21710CAE4FE5}"/>
              </a:ext>
            </a:extLst>
          </p:cNvPr>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9" name="MS logo white - EMF" descr="Microsoft logo white text version">
            <a:extLst>
              <a:ext uri="{FF2B5EF4-FFF2-40B4-BE49-F238E27FC236}">
                <a16:creationId xmlns:a16="http://schemas.microsoft.com/office/drawing/2014/main" id="{EDE56B65-3E69-6146-8830-D107DE1E3AE7}"/>
              </a:ext>
            </a:extLst>
          </p:cNvPr>
          <p:cNvPicPr>
            <a:picLocks noChangeAspect="1"/>
          </p:cNvPicPr>
          <p:nvPr userDrawn="1"/>
        </p:nvPicPr>
        <p:blipFill>
          <a:blip r:embed="rId3"/>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419094434"/>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a:ln>
            <a:noFill/>
          </a:ln>
        </p:spPr>
        <p:txBody>
          <a:bodyPr lIns="585216" tIns="585216" rIns="585216" bIns="585216" anchor="ctr">
            <a:noAutofit/>
          </a:bodyPr>
          <a:lstStyle>
            <a:lvl1pPr algn="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096866871"/>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userDrawn="1">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28016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390838193"/>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userDrawn="1">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37160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72513658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userDrawn="1">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lef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866287"/>
            <a:ext cx="11018520" cy="553998"/>
          </a:xfrm>
        </p:spPr>
        <p:txBody>
          <a:bodyPr anchor="ctr"/>
          <a:lstStyle>
            <a:lvl1pPr algn="l">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37160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402058752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userDrawn="1">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00584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3"/>
            <a:stretch>
              <a:fillRect/>
            </a:stretch>
          </a:blipFill>
        </p:spPr>
        <p:txBody>
          <a:bodyPr vert="horz" wrap="square" lIns="0" tIns="0" rIns="0" bIns="100584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64605948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guide id="8" orient="horz" pos="3464" userDrawn="1">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3"/>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4"/>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84225213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guide id="10" orient="horz" pos="3465" userDrawn="1">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3895" y="2025650"/>
            <a:ext cx="2532888" cy="2532888"/>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474357050"/>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2870" userDrawn="1">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wo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5334000"/>
            <a:ext cx="4892040" cy="9350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6062472" cy="2807208"/>
          </a:xfrm>
          <a:blipFill>
            <a:blip r:embed="rId2"/>
            <a:stretch>
              <a:fillRect/>
            </a:stretch>
          </a:blipFill>
        </p:spPr>
        <p:txBody>
          <a:bodyPr lIns="0" tIns="0" rIns="0" bIns="73152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6714744" y="5334000"/>
            <a:ext cx="4892040" cy="938212"/>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6129528" y="2286000"/>
            <a:ext cx="6062472" cy="2807208"/>
          </a:xfrm>
          <a:blipFill>
            <a:blip r:embed="rId3"/>
            <a:stretch>
              <a:fillRect/>
            </a:stretch>
          </a:blipFill>
        </p:spPr>
        <p:txBody>
          <a:bodyPr lIns="0" tIns="0" rIns="0" bIns="73152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8CE10F07-B8D9-4B69-A567-8BEDE6973D9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624772569"/>
      </p:ext>
    </p:extLst>
  </p:cSld>
  <p:clrMapOvr>
    <a:masterClrMapping/>
  </p:clrMapOvr>
  <p:transition>
    <p:fade/>
  </p:transition>
  <p:extLst>
    <p:ext uri="{DCECCB84-F9BA-43D5-87BE-67443E8EF086}">
      <p15:sldGuideLst xmlns:p15="http://schemas.microsoft.com/office/powerpoint/2012/main">
        <p15:guide id="1" orient="horz" pos="720" userDrawn="1">
          <p15:clr>
            <a:srgbClr val="5ACBF0"/>
          </p15:clr>
        </p15:guide>
        <p15:guide id="2" orient="horz" pos="1440">
          <p15:clr>
            <a:srgbClr val="5ACBF0"/>
          </p15:clr>
        </p15:guide>
        <p15:guide id="4" orient="horz" pos="3209" userDrawn="1">
          <p15:clr>
            <a:srgbClr val="5ACBF0"/>
          </p15:clr>
        </p15:guide>
        <p15:guide id="5" pos="3826">
          <p15:clr>
            <a:srgbClr val="5ACBF0"/>
          </p15:clr>
        </p15:guide>
        <p15:guide id="6" pos="3859">
          <p15:clr>
            <a:srgbClr val="5ACBF0"/>
          </p15:clr>
        </p15:guide>
        <p15:guide id="11" pos="1910">
          <p15:clr>
            <a:srgbClr val="5ACBF0"/>
          </p15:clr>
        </p15:guide>
        <p15:guide id="12" pos="5770">
          <p15:clr>
            <a:srgbClr val="5ACBF0"/>
          </p15:clr>
        </p15:guide>
        <p15:guide id="13" orient="horz" pos="3360">
          <p15:clr>
            <a:srgbClr val="5ACBF0"/>
          </p15:clr>
        </p15:guide>
        <p15:guide id="14" orient="horz" userDrawn="1">
          <p15:clr>
            <a:srgbClr val="5ACBF0"/>
          </p15:clr>
        </p15:guide>
        <p15:guide id="15" pos="3451" userDrawn="1">
          <p15:clr>
            <a:srgbClr val="5ACBF0"/>
          </p15:clr>
        </p15:guide>
        <p15:guide id="16" pos="4229" userDrawn="1">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hre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7"/>
            <a:ext cx="11018520" cy="1115568"/>
          </a:xfrm>
        </p:spPr>
        <p:txBody>
          <a:bodyPr anchor="ctr"/>
          <a:lstStyle>
            <a:lvl1pPr algn="ctr">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4800600"/>
            <a:ext cx="2852928"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4023360"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4669536" y="4799409"/>
            <a:ext cx="2852928"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4084320" y="2286000"/>
            <a:ext cx="4023360"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8753856" y="4799410"/>
            <a:ext cx="2852928"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8168640" y="2286000"/>
            <a:ext cx="4023360"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42B999C7-F5A8-46A6-92C5-AA3BE4E2693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982817732"/>
      </p:ext>
    </p:extLst>
  </p:cSld>
  <p:clrMapOvr>
    <a:masterClrMapping/>
  </p:clrMapOvr>
  <p:transition>
    <p:fade/>
  </p:transition>
  <p:extLst>
    <p:ext uri="{DCECCB84-F9BA-43D5-87BE-67443E8EF086}">
      <p15:sldGuideLst xmlns:p15="http://schemas.microsoft.com/office/powerpoint/2012/main">
        <p15:guide id="1" orient="horz" pos="720" userDrawn="1">
          <p15:clr>
            <a:srgbClr val="5ACBF0"/>
          </p15:clr>
        </p15:guide>
        <p15:guide id="2" orient="horz" pos="1440">
          <p15:clr>
            <a:srgbClr val="5ACBF0"/>
          </p15:clr>
        </p15:guide>
        <p15:guide id="3" orient="horz" pos="2880">
          <p15:clr>
            <a:srgbClr val="5ACBF0"/>
          </p15:clr>
        </p15:guide>
        <p15:guide id="4" orient="horz" pos="3024">
          <p15:clr>
            <a:srgbClr val="5ACBF0"/>
          </p15:clr>
        </p15:guide>
        <p15:guide id="5" pos="2534">
          <p15:clr>
            <a:srgbClr val="5ACBF0"/>
          </p15:clr>
        </p15:guide>
        <p15:guide id="6" pos="2573">
          <p15:clr>
            <a:srgbClr val="5ACBF0"/>
          </p15:clr>
        </p15:guide>
        <p15:guide id="8" pos="5109">
          <p15:clr>
            <a:srgbClr val="5ACBF0"/>
          </p15:clr>
        </p15:guide>
        <p15:guide id="9" pos="5145">
          <p15:clr>
            <a:srgbClr val="5ACBF0"/>
          </p15:clr>
        </p15:guide>
        <p15:guide id="11" pos="1266">
          <p15:clr>
            <a:srgbClr val="5ACBF0"/>
          </p15:clr>
        </p15:guide>
        <p15:guide id="12" pos="3840">
          <p15:clr>
            <a:srgbClr val="5ACBF0"/>
          </p15:clr>
        </p15:guide>
        <p15:guide id="13" pos="6414">
          <p15:clr>
            <a:srgbClr val="5ACBF0"/>
          </p15:clr>
        </p15:guide>
        <p15:guide id="14" orient="horz" pos="1074" userDrawn="1">
          <p15:clr>
            <a:srgbClr val="5ACBF0"/>
          </p15:clr>
        </p15:guide>
        <p15:guide id="15" pos="2168" userDrawn="1">
          <p15:clr>
            <a:srgbClr val="5ACBF0"/>
          </p15:clr>
        </p15:guide>
        <p15:guide id="16" pos="2944" userDrawn="1">
          <p15:clr>
            <a:srgbClr val="5ACBF0"/>
          </p15:clr>
        </p15:guide>
        <p15:guide id="17" pos="4738" userDrawn="1">
          <p15:clr>
            <a:srgbClr val="5ACBF0"/>
          </p15:clr>
        </p15:guide>
        <p15:guide id="18" pos="5514" userDrawn="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Four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4800600"/>
            <a:ext cx="1828800"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2999232"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3649472" y="4799409"/>
            <a:ext cx="1828800"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3064256" y="2286000"/>
            <a:ext cx="2999232"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6713728" y="4799410"/>
            <a:ext cx="1828800"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6128512" y="2286000"/>
            <a:ext cx="2999232"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8" name="Text Placeholder 3">
            <a:extLst>
              <a:ext uri="{FF2B5EF4-FFF2-40B4-BE49-F238E27FC236}">
                <a16:creationId xmlns:a16="http://schemas.microsoft.com/office/drawing/2014/main" id="{83564109-638C-44E2-AE84-46B44C29FD6C}"/>
              </a:ext>
            </a:extLst>
          </p:cNvPr>
          <p:cNvSpPr>
            <a:spLocks noGrp="1"/>
          </p:cNvSpPr>
          <p:nvPr>
            <p:ph type="body" sz="quarter" idx="20"/>
          </p:nvPr>
        </p:nvSpPr>
        <p:spPr>
          <a:xfrm>
            <a:off x="9777984" y="4799409"/>
            <a:ext cx="1828800"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13AAE36-2045-4D14-87DC-59D4EFCC1500}"/>
              </a:ext>
            </a:extLst>
          </p:cNvPr>
          <p:cNvSpPr>
            <a:spLocks noGrp="1"/>
          </p:cNvSpPr>
          <p:nvPr>
            <p:ph type="pic" sz="quarter" idx="19" hasCustomPrompt="1"/>
          </p:nvPr>
        </p:nvSpPr>
        <p:spPr bwMode="ltGray">
          <a:xfrm>
            <a:off x="9192768" y="2286000"/>
            <a:ext cx="2999232" cy="2286000"/>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B2FE569B-F817-467C-8BAC-558CE9824DB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45299928"/>
      </p:ext>
    </p:extLst>
  </p:cSld>
  <p:clrMapOvr>
    <a:masterClrMapping/>
  </p:clrMapOvr>
  <p:transition>
    <p:fade/>
  </p:transition>
  <p:extLst>
    <p:ext uri="{DCECCB84-F9BA-43D5-87BE-67443E8EF086}">
      <p15:sldGuideLst xmlns:p15="http://schemas.microsoft.com/office/powerpoint/2012/main">
        <p15:guide id="1" orient="horz" pos="720" userDrawn="1">
          <p15:clr>
            <a:srgbClr val="5ACBF0"/>
          </p15:clr>
        </p15:guide>
        <p15:guide id="2" orient="horz" pos="1440">
          <p15:clr>
            <a:srgbClr val="5ACBF0"/>
          </p15:clr>
        </p15:guide>
        <p15:guide id="3" orient="horz" pos="2880">
          <p15:clr>
            <a:srgbClr val="5ACBF0"/>
          </p15:clr>
        </p15:guide>
        <p15:guide id="4" orient="horz" pos="3024">
          <p15:clr>
            <a:srgbClr val="5ACBF0"/>
          </p15:clr>
        </p15:guide>
        <p15:guide id="5" pos="1890">
          <p15:clr>
            <a:srgbClr val="5ACBF0"/>
          </p15:clr>
        </p15:guide>
        <p15:guide id="6" pos="1930">
          <p15:clr>
            <a:srgbClr val="5ACBF0"/>
          </p15:clr>
        </p15:guide>
        <p15:guide id="7" pos="5749">
          <p15:clr>
            <a:srgbClr val="5ACBF0"/>
          </p15:clr>
        </p15:guide>
        <p15:guide id="8" pos="3820">
          <p15:clr>
            <a:srgbClr val="5ACBF0"/>
          </p15:clr>
        </p15:guide>
        <p15:guide id="9" pos="3860">
          <p15:clr>
            <a:srgbClr val="5ACBF0"/>
          </p15:clr>
        </p15:guide>
        <p15:guide id="10" pos="5789">
          <p15:clr>
            <a:srgbClr val="5ACBF0"/>
          </p15:clr>
        </p15:guide>
        <p15:guide id="11" pos="944">
          <p15:clr>
            <a:srgbClr val="5ACBF0"/>
          </p15:clr>
        </p15:guide>
        <p15:guide id="12" pos="2876">
          <p15:clr>
            <a:srgbClr val="5ACBF0"/>
          </p15:clr>
        </p15:guide>
        <p15:guide id="13" pos="4807">
          <p15:clr>
            <a:srgbClr val="5ACBF0"/>
          </p15:clr>
        </p15:guide>
        <p15:guide id="14" pos="6736">
          <p15:clr>
            <a:srgbClr val="5ACBF0"/>
          </p15:clr>
        </p15:guide>
        <p15:guide id="15" orient="horz" userDrawn="1">
          <p15:clr>
            <a:srgbClr val="5ACBF0"/>
          </p15:clr>
        </p15:guide>
        <p15:guide id="16" pos="1524" userDrawn="1">
          <p15:clr>
            <a:srgbClr val="5ACBF0"/>
          </p15:clr>
        </p15:guide>
        <p15:guide id="17" pos="2298" userDrawn="1">
          <p15:clr>
            <a:srgbClr val="5ACBF0"/>
          </p15:clr>
        </p15:guide>
        <p15:guide id="18" pos="3450" userDrawn="1">
          <p15:clr>
            <a:srgbClr val="5ACBF0"/>
          </p15:clr>
        </p15:guide>
        <p15:guide id="19" pos="4230" userDrawn="1">
          <p15:clr>
            <a:srgbClr val="5ACBF0"/>
          </p15:clr>
        </p15:guide>
        <p15:guide id="20" pos="5380" userDrawn="1">
          <p15:clr>
            <a:srgbClr val="5ACBF0"/>
          </p15:clr>
        </p15:guide>
        <p15:guide id="21" pos="6156" userDrawn="1">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Fiv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292608" y="4800600"/>
            <a:ext cx="1801368"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2386584"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2743962" y="4799409"/>
            <a:ext cx="1801368"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2451354" y="2286000"/>
            <a:ext cx="2386584"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5195316" y="4799410"/>
            <a:ext cx="1801368"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4902708" y="2286000"/>
            <a:ext cx="2386584"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8" name="Text Placeholder 3">
            <a:extLst>
              <a:ext uri="{FF2B5EF4-FFF2-40B4-BE49-F238E27FC236}">
                <a16:creationId xmlns:a16="http://schemas.microsoft.com/office/drawing/2014/main" id="{83564109-638C-44E2-AE84-46B44C29FD6C}"/>
              </a:ext>
            </a:extLst>
          </p:cNvPr>
          <p:cNvSpPr>
            <a:spLocks noGrp="1"/>
          </p:cNvSpPr>
          <p:nvPr>
            <p:ph type="body" sz="quarter" idx="20"/>
          </p:nvPr>
        </p:nvSpPr>
        <p:spPr>
          <a:xfrm>
            <a:off x="7646670" y="4799409"/>
            <a:ext cx="1801368"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13AAE36-2045-4D14-87DC-59D4EFCC1500}"/>
              </a:ext>
            </a:extLst>
          </p:cNvPr>
          <p:cNvSpPr>
            <a:spLocks noGrp="1"/>
          </p:cNvSpPr>
          <p:nvPr>
            <p:ph type="pic" sz="quarter" idx="19" hasCustomPrompt="1"/>
          </p:nvPr>
        </p:nvSpPr>
        <p:spPr bwMode="ltGray">
          <a:xfrm>
            <a:off x="7354062" y="2286000"/>
            <a:ext cx="2386584" cy="2286000"/>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21" name="Text Placeholder 3">
            <a:extLst>
              <a:ext uri="{FF2B5EF4-FFF2-40B4-BE49-F238E27FC236}">
                <a16:creationId xmlns:a16="http://schemas.microsoft.com/office/drawing/2014/main" id="{5B1B6F72-F14C-40F1-8B29-8620AA34DC63}"/>
              </a:ext>
            </a:extLst>
          </p:cNvPr>
          <p:cNvSpPr>
            <a:spLocks noGrp="1"/>
          </p:cNvSpPr>
          <p:nvPr>
            <p:ph type="body" sz="quarter" idx="22"/>
          </p:nvPr>
        </p:nvSpPr>
        <p:spPr>
          <a:xfrm>
            <a:off x="10098024" y="4799409"/>
            <a:ext cx="1801368"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20" name="Picture Placeholder" descr="This photo is a 'placeholder' only. Drag or drop your photo here, or click and tap the center to insert a photo.">
            <a:extLst>
              <a:ext uri="{FF2B5EF4-FFF2-40B4-BE49-F238E27FC236}">
                <a16:creationId xmlns:a16="http://schemas.microsoft.com/office/drawing/2014/main" id="{2AD682C7-20D7-4ED0-99A7-C8530DAC8612}"/>
              </a:ext>
            </a:extLst>
          </p:cNvPr>
          <p:cNvSpPr>
            <a:spLocks noGrp="1"/>
          </p:cNvSpPr>
          <p:nvPr>
            <p:ph type="pic" sz="quarter" idx="21" hasCustomPrompt="1"/>
          </p:nvPr>
        </p:nvSpPr>
        <p:spPr bwMode="ltGray">
          <a:xfrm>
            <a:off x="9805416" y="2286000"/>
            <a:ext cx="2386584" cy="2286000"/>
          </a:xfrm>
          <a:blipFill>
            <a:blip r:embed="rId6"/>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B2FE569B-F817-467C-8BAC-558CE9824DB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605903995"/>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3" orient="horz" pos="2880">
          <p15:clr>
            <a:srgbClr val="5ACBF0"/>
          </p15:clr>
        </p15:guide>
        <p15:guide id="4" orient="horz" pos="3024">
          <p15:clr>
            <a:srgbClr val="5ACBF0"/>
          </p15:clr>
        </p15:guide>
        <p15:guide id="8" pos="4631">
          <p15:clr>
            <a:srgbClr val="5ACBF0"/>
          </p15:clr>
        </p15:guide>
        <p15:guide id="9" pos="4593">
          <p15:clr>
            <a:srgbClr val="5ACBF0"/>
          </p15:clr>
        </p15:guide>
        <p15:guide id="10" pos="6134">
          <p15:clr>
            <a:srgbClr val="5ACBF0"/>
          </p15:clr>
        </p15:guide>
        <p15:guide id="11" pos="1323">
          <p15:clr>
            <a:srgbClr val="5ACBF0"/>
          </p15:clr>
        </p15:guide>
        <p15:guide id="12" pos="2865">
          <p15:clr>
            <a:srgbClr val="5ACBF0"/>
          </p15:clr>
        </p15:guide>
        <p15:guide id="13" pos="4815">
          <p15:clr>
            <a:srgbClr val="5ACBF0"/>
          </p15:clr>
        </p15:guide>
        <p15:guide id="14" pos="6361">
          <p15:clr>
            <a:srgbClr val="5ACBF0"/>
          </p15:clr>
        </p15:guide>
        <p15:guide id="15" orient="horz">
          <p15:clr>
            <a:srgbClr val="5ACBF0"/>
          </p15:clr>
        </p15:guide>
        <p15:guide id="16" pos="1727">
          <p15:clr>
            <a:srgbClr val="5ACBF0"/>
          </p15:clr>
        </p15:guide>
        <p15:guide id="17" pos="2294">
          <p15:clr>
            <a:srgbClr val="5ACBF0"/>
          </p15:clr>
        </p15:guide>
        <p15:guide id="18" pos="3273">
          <p15:clr>
            <a:srgbClr val="5ACBF0"/>
          </p15:clr>
        </p15:guide>
        <p15:guide id="19" pos="4411">
          <p15:clr>
            <a:srgbClr val="5ACBF0"/>
          </p15:clr>
        </p15:guide>
        <p15:guide id="21" pos="6179">
          <p15:clr>
            <a:srgbClr val="5ACBF0"/>
          </p15:clr>
        </p15:guide>
        <p15:guide id="22" pos="1501">
          <p15:clr>
            <a:srgbClr val="5ACBF0"/>
          </p15:clr>
        </p15:guide>
        <p15:guide id="23" pos="1543">
          <p15:clr>
            <a:srgbClr val="5ACBF0"/>
          </p15:clr>
        </p15:guide>
        <p15:guide id="24" pos="3049">
          <p15:clr>
            <a:srgbClr val="5ACBF0"/>
          </p15:clr>
        </p15:guide>
        <p15:guide id="25" pos="3088">
          <p15:clr>
            <a:srgbClr val="5ACBF0"/>
          </p15:clr>
        </p15:guide>
        <p15:guide id="26" pos="5954">
          <p15:clr>
            <a:srgbClr val="5ACBF0"/>
          </p15:clr>
        </p15:guide>
        <p15:guide id="27" pos="3840">
          <p15:clr>
            <a:srgbClr val="5ACBF0"/>
          </p15:clr>
        </p15:guide>
        <p15:guide id="28" pos="5386">
          <p15:clr>
            <a:srgbClr val="5ACBF0"/>
          </p15:clr>
        </p15:guide>
        <p15:guide id="29" pos="753">
          <p15:clr>
            <a:srgbClr val="5ACBF0"/>
          </p15:clr>
        </p15:guide>
        <p15:guide id="30" pos="6927">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115568"/>
          </a:xfrm>
        </p:spPr>
        <p:txBody>
          <a:bodyPr anchor="ctr"/>
          <a:lstStyle>
            <a:lvl1pPr algn="ctr">
              <a:defRPr/>
            </a:lvl1pPr>
          </a:lstStyle>
          <a:p>
            <a:r>
              <a:rPr lang="en-US"/>
              <a:t>Click to edit Master title style</a:t>
            </a:r>
            <a:endParaRPr lang="en-US" dirty="0"/>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2037906" y="2286000"/>
            <a:ext cx="2313432" cy="2313432"/>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2037906"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4939284" y="2286000"/>
            <a:ext cx="2313432" cy="2313432"/>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939284"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7840663" y="2286000"/>
            <a:ext cx="2313432" cy="2313432"/>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840663"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561602646"/>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3024">
          <p15:clr>
            <a:srgbClr val="5ACBF0"/>
          </p15:clr>
        </p15:guide>
        <p15:guide id="3" pos="3840">
          <p15:clr>
            <a:srgbClr val="5ACBF0"/>
          </p15:clr>
        </p15:guide>
        <p15:guide id="4" pos="1283">
          <p15:clr>
            <a:srgbClr val="5ACBF0"/>
          </p15:clr>
        </p15:guide>
        <p15:guide id="5" pos="5666">
          <p15:clr>
            <a:srgbClr val="5ACBF0"/>
          </p15:clr>
        </p15:guide>
        <p15:guide id="6" pos="2741">
          <p15:clr>
            <a:srgbClr val="5ACBF0"/>
          </p15:clr>
        </p15:guide>
        <p15:guide id="7" pos="2012">
          <p15:clr>
            <a:srgbClr val="5ACBF0"/>
          </p15:clr>
        </p15:guide>
        <p15:guide id="8" pos="3109">
          <p15:clr>
            <a:srgbClr val="5ACBF0"/>
          </p15:clr>
        </p15:guide>
        <p15:guide id="9" pos="4570">
          <p15:clr>
            <a:srgbClr val="5ACBF0"/>
          </p15:clr>
        </p15:guide>
        <p15:guide id="11" pos="6397">
          <p15:clr>
            <a:srgbClr val="5ACBF0"/>
          </p15:clr>
        </p15:guide>
        <p15:guide id="12" orient="horz" pos="1440">
          <p15:clr>
            <a:srgbClr val="5ACBF0"/>
          </p15:clr>
        </p15:guide>
        <p15:guide id="13" pos="4938">
          <p15:clr>
            <a:srgbClr val="5ACBF0"/>
          </p15:clr>
        </p15:guide>
        <p15:guide id="14" orient="horz" pos="2894" userDrawn="1">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115568"/>
          </a:xfrm>
        </p:spPr>
        <p:txBody>
          <a:bodyPr anchor="ctr"/>
          <a:lstStyle>
            <a:lvl1pPr algn="ctr">
              <a:defRPr/>
            </a:lvl1pPr>
          </a:lstStyle>
          <a:p>
            <a:r>
              <a:rPr lang="en-US"/>
              <a:t>Click to edit Master title style</a:t>
            </a:r>
            <a:endParaRPr lang="en-US" dirty="0"/>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584200" y="2286000"/>
            <a:ext cx="2313432" cy="2313432"/>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420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487250" y="2286000"/>
            <a:ext cx="2313432" cy="2313432"/>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8725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390300" y="2286000"/>
            <a:ext cx="2313432" cy="2313432"/>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39030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293351" y="2286000"/>
            <a:ext cx="2313432" cy="2313432"/>
          </a:xfrm>
          <a:prstGeom prst="ellipse">
            <a:avLst/>
          </a:prstGeom>
          <a:blipFill>
            <a:blip r:embed="rId5"/>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293351"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667531690"/>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3024">
          <p15:clr>
            <a:srgbClr val="5ACBF0"/>
          </p15:clr>
        </p15:guide>
        <p15:guide id="3" pos="4025">
          <p15:clr>
            <a:srgbClr val="5ACBF0"/>
          </p15:clr>
        </p15:guide>
        <p15:guide id="5" pos="5854">
          <p15:clr>
            <a:srgbClr val="5ACBF0"/>
          </p15:clr>
        </p15:guide>
        <p15:guide id="7" pos="3654">
          <p15:clr>
            <a:srgbClr val="5ACBF0"/>
          </p15:clr>
        </p15:guide>
        <p15:guide id="8" pos="2195">
          <p15:clr>
            <a:srgbClr val="5ACBF0"/>
          </p15:clr>
        </p15:guide>
        <p15:guide id="10" pos="2926">
          <p15:clr>
            <a:srgbClr val="5ACBF0"/>
          </p15:clr>
        </p15:guide>
        <p15:guide id="11" pos="4756">
          <p15:clr>
            <a:srgbClr val="5ACBF0"/>
          </p15:clr>
        </p15:guide>
        <p15:guide id="12" pos="6581">
          <p15:clr>
            <a:srgbClr val="5ACBF0"/>
          </p15:clr>
        </p15:guide>
        <p15:guide id="13" pos="1097">
          <p15:clr>
            <a:srgbClr val="5ACBF0"/>
          </p15:clr>
        </p15:guide>
        <p15:guide id="14" orient="horz" pos="1440">
          <p15:clr>
            <a:srgbClr val="5ACBF0"/>
          </p15:clr>
        </p15:guide>
        <p15:guide id="15" pos="1826">
          <p15:clr>
            <a:srgbClr val="5ACBF0"/>
          </p15:clr>
        </p15:guide>
        <p15:guide id="18" pos="5483">
          <p15:clr>
            <a:srgbClr val="5ACBF0"/>
          </p15:clr>
        </p15:guide>
        <p15:guide id="19" orient="horz" pos="2898" userDrawn="1">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Fiv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115568"/>
          </a:xfrm>
        </p:spPr>
        <p:txBody>
          <a:bodyPr anchor="ctr"/>
          <a:lstStyle>
            <a:lvl1pPr algn="ctr">
              <a:defRPr/>
            </a:lvl1pPr>
          </a:lstStyle>
          <a:p>
            <a:r>
              <a:rPr lang="en-US"/>
              <a:t>Click to edit Master title style</a:t>
            </a:r>
            <a:endParaRPr lang="en-US" dirty="0"/>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584200" y="2286000"/>
            <a:ext cx="1737360" cy="173736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4200"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2905506" y="2286000"/>
            <a:ext cx="1737360" cy="1737360"/>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2905506"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5227320" y="2286000"/>
            <a:ext cx="1737360" cy="1737360"/>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5227320" y="4235451"/>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7548118" y="2286000"/>
            <a:ext cx="1737360" cy="1737360"/>
          </a:xfrm>
          <a:prstGeom prst="ellipse">
            <a:avLst/>
          </a:prstGeom>
          <a:blipFill>
            <a:blip r:embed="rId5"/>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insert44</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7548118"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E4DC3400-0B11-4EA0-9B8D-6FADE6964F37}"/>
              </a:ext>
            </a:extLst>
          </p:cNvPr>
          <p:cNvSpPr>
            <a:spLocks noGrp="1" noChangeAspect="1"/>
          </p:cNvSpPr>
          <p:nvPr>
            <p:ph type="pic" sz="quarter" idx="23" hasCustomPrompt="1"/>
          </p:nvPr>
        </p:nvSpPr>
        <p:spPr bwMode="ltGray">
          <a:xfrm>
            <a:off x="9869423" y="2286000"/>
            <a:ext cx="1737360" cy="1737360"/>
          </a:xfrm>
          <a:prstGeom prst="ellipse">
            <a:avLst/>
          </a:prstGeom>
          <a:blipFill>
            <a:blip r:embed="rId6"/>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20" name="Text Placeholder 3">
            <a:extLst>
              <a:ext uri="{FF2B5EF4-FFF2-40B4-BE49-F238E27FC236}">
                <a16:creationId xmlns:a16="http://schemas.microsoft.com/office/drawing/2014/main" id="{133C357E-ECC0-485F-9033-5D4DEC8774BB}"/>
              </a:ext>
            </a:extLst>
          </p:cNvPr>
          <p:cNvSpPr>
            <a:spLocks noGrp="1"/>
          </p:cNvSpPr>
          <p:nvPr>
            <p:ph type="body" sz="quarter" idx="24"/>
          </p:nvPr>
        </p:nvSpPr>
        <p:spPr>
          <a:xfrm>
            <a:off x="9869423"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4074646849"/>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2664" userDrawn="1">
          <p15:clr>
            <a:srgbClr val="5ACBF0"/>
          </p15:clr>
        </p15:guide>
        <p15:guide id="3" pos="6216" userDrawn="1">
          <p15:clr>
            <a:srgbClr val="5ACBF0"/>
          </p15:clr>
        </p15:guide>
        <p15:guide id="5" pos="5850" userDrawn="1">
          <p15:clr>
            <a:srgbClr val="5ACBF0"/>
          </p15:clr>
        </p15:guide>
        <p15:guide id="7" pos="4392" userDrawn="1">
          <p15:clr>
            <a:srgbClr val="5ACBF0"/>
          </p15:clr>
        </p15:guide>
        <p15:guide id="8" pos="3292" userDrawn="1">
          <p15:clr>
            <a:srgbClr val="5ACBF0"/>
          </p15:clr>
        </p15:guide>
        <p15:guide id="10" pos="2926">
          <p15:clr>
            <a:srgbClr val="5ACBF0"/>
          </p15:clr>
        </p15:guide>
        <p15:guide id="11" pos="4754" userDrawn="1">
          <p15:clr>
            <a:srgbClr val="5ACBF0"/>
          </p15:clr>
        </p15:guide>
        <p15:guide id="13" pos="1464" userDrawn="1">
          <p15:clr>
            <a:srgbClr val="5ACBF0"/>
          </p15:clr>
        </p15:guide>
        <p15:guide id="14" orient="horz" pos="1440">
          <p15:clr>
            <a:srgbClr val="5ACBF0"/>
          </p15:clr>
        </p15:guide>
        <p15:guide id="15" pos="1830" userDrawn="1">
          <p15:clr>
            <a:srgbClr val="5ACBF0"/>
          </p15:clr>
        </p15:guide>
        <p15:guide id="16" orient="horz" pos="2533" userDrawn="1">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Quote slide 1b">
    <p:bg>
      <p:bgRef idx="1001">
        <a:schemeClr val="bg2"/>
      </p:bgRef>
    </p:bg>
    <p:spTree>
      <p:nvGrpSpPr>
        <p:cNvPr id="1" name=""/>
        <p:cNvGrpSpPr/>
        <p:nvPr/>
      </p:nvGrpSpPr>
      <p:grpSpPr>
        <a:xfrm>
          <a:off x="0" y="0"/>
          <a:ext cx="0" cy="0"/>
          <a:chOff x="0" y="0"/>
          <a:chExt cx="0" cy="0"/>
        </a:xfrm>
      </p:grpSpPr>
      <p:sp>
        <p:nvSpPr>
          <p:cNvPr id="8" name="Text Placeholder 3">
            <a:extLst>
              <a:ext uri="{FF2B5EF4-FFF2-40B4-BE49-F238E27FC236}">
                <a16:creationId xmlns:a16="http://schemas.microsoft.com/office/drawing/2014/main" id="{DD89A49A-58E0-6646-8574-0B0729961CFB}"/>
              </a:ext>
            </a:extLst>
          </p:cNvPr>
          <p:cNvSpPr>
            <a:spLocks noGrp="1"/>
          </p:cNvSpPr>
          <p:nvPr>
            <p:ph type="body" sz="quarter" idx="18" hasCustomPrompt="1"/>
          </p:nvPr>
        </p:nvSpPr>
        <p:spPr>
          <a:xfrm>
            <a:off x="1739900" y="3779493"/>
            <a:ext cx="5795963" cy="276999"/>
          </a:xfrm>
        </p:spPr>
        <p:txBody>
          <a:bodyPr/>
          <a:lstStyle>
            <a:lvl1pPr marL="0" indent="0" algn="l">
              <a:spcBef>
                <a:spcPts val="0"/>
              </a:spcBef>
              <a:buNone/>
              <a:defRPr sz="1800">
                <a:solidFill>
                  <a:schemeClr val="tx1"/>
                </a:solidFill>
                <a:latin typeface="+mj-lt"/>
              </a:defRPr>
            </a:lvl1pPr>
          </a:lstStyle>
          <a:p>
            <a:pPr lvl="0"/>
            <a:r>
              <a:rPr lang="en-US" dirty="0"/>
              <a:t>Name attribute</a:t>
            </a:r>
          </a:p>
        </p:txBody>
      </p:sp>
      <p:sp>
        <p:nvSpPr>
          <p:cNvPr id="9" name="Text Placeholder 3">
            <a:extLst>
              <a:ext uri="{FF2B5EF4-FFF2-40B4-BE49-F238E27FC236}">
                <a16:creationId xmlns:a16="http://schemas.microsoft.com/office/drawing/2014/main" id="{53C890AF-C449-E34D-86FC-4BE82A41ED0D}"/>
              </a:ext>
            </a:extLst>
          </p:cNvPr>
          <p:cNvSpPr>
            <a:spLocks noGrp="1"/>
          </p:cNvSpPr>
          <p:nvPr>
            <p:ph type="body" sz="quarter" idx="20" hasCustomPrompt="1"/>
          </p:nvPr>
        </p:nvSpPr>
        <p:spPr>
          <a:xfrm>
            <a:off x="1739900" y="4077072"/>
            <a:ext cx="5795963" cy="215444"/>
          </a:xfrm>
        </p:spPr>
        <p:txBody>
          <a:bodyPr/>
          <a:lstStyle>
            <a:lvl1pPr marL="0" indent="0" algn="l">
              <a:spcBef>
                <a:spcPts val="0"/>
              </a:spcBef>
              <a:buNone/>
              <a:defRPr sz="1400">
                <a:solidFill>
                  <a:schemeClr val="tx1"/>
                </a:solidFill>
                <a:latin typeface="+mn-lt"/>
              </a:defRPr>
            </a:lvl1pPr>
          </a:lstStyle>
          <a:p>
            <a:pPr lvl="0"/>
            <a:r>
              <a:rPr lang="en-US" dirty="0"/>
              <a:t>Job title or another attribute</a:t>
            </a:r>
          </a:p>
        </p:txBody>
      </p:sp>
      <p:sp>
        <p:nvSpPr>
          <p:cNvPr id="10" name="Title 1">
            <a:extLst>
              <a:ext uri="{FF2B5EF4-FFF2-40B4-BE49-F238E27FC236}">
                <a16:creationId xmlns:a16="http://schemas.microsoft.com/office/drawing/2014/main" id="{4B9A47D2-7C06-3E47-802E-BD98760204B1}"/>
              </a:ext>
            </a:extLst>
          </p:cNvPr>
          <p:cNvSpPr>
            <a:spLocks noGrp="1"/>
          </p:cNvSpPr>
          <p:nvPr>
            <p:ph type="title" hasCustomPrompt="1"/>
          </p:nvPr>
        </p:nvSpPr>
        <p:spPr>
          <a:xfrm>
            <a:off x="1739899" y="2025650"/>
            <a:ext cx="9866313" cy="1661993"/>
          </a:xfrm>
        </p:spPr>
        <p:txBody>
          <a:bodyPr anchor="b"/>
          <a:lstStyle>
            <a:lvl1pPr>
              <a:defRPr>
                <a:solidFill>
                  <a:schemeClr val="accent3"/>
                </a:solidFill>
              </a:defRPr>
            </a:lvl1pPr>
          </a:lstStyle>
          <a:p>
            <a:r>
              <a:rPr lang="en-US" dirty="0"/>
              <a:t>Add quote text here Add quote text here Add quote text here Add quote text here Add quote text here</a:t>
            </a:r>
          </a:p>
        </p:txBody>
      </p:sp>
    </p:spTree>
    <p:extLst>
      <p:ext uri="{BB962C8B-B14F-4D97-AF65-F5344CB8AC3E}">
        <p14:creationId xmlns:p14="http://schemas.microsoft.com/office/powerpoint/2010/main" val="327056325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Quote slide 2b">
    <p:bg>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339D5D9-B234-7B4F-90F8-2A7ABA2E4ABF}"/>
              </a:ext>
            </a:extLst>
          </p:cNvPr>
          <p:cNvSpPr/>
          <p:nvPr userDrawn="1"/>
        </p:nvSpPr>
        <p:spPr bwMode="auto">
          <a:xfrm>
            <a:off x="0" y="0"/>
            <a:ext cx="81280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4" name="Text Placeholder 3">
            <a:extLst>
              <a:ext uri="{FF2B5EF4-FFF2-40B4-BE49-F238E27FC236}">
                <a16:creationId xmlns:a16="http://schemas.microsoft.com/office/drawing/2014/main" id="{549D697E-24D0-AB42-8E18-256C047E4063}"/>
              </a:ext>
            </a:extLst>
          </p:cNvPr>
          <p:cNvSpPr>
            <a:spLocks noGrp="1"/>
          </p:cNvSpPr>
          <p:nvPr>
            <p:ph type="body" sz="quarter" idx="18" hasCustomPrompt="1"/>
          </p:nvPr>
        </p:nvSpPr>
        <p:spPr>
          <a:xfrm>
            <a:off x="8420100" y="2044961"/>
            <a:ext cx="3478213" cy="276999"/>
          </a:xfrm>
        </p:spPr>
        <p:txBody>
          <a:bodyPr/>
          <a:lstStyle>
            <a:lvl1pPr marL="0" indent="0" algn="l">
              <a:spcBef>
                <a:spcPts val="0"/>
              </a:spcBef>
              <a:buNone/>
              <a:defRPr sz="1800">
                <a:latin typeface="+mj-lt"/>
              </a:defRPr>
            </a:lvl1pPr>
          </a:lstStyle>
          <a:p>
            <a:pPr lvl="0"/>
            <a:r>
              <a:rPr lang="en-US" dirty="0"/>
              <a:t>Name attribute</a:t>
            </a:r>
          </a:p>
        </p:txBody>
      </p:sp>
      <p:sp>
        <p:nvSpPr>
          <p:cNvPr id="6" name="Text Placeholder 3">
            <a:extLst>
              <a:ext uri="{FF2B5EF4-FFF2-40B4-BE49-F238E27FC236}">
                <a16:creationId xmlns:a16="http://schemas.microsoft.com/office/drawing/2014/main" id="{BA94D27E-F2D3-4E43-B280-E6CF5DAAF0EF}"/>
              </a:ext>
            </a:extLst>
          </p:cNvPr>
          <p:cNvSpPr>
            <a:spLocks noGrp="1"/>
          </p:cNvSpPr>
          <p:nvPr>
            <p:ph type="body" sz="quarter" idx="20" hasCustomPrompt="1"/>
          </p:nvPr>
        </p:nvSpPr>
        <p:spPr>
          <a:xfrm>
            <a:off x="8420100" y="2342540"/>
            <a:ext cx="3478213" cy="215444"/>
          </a:xfrm>
        </p:spPr>
        <p:txBody>
          <a:bodyPr/>
          <a:lstStyle>
            <a:lvl1pPr marL="0" indent="0" algn="l">
              <a:spcBef>
                <a:spcPts val="0"/>
              </a:spcBef>
              <a:buNone/>
              <a:defRPr sz="1400">
                <a:solidFill>
                  <a:schemeClr val="accent6"/>
                </a:solidFill>
                <a:latin typeface="+mn-lt"/>
              </a:defRPr>
            </a:lvl1pPr>
          </a:lstStyle>
          <a:p>
            <a:pPr lvl="0"/>
            <a:r>
              <a:rPr lang="en-US" dirty="0"/>
              <a:t>Job title or another attribute</a:t>
            </a:r>
          </a:p>
        </p:txBody>
      </p:sp>
      <p:sp>
        <p:nvSpPr>
          <p:cNvPr id="7" name="Title 1">
            <a:extLst>
              <a:ext uri="{FF2B5EF4-FFF2-40B4-BE49-F238E27FC236}">
                <a16:creationId xmlns:a16="http://schemas.microsoft.com/office/drawing/2014/main" id="{89F65E91-FAFD-244C-A86D-629BF5974C9C}"/>
              </a:ext>
            </a:extLst>
          </p:cNvPr>
          <p:cNvSpPr>
            <a:spLocks noGrp="1"/>
          </p:cNvSpPr>
          <p:nvPr>
            <p:ph type="title" hasCustomPrompt="1"/>
          </p:nvPr>
        </p:nvSpPr>
        <p:spPr>
          <a:xfrm>
            <a:off x="1163638" y="2025650"/>
            <a:ext cx="6372225" cy="553998"/>
          </a:xfrm>
        </p:spPr>
        <p:txBody>
          <a:bodyPr anchor="t"/>
          <a:lstStyle>
            <a:lvl1pPr>
              <a:defRPr>
                <a:solidFill>
                  <a:schemeClr val="accent3"/>
                </a:solidFill>
              </a:defRPr>
            </a:lvl1pPr>
          </a:lstStyle>
          <a:p>
            <a:r>
              <a:rPr lang="en-US" dirty="0"/>
              <a:t>Add quote text here</a:t>
            </a:r>
          </a:p>
        </p:txBody>
      </p:sp>
    </p:spTree>
    <p:extLst>
      <p:ext uri="{BB962C8B-B14F-4D97-AF65-F5344CB8AC3E}">
        <p14:creationId xmlns:p14="http://schemas.microsoft.com/office/powerpoint/2010/main" val="1606952312"/>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733" userDrawn="1">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Quote slide with picture - alt">
    <p:spTree>
      <p:nvGrpSpPr>
        <p:cNvPr id="1" name=""/>
        <p:cNvGrpSpPr/>
        <p:nvPr/>
      </p:nvGrpSpPr>
      <p:grpSpPr>
        <a:xfrm>
          <a:off x="0" y="0"/>
          <a:ext cx="0" cy="0"/>
          <a:chOff x="0" y="0"/>
          <a:chExt cx="0" cy="0"/>
        </a:xfrm>
      </p:grpSpPr>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hasCustomPrompt="1"/>
          </p:nvPr>
        </p:nvSpPr>
        <p:spPr>
          <a:xfrm>
            <a:off x="1163638" y="3779493"/>
            <a:ext cx="6372225" cy="276999"/>
          </a:xfrm>
        </p:spPr>
        <p:txBody>
          <a:bodyPr/>
          <a:lstStyle>
            <a:lvl1pPr marL="0" indent="0" algn="l">
              <a:spcBef>
                <a:spcPts val="0"/>
              </a:spcBef>
              <a:buNone/>
              <a:defRPr sz="1800">
                <a:solidFill>
                  <a:schemeClr val="accent6"/>
                </a:solidFill>
                <a:latin typeface="+mj-lt"/>
              </a:defRPr>
            </a:lvl1pPr>
          </a:lstStyle>
          <a:p>
            <a:pPr lvl="0"/>
            <a:r>
              <a:rPr lang="en-US" dirty="0"/>
              <a:t>Name attribute</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25" name="Picture Placeholder 24">
            <a:extLst>
              <a:ext uri="{FF2B5EF4-FFF2-40B4-BE49-F238E27FC236}">
                <a16:creationId xmlns:a16="http://schemas.microsoft.com/office/drawing/2014/main" id="{DB4C8BDC-6825-414F-89F2-3D7A2187253C}"/>
              </a:ext>
            </a:extLst>
          </p:cNvPr>
          <p:cNvSpPr>
            <a:spLocks noGrp="1"/>
          </p:cNvSpPr>
          <p:nvPr>
            <p:ph type="pic" sz="quarter" idx="19"/>
          </p:nvPr>
        </p:nvSpPr>
        <p:spPr>
          <a:xfrm>
            <a:off x="7835900" y="0"/>
            <a:ext cx="4356100" cy="6858000"/>
          </a:xfrm>
        </p:spPr>
        <p:txBody>
          <a:bodyPr/>
          <a:lstStyle/>
          <a:p>
            <a:r>
              <a:rPr lang="en-US"/>
              <a:t>Click icon to add picture</a:t>
            </a:r>
            <a:endParaRPr lang="en-US" dirty="0"/>
          </a:p>
        </p:txBody>
      </p:sp>
      <p:sp>
        <p:nvSpPr>
          <p:cNvPr id="26" name="Text Placeholder 3">
            <a:extLst>
              <a:ext uri="{FF2B5EF4-FFF2-40B4-BE49-F238E27FC236}">
                <a16:creationId xmlns:a16="http://schemas.microsoft.com/office/drawing/2014/main" id="{90DE3A0D-12BA-BE4F-85C2-FCD13F863574}"/>
              </a:ext>
            </a:extLst>
          </p:cNvPr>
          <p:cNvSpPr>
            <a:spLocks noGrp="1"/>
          </p:cNvSpPr>
          <p:nvPr>
            <p:ph type="body" sz="quarter" idx="20" hasCustomPrompt="1"/>
          </p:nvPr>
        </p:nvSpPr>
        <p:spPr>
          <a:xfrm>
            <a:off x="1163638" y="4077072"/>
            <a:ext cx="6372225" cy="215444"/>
          </a:xfrm>
        </p:spPr>
        <p:txBody>
          <a:bodyPr/>
          <a:lstStyle>
            <a:lvl1pPr marL="0" indent="0" algn="l">
              <a:spcBef>
                <a:spcPts val="0"/>
              </a:spcBef>
              <a:buNone/>
              <a:defRPr sz="1400">
                <a:solidFill>
                  <a:schemeClr val="accent6"/>
                </a:solidFill>
                <a:latin typeface="+mn-lt"/>
              </a:defRPr>
            </a:lvl1pPr>
          </a:lstStyle>
          <a:p>
            <a:pPr lvl="0"/>
            <a:r>
              <a:rPr lang="en-US" dirty="0"/>
              <a:t>Job title or another attribute</a:t>
            </a:r>
          </a:p>
        </p:txBody>
      </p:sp>
      <p:sp>
        <p:nvSpPr>
          <p:cNvPr id="27" name="Title 1">
            <a:extLst>
              <a:ext uri="{FF2B5EF4-FFF2-40B4-BE49-F238E27FC236}">
                <a16:creationId xmlns:a16="http://schemas.microsoft.com/office/drawing/2014/main" id="{4AA6D598-4BC5-AF4E-B609-A7442E6DEBD3}"/>
              </a:ext>
            </a:extLst>
          </p:cNvPr>
          <p:cNvSpPr>
            <a:spLocks noGrp="1"/>
          </p:cNvSpPr>
          <p:nvPr>
            <p:ph type="title" hasCustomPrompt="1"/>
          </p:nvPr>
        </p:nvSpPr>
        <p:spPr>
          <a:xfrm>
            <a:off x="1163638" y="2025650"/>
            <a:ext cx="6372225" cy="553998"/>
          </a:xfrm>
        </p:spPr>
        <p:txBody>
          <a:bodyPr anchor="t"/>
          <a:lstStyle>
            <a:lvl1pPr>
              <a:defRPr>
                <a:solidFill>
                  <a:schemeClr val="tx1"/>
                </a:solidFill>
              </a:defRPr>
            </a:lvl1pPr>
          </a:lstStyle>
          <a:p>
            <a:r>
              <a:rPr lang="en-US" dirty="0"/>
              <a:t>Add quote text here</a:t>
            </a:r>
          </a:p>
        </p:txBody>
      </p:sp>
    </p:spTree>
    <p:extLst>
      <p:ext uri="{BB962C8B-B14F-4D97-AF65-F5344CB8AC3E}">
        <p14:creationId xmlns:p14="http://schemas.microsoft.com/office/powerpoint/2010/main" val="1038616751"/>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733" userDrawn="1">
          <p15:clr>
            <a:srgbClr val="5ACBF0"/>
          </p15:clr>
        </p15:guide>
        <p15:guide id="7" pos="4747" userDrawn="1">
          <p15:clr>
            <a:srgbClr val="5ACBF0"/>
          </p15:clr>
        </p15:guide>
        <p15:guide id="8" pos="4936">
          <p15:clr>
            <a:srgbClr val="5ACBF0"/>
          </p15:clr>
        </p15:guide>
        <p15:guide id="9" pos="5123">
          <p15:clr>
            <a:srgbClr val="5ACBF0"/>
          </p15:clr>
        </p15:guide>
        <p15:guide id="10" orient="horz" pos="3465" userDrawn="1">
          <p15:clr>
            <a:srgbClr val="5ACBF0"/>
          </p15:clr>
        </p15:guide>
        <p15:guide id="11" orient="horz" pos="1956" userDrawn="1">
          <p15:clr>
            <a:srgbClr val="FBAE40"/>
          </p15:clr>
        </p15:guide>
        <p15:guide id="12" pos="1096" userDrawn="1">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dirty="0"/>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3959223"/>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669616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04964009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Square Border Photo">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475615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75615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4" name="Picture Placeholder 3">
            <a:extLst>
              <a:ext uri="{FF2B5EF4-FFF2-40B4-BE49-F238E27FC236}">
                <a16:creationId xmlns:a16="http://schemas.microsoft.com/office/drawing/2014/main" id="{F20930C2-FF47-3F44-BA93-EEDCB40578EB}"/>
              </a:ext>
            </a:extLst>
          </p:cNvPr>
          <p:cNvSpPr>
            <a:spLocks noGrp="1"/>
          </p:cNvSpPr>
          <p:nvPr>
            <p:ph type="pic" sz="quarter" idx="13"/>
          </p:nvPr>
        </p:nvSpPr>
        <p:spPr>
          <a:xfrm>
            <a:off x="5627688" y="292100"/>
            <a:ext cx="6270625" cy="6272213"/>
          </a:xfrm>
        </p:spPr>
        <p:txBody>
          <a:bodyPr/>
          <a:lstStyle/>
          <a:p>
            <a:r>
              <a:rPr lang="en-US"/>
              <a:t>Click icon to add picture</a:t>
            </a:r>
          </a:p>
        </p:txBody>
      </p:sp>
    </p:spTree>
    <p:extLst>
      <p:ext uri="{BB962C8B-B14F-4D97-AF65-F5344CB8AC3E}">
        <p14:creationId xmlns:p14="http://schemas.microsoft.com/office/powerpoint/2010/main" val="86737040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guide id="5" pos="3545" userDrawn="1">
          <p15:clr>
            <a:srgbClr val="FBAE40"/>
          </p15:clr>
        </p15:guide>
        <p15:guide id="6" pos="3364" userDrawn="1">
          <p15:clr>
            <a:srgbClr val="FBAE4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3_Title and text side by side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48745"/>
          </a:xfrm>
        </p:spPr>
        <p:txBody>
          <a:bodyPr anchor="t">
            <a:noAutofit/>
          </a:bodyPr>
          <a:lstStyle>
            <a:lvl1pPr>
              <a:defRPr>
                <a:solidFill>
                  <a:schemeClr val="tx2"/>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9"/>
            <a:ext cx="1873779"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78310202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8E03-1EA0-214F-BDD2-BA223F1D4550}"/>
              </a:ext>
            </a:extLst>
          </p:cNvPr>
          <p:cNvSpPr>
            <a:spLocks noGrp="1"/>
          </p:cNvSpPr>
          <p:nvPr>
            <p:ph type="title" hasCustomPrompt="1"/>
          </p:nvPr>
        </p:nvSpPr>
        <p:spPr>
          <a:xfrm>
            <a:off x="588264" y="585788"/>
            <a:ext cx="2534350" cy="548745"/>
          </a:xfrm>
        </p:spPr>
        <p:txBody>
          <a:bodyPr anchor="t">
            <a:noAutofit/>
          </a:bodyPr>
          <a:lstStyle>
            <a:lvl1pPr>
              <a:defRPr sz="2800">
                <a:solidFill>
                  <a:schemeClr val="tx2"/>
                </a:solidFill>
              </a:defRPr>
            </a:lvl1pPr>
          </a:lstStyle>
          <a:p>
            <a:r>
              <a:rPr lang="en-US" dirty="0"/>
              <a:t>Title</a:t>
            </a:r>
          </a:p>
        </p:txBody>
      </p:sp>
      <p:sp>
        <p:nvSpPr>
          <p:cNvPr id="3" name="Text Placeholder 2">
            <a:extLst>
              <a:ext uri="{FF2B5EF4-FFF2-40B4-BE49-F238E27FC236}">
                <a16:creationId xmlns:a16="http://schemas.microsoft.com/office/drawing/2014/main" id="{D826C194-5DF2-7441-B8B3-5C47E35F2F7D}"/>
              </a:ext>
            </a:extLst>
          </p:cNvPr>
          <p:cNvSpPr>
            <a:spLocks noGrp="1"/>
          </p:cNvSpPr>
          <p:nvPr>
            <p:ph type="body" sz="quarter" idx="11"/>
          </p:nvPr>
        </p:nvSpPr>
        <p:spPr>
          <a:xfrm>
            <a:off x="4370387" y="585789"/>
            <a:ext cx="158908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4" name="Text Placeholder 2">
            <a:extLst>
              <a:ext uri="{FF2B5EF4-FFF2-40B4-BE49-F238E27FC236}">
                <a16:creationId xmlns:a16="http://schemas.microsoft.com/office/drawing/2014/main" id="{2A8C8003-FE11-344B-91A7-BA3F99AD5E4D}"/>
              </a:ext>
            </a:extLst>
          </p:cNvPr>
          <p:cNvSpPr>
            <a:spLocks noGrp="1"/>
          </p:cNvSpPr>
          <p:nvPr>
            <p:ph type="body" sz="quarter" idx="12"/>
          </p:nvPr>
        </p:nvSpPr>
        <p:spPr>
          <a:xfrm>
            <a:off x="7192963" y="585789"/>
            <a:ext cx="1584325"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5" name="Text Placeholder 2">
            <a:extLst>
              <a:ext uri="{FF2B5EF4-FFF2-40B4-BE49-F238E27FC236}">
                <a16:creationId xmlns:a16="http://schemas.microsoft.com/office/drawing/2014/main" id="{BBB0E468-375A-A74A-AD5E-EDC93E485E78}"/>
              </a:ext>
            </a:extLst>
          </p:cNvPr>
          <p:cNvSpPr>
            <a:spLocks noGrp="1"/>
          </p:cNvSpPr>
          <p:nvPr>
            <p:ph type="body" sz="quarter" idx="13"/>
          </p:nvPr>
        </p:nvSpPr>
        <p:spPr>
          <a:xfrm>
            <a:off x="4370387" y="3429000"/>
            <a:ext cx="158908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 Placeholder 2">
            <a:extLst>
              <a:ext uri="{FF2B5EF4-FFF2-40B4-BE49-F238E27FC236}">
                <a16:creationId xmlns:a16="http://schemas.microsoft.com/office/drawing/2014/main" id="{23306775-7E51-4F44-B99E-7E1D443B99E3}"/>
              </a:ext>
            </a:extLst>
          </p:cNvPr>
          <p:cNvSpPr>
            <a:spLocks noGrp="1"/>
          </p:cNvSpPr>
          <p:nvPr>
            <p:ph type="body" sz="quarter" idx="14"/>
          </p:nvPr>
        </p:nvSpPr>
        <p:spPr>
          <a:xfrm>
            <a:off x="7192963" y="3429000"/>
            <a:ext cx="1584325"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7" name="Text Placeholder 2">
            <a:extLst>
              <a:ext uri="{FF2B5EF4-FFF2-40B4-BE49-F238E27FC236}">
                <a16:creationId xmlns:a16="http://schemas.microsoft.com/office/drawing/2014/main" id="{F1E6FE8E-4450-8545-9451-92092591B45E}"/>
              </a:ext>
            </a:extLst>
          </p:cNvPr>
          <p:cNvSpPr>
            <a:spLocks noGrp="1"/>
          </p:cNvSpPr>
          <p:nvPr>
            <p:ph type="body" sz="quarter" idx="15"/>
          </p:nvPr>
        </p:nvSpPr>
        <p:spPr>
          <a:xfrm>
            <a:off x="10013950" y="585789"/>
            <a:ext cx="159543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8" name="Text Placeholder 2">
            <a:extLst>
              <a:ext uri="{FF2B5EF4-FFF2-40B4-BE49-F238E27FC236}">
                <a16:creationId xmlns:a16="http://schemas.microsoft.com/office/drawing/2014/main" id="{B006F60D-85D6-E049-BDFC-888F7E8E95E3}"/>
              </a:ext>
            </a:extLst>
          </p:cNvPr>
          <p:cNvSpPr>
            <a:spLocks noGrp="1"/>
          </p:cNvSpPr>
          <p:nvPr>
            <p:ph type="body" sz="quarter" idx="16"/>
          </p:nvPr>
        </p:nvSpPr>
        <p:spPr>
          <a:xfrm>
            <a:off x="10013950" y="3429000"/>
            <a:ext cx="159543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Tree>
    <p:extLst>
      <p:ext uri="{BB962C8B-B14F-4D97-AF65-F5344CB8AC3E}">
        <p14:creationId xmlns:p14="http://schemas.microsoft.com/office/powerpoint/2010/main" val="814874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Left Title 3 Column Right">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8E03-1EA0-214F-BDD2-BA223F1D4550}"/>
              </a:ext>
            </a:extLst>
          </p:cNvPr>
          <p:cNvSpPr>
            <a:spLocks noGrp="1"/>
          </p:cNvSpPr>
          <p:nvPr>
            <p:ph type="title" hasCustomPrompt="1"/>
          </p:nvPr>
        </p:nvSpPr>
        <p:spPr>
          <a:xfrm>
            <a:off x="588264" y="585788"/>
            <a:ext cx="2534350" cy="548745"/>
          </a:xfrm>
        </p:spPr>
        <p:txBody>
          <a:bodyPr anchor="t">
            <a:noAutofit/>
          </a:bodyPr>
          <a:lstStyle>
            <a:lvl1pPr>
              <a:defRPr sz="2800">
                <a:solidFill>
                  <a:schemeClr val="accent3"/>
                </a:solidFill>
              </a:defRPr>
            </a:lvl1pPr>
          </a:lstStyle>
          <a:p>
            <a:r>
              <a:rPr lang="en-US" dirty="0"/>
              <a:t>Title</a:t>
            </a:r>
          </a:p>
        </p:txBody>
      </p:sp>
      <p:sp>
        <p:nvSpPr>
          <p:cNvPr id="3" name="Text Placeholder 2">
            <a:extLst>
              <a:ext uri="{FF2B5EF4-FFF2-40B4-BE49-F238E27FC236}">
                <a16:creationId xmlns:a16="http://schemas.microsoft.com/office/drawing/2014/main" id="{D826C194-5DF2-7441-B8B3-5C47E35F2F7D}"/>
              </a:ext>
            </a:extLst>
          </p:cNvPr>
          <p:cNvSpPr>
            <a:spLocks noGrp="1"/>
          </p:cNvSpPr>
          <p:nvPr>
            <p:ph type="body" sz="quarter" idx="11"/>
          </p:nvPr>
        </p:nvSpPr>
        <p:spPr>
          <a:xfrm>
            <a:off x="4370387" y="961465"/>
            <a:ext cx="1589088"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4" name="Text Placeholder 2">
            <a:extLst>
              <a:ext uri="{FF2B5EF4-FFF2-40B4-BE49-F238E27FC236}">
                <a16:creationId xmlns:a16="http://schemas.microsoft.com/office/drawing/2014/main" id="{2A8C8003-FE11-344B-91A7-BA3F99AD5E4D}"/>
              </a:ext>
            </a:extLst>
          </p:cNvPr>
          <p:cNvSpPr>
            <a:spLocks noGrp="1"/>
          </p:cNvSpPr>
          <p:nvPr>
            <p:ph type="body" sz="quarter" idx="12"/>
          </p:nvPr>
        </p:nvSpPr>
        <p:spPr>
          <a:xfrm>
            <a:off x="7192963" y="961465"/>
            <a:ext cx="1584325"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5" name="Text Placeholder 2">
            <a:extLst>
              <a:ext uri="{FF2B5EF4-FFF2-40B4-BE49-F238E27FC236}">
                <a16:creationId xmlns:a16="http://schemas.microsoft.com/office/drawing/2014/main" id="{BBB0E468-375A-A74A-AD5E-EDC93E485E78}"/>
              </a:ext>
            </a:extLst>
          </p:cNvPr>
          <p:cNvSpPr>
            <a:spLocks noGrp="1"/>
          </p:cNvSpPr>
          <p:nvPr>
            <p:ph type="body" sz="quarter" idx="13"/>
          </p:nvPr>
        </p:nvSpPr>
        <p:spPr>
          <a:xfrm>
            <a:off x="4370387" y="3818966"/>
            <a:ext cx="1589088" cy="2453246"/>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6" name="Text Placeholder 2">
            <a:extLst>
              <a:ext uri="{FF2B5EF4-FFF2-40B4-BE49-F238E27FC236}">
                <a16:creationId xmlns:a16="http://schemas.microsoft.com/office/drawing/2014/main" id="{23306775-7E51-4F44-B99E-7E1D443B99E3}"/>
              </a:ext>
            </a:extLst>
          </p:cNvPr>
          <p:cNvSpPr>
            <a:spLocks noGrp="1"/>
          </p:cNvSpPr>
          <p:nvPr>
            <p:ph type="body" sz="quarter" idx="14"/>
          </p:nvPr>
        </p:nvSpPr>
        <p:spPr>
          <a:xfrm>
            <a:off x="7192963" y="3818965"/>
            <a:ext cx="1584325" cy="24532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7" name="Text Placeholder 2">
            <a:extLst>
              <a:ext uri="{FF2B5EF4-FFF2-40B4-BE49-F238E27FC236}">
                <a16:creationId xmlns:a16="http://schemas.microsoft.com/office/drawing/2014/main" id="{F1E6FE8E-4450-8545-9451-92092591B45E}"/>
              </a:ext>
            </a:extLst>
          </p:cNvPr>
          <p:cNvSpPr>
            <a:spLocks noGrp="1"/>
          </p:cNvSpPr>
          <p:nvPr>
            <p:ph type="body" sz="quarter" idx="15"/>
          </p:nvPr>
        </p:nvSpPr>
        <p:spPr>
          <a:xfrm>
            <a:off x="10013950" y="968188"/>
            <a:ext cx="1595438"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8" name="Text Placeholder 2">
            <a:extLst>
              <a:ext uri="{FF2B5EF4-FFF2-40B4-BE49-F238E27FC236}">
                <a16:creationId xmlns:a16="http://schemas.microsoft.com/office/drawing/2014/main" id="{B006F60D-85D6-E049-BDFC-888F7E8E95E3}"/>
              </a:ext>
            </a:extLst>
          </p:cNvPr>
          <p:cNvSpPr>
            <a:spLocks noGrp="1"/>
          </p:cNvSpPr>
          <p:nvPr>
            <p:ph type="body" sz="quarter" idx="16"/>
          </p:nvPr>
        </p:nvSpPr>
        <p:spPr>
          <a:xfrm>
            <a:off x="10013950" y="3832412"/>
            <a:ext cx="1595438" cy="2439800"/>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9" name="Text Placeholder 2">
            <a:extLst>
              <a:ext uri="{FF2B5EF4-FFF2-40B4-BE49-F238E27FC236}">
                <a16:creationId xmlns:a16="http://schemas.microsoft.com/office/drawing/2014/main" id="{CC8AF00F-83DA-104D-A2BF-D2C439FE9BB3}"/>
              </a:ext>
            </a:extLst>
          </p:cNvPr>
          <p:cNvSpPr>
            <a:spLocks noGrp="1"/>
          </p:cNvSpPr>
          <p:nvPr>
            <p:ph type="body" sz="quarter" idx="17" hasCustomPrompt="1"/>
          </p:nvPr>
        </p:nvSpPr>
        <p:spPr>
          <a:xfrm>
            <a:off x="4370387" y="585789"/>
            <a:ext cx="1587600"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1</a:t>
            </a:r>
          </a:p>
        </p:txBody>
      </p:sp>
      <p:sp>
        <p:nvSpPr>
          <p:cNvPr id="10" name="Text Placeholder 2">
            <a:extLst>
              <a:ext uri="{FF2B5EF4-FFF2-40B4-BE49-F238E27FC236}">
                <a16:creationId xmlns:a16="http://schemas.microsoft.com/office/drawing/2014/main" id="{24A44678-F325-7746-8C84-E6F44D505769}"/>
              </a:ext>
            </a:extLst>
          </p:cNvPr>
          <p:cNvSpPr>
            <a:spLocks noGrp="1"/>
          </p:cNvSpPr>
          <p:nvPr>
            <p:ph type="body" sz="quarter" idx="18" hasCustomPrompt="1"/>
          </p:nvPr>
        </p:nvSpPr>
        <p:spPr>
          <a:xfrm>
            <a:off x="7192962" y="585789"/>
            <a:ext cx="1584326"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2</a:t>
            </a:r>
          </a:p>
        </p:txBody>
      </p:sp>
      <p:sp>
        <p:nvSpPr>
          <p:cNvPr id="12" name="Text Placeholder 2">
            <a:extLst>
              <a:ext uri="{FF2B5EF4-FFF2-40B4-BE49-F238E27FC236}">
                <a16:creationId xmlns:a16="http://schemas.microsoft.com/office/drawing/2014/main" id="{0EF3CCAA-003D-324C-9FAA-5B5DC19336A2}"/>
              </a:ext>
            </a:extLst>
          </p:cNvPr>
          <p:cNvSpPr>
            <a:spLocks noGrp="1"/>
          </p:cNvSpPr>
          <p:nvPr>
            <p:ph type="body" sz="quarter" idx="19" hasCustomPrompt="1"/>
          </p:nvPr>
        </p:nvSpPr>
        <p:spPr>
          <a:xfrm>
            <a:off x="10013950" y="585789"/>
            <a:ext cx="1595438"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3</a:t>
            </a:r>
          </a:p>
        </p:txBody>
      </p:sp>
      <p:sp>
        <p:nvSpPr>
          <p:cNvPr id="13" name="Text Placeholder 2">
            <a:extLst>
              <a:ext uri="{FF2B5EF4-FFF2-40B4-BE49-F238E27FC236}">
                <a16:creationId xmlns:a16="http://schemas.microsoft.com/office/drawing/2014/main" id="{C2BCACD0-0017-9A49-9325-DCBC40CB2C2D}"/>
              </a:ext>
            </a:extLst>
          </p:cNvPr>
          <p:cNvSpPr>
            <a:spLocks noGrp="1"/>
          </p:cNvSpPr>
          <p:nvPr>
            <p:ph type="body" sz="quarter" idx="20" hasCustomPrompt="1"/>
          </p:nvPr>
        </p:nvSpPr>
        <p:spPr>
          <a:xfrm>
            <a:off x="4371875" y="3442448"/>
            <a:ext cx="1587600"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4</a:t>
            </a:r>
          </a:p>
        </p:txBody>
      </p:sp>
      <p:sp>
        <p:nvSpPr>
          <p:cNvPr id="14" name="Text Placeholder 2">
            <a:extLst>
              <a:ext uri="{FF2B5EF4-FFF2-40B4-BE49-F238E27FC236}">
                <a16:creationId xmlns:a16="http://schemas.microsoft.com/office/drawing/2014/main" id="{E251C719-BC21-8C4B-9DBC-6E80CFA162A9}"/>
              </a:ext>
            </a:extLst>
          </p:cNvPr>
          <p:cNvSpPr>
            <a:spLocks noGrp="1"/>
          </p:cNvSpPr>
          <p:nvPr>
            <p:ph type="body" sz="quarter" idx="21" hasCustomPrompt="1"/>
          </p:nvPr>
        </p:nvSpPr>
        <p:spPr>
          <a:xfrm>
            <a:off x="7198939" y="3442447"/>
            <a:ext cx="1584326"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5</a:t>
            </a:r>
          </a:p>
        </p:txBody>
      </p:sp>
      <p:sp>
        <p:nvSpPr>
          <p:cNvPr id="15" name="Text Placeholder 2">
            <a:extLst>
              <a:ext uri="{FF2B5EF4-FFF2-40B4-BE49-F238E27FC236}">
                <a16:creationId xmlns:a16="http://schemas.microsoft.com/office/drawing/2014/main" id="{F4273179-F1BC-0844-A024-D6A32BBE630E}"/>
              </a:ext>
            </a:extLst>
          </p:cNvPr>
          <p:cNvSpPr>
            <a:spLocks noGrp="1"/>
          </p:cNvSpPr>
          <p:nvPr>
            <p:ph type="body" sz="quarter" idx="22" hasCustomPrompt="1"/>
          </p:nvPr>
        </p:nvSpPr>
        <p:spPr>
          <a:xfrm>
            <a:off x="10013950" y="3453944"/>
            <a:ext cx="1595438"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6</a:t>
            </a:r>
          </a:p>
        </p:txBody>
      </p:sp>
      <p:sp>
        <p:nvSpPr>
          <p:cNvPr id="17" name="Text Placeholder 16">
            <a:extLst>
              <a:ext uri="{FF2B5EF4-FFF2-40B4-BE49-F238E27FC236}">
                <a16:creationId xmlns:a16="http://schemas.microsoft.com/office/drawing/2014/main" id="{A6C6A35A-94DF-F144-AECD-CDD578CC4A7D}"/>
              </a:ext>
            </a:extLst>
          </p:cNvPr>
          <p:cNvSpPr>
            <a:spLocks noGrp="1"/>
          </p:cNvSpPr>
          <p:nvPr>
            <p:ph type="body" sz="quarter" idx="23"/>
          </p:nvPr>
        </p:nvSpPr>
        <p:spPr>
          <a:xfrm>
            <a:off x="584200" y="1436688"/>
            <a:ext cx="2538413" cy="1249573"/>
          </a:xfrm>
        </p:spPr>
        <p:txBody>
          <a:bodyPr/>
          <a:lstStyle>
            <a:lvl1pPr marL="0" indent="0">
              <a:buNone/>
              <a:defRPr sz="1400">
                <a:solidFill>
                  <a:schemeClr val="tx1"/>
                </a:solidFill>
              </a:defRPr>
            </a:lvl1pPr>
            <a:lvl2pPr marL="228600" indent="0">
              <a:buNone/>
              <a:defRPr sz="1400">
                <a:solidFill>
                  <a:schemeClr val="tx1"/>
                </a:solidFill>
              </a:defRPr>
            </a:lvl2pPr>
            <a:lvl3pPr marL="457200" indent="0">
              <a:buNone/>
              <a:defRPr sz="1400">
                <a:solidFill>
                  <a:schemeClr val="tx1"/>
                </a:solidFill>
              </a:defRPr>
            </a:lvl3pPr>
            <a:lvl4pPr marL="661988" indent="0">
              <a:buNone/>
              <a:defRPr sz="1400">
                <a:solidFill>
                  <a:schemeClr val="tx1"/>
                </a:solidFill>
              </a:defRPr>
            </a:lvl4pPr>
            <a:lvl5pPr marL="855663" indent="0">
              <a:buNone/>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51879971"/>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0" pos="1967">
          <p15:clr>
            <a:srgbClr val="A4A3A4"/>
          </p15:clr>
        </p15:guide>
        <p15:guide id="11" pos="2150">
          <p15:clr>
            <a:srgbClr val="A4A3A4"/>
          </p15:clr>
        </p15:guide>
        <p15:guide id="12" pos="2561">
          <p15:clr>
            <a:srgbClr val="A4A3A4"/>
          </p15:clr>
        </p15:guide>
        <p15:guide id="13" pos="2744">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8" orient="horz" pos="905">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47770739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le and text side by side multi colum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dirty="0"/>
              <a:t>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13" name="Text Placeholder 12">
            <a:extLst>
              <a:ext uri="{FF2B5EF4-FFF2-40B4-BE49-F238E27FC236}">
                <a16:creationId xmlns:a16="http://schemas.microsoft.com/office/drawing/2014/main" id="{5A7F7DDB-BF21-0B40-8DBB-D5BC0B4C25FC}"/>
              </a:ext>
            </a:extLst>
          </p:cNvPr>
          <p:cNvSpPr>
            <a:spLocks noGrp="1"/>
          </p:cNvSpPr>
          <p:nvPr>
            <p:ph type="body" sz="quarter" idx="12" hasCustomPrompt="1"/>
          </p:nvPr>
        </p:nvSpPr>
        <p:spPr>
          <a:xfrm>
            <a:off x="4941888" y="125801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4" name="Text Placeholder 12">
            <a:extLst>
              <a:ext uri="{FF2B5EF4-FFF2-40B4-BE49-F238E27FC236}">
                <a16:creationId xmlns:a16="http://schemas.microsoft.com/office/drawing/2014/main" id="{4BDDDD90-9BFD-D94C-A026-A013126F234B}"/>
              </a:ext>
            </a:extLst>
          </p:cNvPr>
          <p:cNvSpPr>
            <a:spLocks noGrp="1"/>
          </p:cNvSpPr>
          <p:nvPr>
            <p:ph type="body" sz="quarter" idx="13" hasCustomPrompt="1"/>
          </p:nvPr>
        </p:nvSpPr>
        <p:spPr>
          <a:xfrm>
            <a:off x="8688288" y="125801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5" name="Text Placeholder 12">
            <a:extLst>
              <a:ext uri="{FF2B5EF4-FFF2-40B4-BE49-F238E27FC236}">
                <a16:creationId xmlns:a16="http://schemas.microsoft.com/office/drawing/2014/main" id="{232B6EB5-03C8-914E-9180-000AE9B40A6D}"/>
              </a:ext>
            </a:extLst>
          </p:cNvPr>
          <p:cNvSpPr>
            <a:spLocks noGrp="1"/>
          </p:cNvSpPr>
          <p:nvPr>
            <p:ph type="body" sz="quarter" idx="14" hasCustomPrompt="1"/>
          </p:nvPr>
        </p:nvSpPr>
        <p:spPr>
          <a:xfrm>
            <a:off x="4941988" y="296068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6" name="Text Placeholder 12">
            <a:extLst>
              <a:ext uri="{FF2B5EF4-FFF2-40B4-BE49-F238E27FC236}">
                <a16:creationId xmlns:a16="http://schemas.microsoft.com/office/drawing/2014/main" id="{E05CAB66-4649-1E49-8948-4B95A4DA20C6}"/>
              </a:ext>
            </a:extLst>
          </p:cNvPr>
          <p:cNvSpPr>
            <a:spLocks noGrp="1"/>
          </p:cNvSpPr>
          <p:nvPr>
            <p:ph type="body" sz="quarter" idx="15" hasCustomPrompt="1"/>
          </p:nvPr>
        </p:nvSpPr>
        <p:spPr>
          <a:xfrm>
            <a:off x="8688388" y="296068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7" name="Text Placeholder 12">
            <a:extLst>
              <a:ext uri="{FF2B5EF4-FFF2-40B4-BE49-F238E27FC236}">
                <a16:creationId xmlns:a16="http://schemas.microsoft.com/office/drawing/2014/main" id="{42F89A67-E82E-F843-9DEB-23D191BCA6DA}"/>
              </a:ext>
            </a:extLst>
          </p:cNvPr>
          <p:cNvSpPr>
            <a:spLocks noGrp="1"/>
          </p:cNvSpPr>
          <p:nvPr>
            <p:ph type="body" sz="quarter" idx="16" hasCustomPrompt="1"/>
          </p:nvPr>
        </p:nvSpPr>
        <p:spPr>
          <a:xfrm>
            <a:off x="4941988" y="4545013"/>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8" name="Text Placeholder 12">
            <a:extLst>
              <a:ext uri="{FF2B5EF4-FFF2-40B4-BE49-F238E27FC236}">
                <a16:creationId xmlns:a16="http://schemas.microsoft.com/office/drawing/2014/main" id="{0B8598BC-5AC5-AD4D-A8E2-20CD9CD176BF}"/>
              </a:ext>
            </a:extLst>
          </p:cNvPr>
          <p:cNvSpPr>
            <a:spLocks noGrp="1"/>
          </p:cNvSpPr>
          <p:nvPr>
            <p:ph type="body" sz="quarter" idx="17" hasCustomPrompt="1"/>
          </p:nvPr>
        </p:nvSpPr>
        <p:spPr>
          <a:xfrm>
            <a:off x="8688388" y="4545013"/>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Tree>
    <p:extLst>
      <p:ext uri="{BB962C8B-B14F-4D97-AF65-F5344CB8AC3E}">
        <p14:creationId xmlns:p14="http://schemas.microsoft.com/office/powerpoint/2010/main" val="367836929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30" pos="2376">
          <p15:clr>
            <a:srgbClr val="5ACBF0"/>
          </p15:clr>
        </p15:guide>
        <p15:guide id="31" pos="3113">
          <p15:clr>
            <a:srgbClr val="5ACBF0"/>
          </p15:clr>
        </p15:guide>
        <p15:guide id="32" pos="5473" userDrawn="1">
          <p15:clr>
            <a:srgbClr val="FBAE4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le and text side by side multi column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dirty="0"/>
              <a:t>Resources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29" name="Text Placeholder 4">
            <a:extLst>
              <a:ext uri="{FF2B5EF4-FFF2-40B4-BE49-F238E27FC236}">
                <a16:creationId xmlns:a16="http://schemas.microsoft.com/office/drawing/2014/main" id="{8F144F22-0BD6-9648-A319-DDB697CF396B}"/>
              </a:ext>
            </a:extLst>
          </p:cNvPr>
          <p:cNvSpPr>
            <a:spLocks noGrp="1"/>
          </p:cNvSpPr>
          <p:nvPr>
            <p:ph type="body" sz="quarter" idx="12" hasCustomPrompt="1"/>
          </p:nvPr>
        </p:nvSpPr>
        <p:spPr>
          <a:xfrm>
            <a:off x="8688289" y="718472"/>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0" name="Text Placeholder 7">
            <a:extLst>
              <a:ext uri="{FF2B5EF4-FFF2-40B4-BE49-F238E27FC236}">
                <a16:creationId xmlns:a16="http://schemas.microsoft.com/office/drawing/2014/main" id="{5CF58F7B-2211-6646-985A-CAD949B1B5E7}"/>
              </a:ext>
            </a:extLst>
          </p:cNvPr>
          <p:cNvSpPr>
            <a:spLocks noGrp="1"/>
          </p:cNvSpPr>
          <p:nvPr>
            <p:ph type="body" sz="quarter" idx="13" hasCustomPrompt="1"/>
          </p:nvPr>
        </p:nvSpPr>
        <p:spPr>
          <a:xfrm>
            <a:off x="8688288" y="1346405"/>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1" name="Text Placeholder 4">
            <a:extLst>
              <a:ext uri="{FF2B5EF4-FFF2-40B4-BE49-F238E27FC236}">
                <a16:creationId xmlns:a16="http://schemas.microsoft.com/office/drawing/2014/main" id="{405EE505-078A-9D4D-AB44-E74DDB284FDF}"/>
              </a:ext>
            </a:extLst>
          </p:cNvPr>
          <p:cNvSpPr>
            <a:spLocks noGrp="1"/>
          </p:cNvSpPr>
          <p:nvPr>
            <p:ph type="body" sz="quarter" idx="14" hasCustomPrompt="1"/>
          </p:nvPr>
        </p:nvSpPr>
        <p:spPr>
          <a:xfrm>
            <a:off x="4943872" y="718472"/>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2" name="Text Placeholder 7">
            <a:extLst>
              <a:ext uri="{FF2B5EF4-FFF2-40B4-BE49-F238E27FC236}">
                <a16:creationId xmlns:a16="http://schemas.microsoft.com/office/drawing/2014/main" id="{C8C6E084-6AAE-1F47-A359-962769636923}"/>
              </a:ext>
            </a:extLst>
          </p:cNvPr>
          <p:cNvSpPr>
            <a:spLocks noGrp="1"/>
          </p:cNvSpPr>
          <p:nvPr>
            <p:ph type="body" sz="quarter" idx="15" hasCustomPrompt="1"/>
          </p:nvPr>
        </p:nvSpPr>
        <p:spPr>
          <a:xfrm>
            <a:off x="4943871" y="1346405"/>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3" name="Text Placeholder 4">
            <a:extLst>
              <a:ext uri="{FF2B5EF4-FFF2-40B4-BE49-F238E27FC236}">
                <a16:creationId xmlns:a16="http://schemas.microsoft.com/office/drawing/2014/main" id="{1028C337-4BBC-0847-9E7B-072AA5006B67}"/>
              </a:ext>
            </a:extLst>
          </p:cNvPr>
          <p:cNvSpPr>
            <a:spLocks noGrp="1"/>
          </p:cNvSpPr>
          <p:nvPr>
            <p:ph type="body" sz="quarter" idx="16" hasCustomPrompt="1"/>
          </p:nvPr>
        </p:nvSpPr>
        <p:spPr>
          <a:xfrm>
            <a:off x="8688388" y="2528888"/>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4" name="Text Placeholder 7">
            <a:extLst>
              <a:ext uri="{FF2B5EF4-FFF2-40B4-BE49-F238E27FC236}">
                <a16:creationId xmlns:a16="http://schemas.microsoft.com/office/drawing/2014/main" id="{3CA908C0-CC26-994C-BCBB-16677F403D53}"/>
              </a:ext>
            </a:extLst>
          </p:cNvPr>
          <p:cNvSpPr>
            <a:spLocks noGrp="1"/>
          </p:cNvSpPr>
          <p:nvPr>
            <p:ph type="body" sz="quarter" idx="17" hasCustomPrompt="1"/>
          </p:nvPr>
        </p:nvSpPr>
        <p:spPr>
          <a:xfrm>
            <a:off x="8688387" y="3156821"/>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5" name="Text Placeholder 4">
            <a:extLst>
              <a:ext uri="{FF2B5EF4-FFF2-40B4-BE49-F238E27FC236}">
                <a16:creationId xmlns:a16="http://schemas.microsoft.com/office/drawing/2014/main" id="{2DF3FE50-082A-0948-BD94-1E474F8B6650}"/>
              </a:ext>
            </a:extLst>
          </p:cNvPr>
          <p:cNvSpPr>
            <a:spLocks noGrp="1"/>
          </p:cNvSpPr>
          <p:nvPr>
            <p:ph type="body" sz="quarter" idx="18" hasCustomPrompt="1"/>
          </p:nvPr>
        </p:nvSpPr>
        <p:spPr>
          <a:xfrm>
            <a:off x="4943971" y="2528888"/>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6" name="Text Placeholder 7">
            <a:extLst>
              <a:ext uri="{FF2B5EF4-FFF2-40B4-BE49-F238E27FC236}">
                <a16:creationId xmlns:a16="http://schemas.microsoft.com/office/drawing/2014/main" id="{51B46850-7DCD-C045-8688-B3173EA7128A}"/>
              </a:ext>
            </a:extLst>
          </p:cNvPr>
          <p:cNvSpPr>
            <a:spLocks noGrp="1"/>
          </p:cNvSpPr>
          <p:nvPr>
            <p:ph type="body" sz="quarter" idx="19" hasCustomPrompt="1"/>
          </p:nvPr>
        </p:nvSpPr>
        <p:spPr>
          <a:xfrm>
            <a:off x="4943970" y="3156821"/>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7" name="Text Placeholder 4">
            <a:extLst>
              <a:ext uri="{FF2B5EF4-FFF2-40B4-BE49-F238E27FC236}">
                <a16:creationId xmlns:a16="http://schemas.microsoft.com/office/drawing/2014/main" id="{2281B86D-86C4-EF4D-8E51-FA06DC5C129C}"/>
              </a:ext>
            </a:extLst>
          </p:cNvPr>
          <p:cNvSpPr>
            <a:spLocks noGrp="1"/>
          </p:cNvSpPr>
          <p:nvPr>
            <p:ph type="body" sz="quarter" idx="20" hasCustomPrompt="1"/>
          </p:nvPr>
        </p:nvSpPr>
        <p:spPr>
          <a:xfrm>
            <a:off x="8688388" y="4508500"/>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8" name="Text Placeholder 7">
            <a:extLst>
              <a:ext uri="{FF2B5EF4-FFF2-40B4-BE49-F238E27FC236}">
                <a16:creationId xmlns:a16="http://schemas.microsoft.com/office/drawing/2014/main" id="{CD7C6A60-8B27-F941-BE59-3393319E04A8}"/>
              </a:ext>
            </a:extLst>
          </p:cNvPr>
          <p:cNvSpPr>
            <a:spLocks noGrp="1"/>
          </p:cNvSpPr>
          <p:nvPr>
            <p:ph type="body" sz="quarter" idx="21" hasCustomPrompt="1"/>
          </p:nvPr>
        </p:nvSpPr>
        <p:spPr>
          <a:xfrm>
            <a:off x="8688387" y="5136433"/>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9" name="Text Placeholder 4">
            <a:extLst>
              <a:ext uri="{FF2B5EF4-FFF2-40B4-BE49-F238E27FC236}">
                <a16:creationId xmlns:a16="http://schemas.microsoft.com/office/drawing/2014/main" id="{65525191-F6B4-544C-B681-5D4D7614A715}"/>
              </a:ext>
            </a:extLst>
          </p:cNvPr>
          <p:cNvSpPr>
            <a:spLocks noGrp="1"/>
          </p:cNvSpPr>
          <p:nvPr>
            <p:ph type="body" sz="quarter" idx="22" hasCustomPrompt="1"/>
          </p:nvPr>
        </p:nvSpPr>
        <p:spPr>
          <a:xfrm>
            <a:off x="4943971" y="4508500"/>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40" name="Text Placeholder 7">
            <a:extLst>
              <a:ext uri="{FF2B5EF4-FFF2-40B4-BE49-F238E27FC236}">
                <a16:creationId xmlns:a16="http://schemas.microsoft.com/office/drawing/2014/main" id="{382BF458-E658-2448-A63F-544B4E757619}"/>
              </a:ext>
            </a:extLst>
          </p:cNvPr>
          <p:cNvSpPr>
            <a:spLocks noGrp="1"/>
          </p:cNvSpPr>
          <p:nvPr>
            <p:ph type="body" sz="quarter" idx="23" hasCustomPrompt="1"/>
          </p:nvPr>
        </p:nvSpPr>
        <p:spPr>
          <a:xfrm>
            <a:off x="4943970" y="5136433"/>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Tree>
    <p:extLst>
      <p:ext uri="{BB962C8B-B14F-4D97-AF65-F5344CB8AC3E}">
        <p14:creationId xmlns:p14="http://schemas.microsoft.com/office/powerpoint/2010/main" val="152312443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30" pos="2376">
          <p15:clr>
            <a:srgbClr val="5ACBF0"/>
          </p15:clr>
        </p15:guide>
        <p15:guide id="31" pos="3113">
          <p15:clr>
            <a:srgbClr val="5ACBF0"/>
          </p15:clr>
        </p15:guide>
        <p15:guide id="32" pos="5473" userDrawn="1">
          <p15:clr>
            <a:srgbClr val="FBAE4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2_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75747"/>
          </a:xfrm>
        </p:spPr>
        <p:txBody>
          <a:bodyPr anchor="t">
            <a:noAutofit/>
          </a:bodyPr>
          <a:lstStyle>
            <a:lvl1pPr>
              <a:defRPr>
                <a:solidFill>
                  <a:schemeClr val="accent3"/>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hasCustomPrompt="1"/>
          </p:nvPr>
        </p:nvSpPr>
        <p:spPr>
          <a:xfrm>
            <a:off x="584200" y="1286005"/>
            <a:ext cx="3187700" cy="4983033"/>
          </a:xfrm>
        </p:spPr>
        <p:txBody>
          <a:bodyPr anchor="t">
            <a:noAutofit/>
          </a:bodyPr>
          <a:lstStyle>
            <a:lvl1pPr marL="0" indent="0">
              <a:spcAft>
                <a:spcPts val="600"/>
              </a:spcAft>
              <a:buFont typeface="Wingdings" panose="05000000000000000000" pitchFamily="2" charset="2"/>
              <a:buNone/>
              <a:defRPr sz="2000">
                <a:solidFill>
                  <a:schemeClr val="bg1"/>
                </a:solidFill>
              </a:defRPr>
            </a:lvl1pPr>
          </a:lstStyle>
          <a:p>
            <a:pPr lvl="0"/>
            <a:r>
              <a:rPr lang="en-US" dirty="0"/>
              <a:t>Subtitle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69248679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_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783590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4200" y="585788"/>
            <a:ext cx="6088063" cy="608698"/>
          </a:xfrm>
        </p:spPr>
        <p:txBody>
          <a:bodyPr anchor="t">
            <a:noAutofit/>
          </a:bodyPr>
          <a:lstStyle>
            <a:lvl1pPr>
              <a:defRPr>
                <a:solidFill>
                  <a:schemeClr val="tx2"/>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8361404" y="585788"/>
            <a:ext cx="3247983" cy="5683249"/>
          </a:xfrm>
        </p:spPr>
        <p:txBody>
          <a:bodyPr anchor="t">
            <a:noAutofit/>
          </a:bodyPr>
          <a:lstStyle>
            <a:lvl1pPr marL="0" indent="0">
              <a:spcAft>
                <a:spcPts val="600"/>
              </a:spcAft>
              <a:buFont typeface="Wingdings" panose="05000000000000000000" pitchFamily="2" charset="2"/>
              <a:buNone/>
              <a:defRPr sz="2000">
                <a:solidFill>
                  <a:schemeClr val="bg1"/>
                </a:solidFill>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7" name="Text Placeholder 2">
            <a:extLst>
              <a:ext uri="{FF2B5EF4-FFF2-40B4-BE49-F238E27FC236}">
                <a16:creationId xmlns:a16="http://schemas.microsoft.com/office/drawing/2014/main" id="{731C9FF9-0EE9-A946-8C26-107C9EB0E78C}"/>
              </a:ext>
            </a:extLst>
          </p:cNvPr>
          <p:cNvSpPr>
            <a:spLocks noGrp="1"/>
          </p:cNvSpPr>
          <p:nvPr>
            <p:ph type="body" sz="quarter" idx="12"/>
          </p:nvPr>
        </p:nvSpPr>
        <p:spPr>
          <a:xfrm>
            <a:off x="584200" y="1196752"/>
            <a:ext cx="6088063" cy="2232247"/>
          </a:xfrm>
        </p:spPr>
        <p:txBody>
          <a:bodyPr anchor="t">
            <a:noAutofit/>
          </a:bodyPr>
          <a:lstStyle>
            <a:lvl1pPr marL="0" indent="0">
              <a:spcAft>
                <a:spcPts val="600"/>
              </a:spcAft>
              <a:buFont typeface="Wingdings" panose="05000000000000000000" pitchFamily="2" charset="2"/>
              <a:buNone/>
              <a:defRPr sz="2000">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475047256"/>
      </p:ext>
    </p:extLst>
  </p:cSld>
  <p:clrMapOvr>
    <a:masterClrMapping/>
  </p:clrMapOvr>
  <p:transition>
    <p:fade/>
  </p:transition>
  <p:extLst>
    <p:ext uri="{DCECCB84-F9BA-43D5-87BE-67443E8EF086}">
      <p15:sldGuideLst xmlns:p15="http://schemas.microsoft.com/office/powerpoint/2012/main">
        <p15:guide id="13" pos="4929" userDrawn="1">
          <p15:clr>
            <a:srgbClr val="5ACBF0"/>
          </p15:clr>
        </p15:guide>
        <p15:guide id="29" orient="horz" pos="2160">
          <p15:clr>
            <a:srgbClr val="5ACBF0"/>
          </p15:clr>
        </p15:guide>
        <p15:guide id="30" pos="4566" userDrawn="1">
          <p15:clr>
            <a:srgbClr val="5ACBF0"/>
          </p15:clr>
        </p15:guide>
        <p15:guide id="31" pos="4203" userDrawn="1">
          <p15:clr>
            <a:srgbClr val="5ACBF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itle and text side by side 4">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noAutofit/>
          </a:bodyPr>
          <a:lstStyle>
            <a:lvl1pPr>
              <a:defRPr>
                <a:solidFill>
                  <a:schemeClr val="tx1"/>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noAutofit/>
          </a:bodyPr>
          <a:lstStyle>
            <a:lvl1pPr marL="0" indent="0">
              <a:spcAft>
                <a:spcPts val="600"/>
              </a:spcAft>
              <a:buFont typeface="Wingdings" panose="05000000000000000000" pitchFamily="2" charset="2"/>
              <a:buNone/>
              <a:defRPr>
                <a:solidFill>
                  <a:schemeClr val="tx1"/>
                </a:solidFill>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88644385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itle and text side by side 5">
    <p:bg>
      <p:bgRef idx="1001">
        <a:schemeClr val="bg2"/>
      </p:bgRef>
    </p:bg>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8DDDE60-CF92-3E47-B933-9AD563CFC823}"/>
              </a:ext>
              <a:ext uri="{C183D7F6-B498-43B3-948B-1728B52AA6E4}">
                <adec:decorative xmlns:adec="http://schemas.microsoft.com/office/drawing/2017/decorative" val="1"/>
              </a:ext>
            </a:extLst>
          </p:cNvPr>
          <p:cNvCxnSpPr>
            <a:cxnSpLocks/>
          </p:cNvCxnSpPr>
          <p:nvPr userDrawn="1"/>
        </p:nvCxnSpPr>
        <p:spPr>
          <a:xfrm>
            <a:off x="6096000" y="1989442"/>
            <a:ext cx="0" cy="2879117"/>
          </a:xfrm>
          <a:prstGeom prst="line">
            <a:avLst/>
          </a:prstGeom>
          <a:ln w="285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id="{A9E8FB02-E25B-E14D-8924-32CC3949ADD1}"/>
              </a:ext>
            </a:extLst>
          </p:cNvPr>
          <p:cNvSpPr>
            <a:spLocks noGrp="1"/>
          </p:cNvSpPr>
          <p:nvPr>
            <p:ph type="title" hasCustomPrompt="1"/>
          </p:nvPr>
        </p:nvSpPr>
        <p:spPr>
          <a:xfrm>
            <a:off x="588263" y="585788"/>
            <a:ext cx="4894962" cy="5683250"/>
          </a:xfrm>
        </p:spPr>
        <p:txBody>
          <a:bodyPr anchor="ctr">
            <a:noAutofit/>
          </a:bodyPr>
          <a:lstStyle>
            <a:lvl1pPr>
              <a:defRPr>
                <a:solidFill>
                  <a:schemeClr val="accent3"/>
                </a:solidFill>
              </a:defRPr>
            </a:lvl1pPr>
          </a:lstStyle>
          <a:p>
            <a:r>
              <a:rPr lang="en-US" dirty="0"/>
              <a:t>Title</a:t>
            </a:r>
          </a:p>
        </p:txBody>
      </p:sp>
      <p:sp>
        <p:nvSpPr>
          <p:cNvPr id="6" name="Text Placeholder 2">
            <a:extLst>
              <a:ext uri="{FF2B5EF4-FFF2-40B4-BE49-F238E27FC236}">
                <a16:creationId xmlns:a16="http://schemas.microsoft.com/office/drawing/2014/main" id="{C74FD3CD-1AFC-E14A-A565-37F4D59C5377}"/>
              </a:ext>
            </a:extLst>
          </p:cNvPr>
          <p:cNvSpPr>
            <a:spLocks noGrp="1"/>
          </p:cNvSpPr>
          <p:nvPr>
            <p:ph type="body" sz="quarter" idx="11"/>
          </p:nvPr>
        </p:nvSpPr>
        <p:spPr>
          <a:xfrm>
            <a:off x="6672262" y="585788"/>
            <a:ext cx="4937125" cy="5683249"/>
          </a:xfrm>
        </p:spPr>
        <p:txBody>
          <a:bodyPr anchor="ctr">
            <a:noAutofit/>
          </a:bodyPr>
          <a:lstStyle>
            <a:lvl1pPr marL="0" indent="0">
              <a:spcAft>
                <a:spcPts val="600"/>
              </a:spcAft>
              <a:buFont typeface="Wingdings" panose="05000000000000000000" pitchFamily="2" charset="2"/>
              <a:buNone/>
              <a:defRPr>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40532634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6" pos="3749">
          <p15:clr>
            <a:srgbClr val="A4A3A4"/>
          </p15:clr>
        </p15:guide>
        <p15:guide id="17" pos="3931" userDrawn="1">
          <p15:clr>
            <a:srgbClr val="A4A3A4"/>
          </p15:clr>
        </p15:guide>
        <p15:guide id="28" pos="3840">
          <p15:clr>
            <a:srgbClr val="F26B43"/>
          </p15:clr>
        </p15:guide>
        <p15:guide id="29" pos="3454" userDrawn="1">
          <p15:clr>
            <a:srgbClr val="FBAE40"/>
          </p15:clr>
        </p15:guide>
        <p15:guide id="30" pos="4203"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nd Slide Color Bkg">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5715040"/>
            <a:ext cx="9144000" cy="553998"/>
          </a:xfrm>
          <a:noFill/>
        </p:spPr>
        <p:txBody>
          <a:bodyPr lIns="0" tIns="0" rIns="0" bIns="0" anchor="b" anchorCtr="0">
            <a:spAutoFit/>
          </a:bodyPr>
          <a:lstStyle>
            <a:lvl1pPr>
              <a:defRPr sz="3600" spc="-50" baseline="0">
                <a:solidFill>
                  <a:schemeClr val="accent3"/>
                </a:solidFill>
                <a:latin typeface="+mj-lt"/>
                <a:cs typeface="Segoe UI" panose="020B0502040204020203" pitchFamily="34" charset="0"/>
              </a:defRPr>
            </a:lvl1pPr>
          </a:lstStyle>
          <a:p>
            <a:r>
              <a:rPr lang="en-US" dirty="0"/>
              <a:t>Thank you</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9996187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6132" userDrawn="1">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Project Profil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753517-0CF4-2145-AABB-8F14C26A09AD}"/>
              </a:ext>
            </a:extLst>
          </p:cNvPr>
          <p:cNvSpPr/>
          <p:nvPr userDrawn="1"/>
        </p:nvSpPr>
        <p:spPr bwMode="auto">
          <a:xfrm>
            <a:off x="-1" y="0"/>
            <a:ext cx="5959475"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62DDA6FD-CC5D-0345-82C4-633849427A60}"/>
              </a:ext>
            </a:extLst>
          </p:cNvPr>
          <p:cNvSpPr>
            <a:spLocks noGrp="1"/>
          </p:cNvSpPr>
          <p:nvPr>
            <p:ph type="title" hasCustomPrompt="1"/>
          </p:nvPr>
        </p:nvSpPr>
        <p:spPr>
          <a:xfrm>
            <a:off x="588263" y="585788"/>
            <a:ext cx="4726687" cy="850900"/>
          </a:xfrm>
        </p:spPr>
        <p:txBody>
          <a:bodyPr anchor="t">
            <a:noAutofit/>
          </a:bodyPr>
          <a:lstStyle>
            <a:lvl1pPr>
              <a:defRPr>
                <a:solidFill>
                  <a:schemeClr val="accent3"/>
                </a:solidFill>
              </a:defRPr>
            </a:lvl1pPr>
          </a:lstStyle>
          <a:p>
            <a:r>
              <a:rPr lang="en-US" dirty="0"/>
              <a:t>Project Name</a:t>
            </a:r>
          </a:p>
        </p:txBody>
      </p:sp>
      <p:cxnSp>
        <p:nvCxnSpPr>
          <p:cNvPr id="11" name="Straight Connector 10">
            <a:extLst>
              <a:ext uri="{FF2B5EF4-FFF2-40B4-BE49-F238E27FC236}">
                <a16:creationId xmlns:a16="http://schemas.microsoft.com/office/drawing/2014/main" id="{B2304FDD-17CA-A147-9CB2-F7A4E83816B0}"/>
              </a:ext>
            </a:extLst>
          </p:cNvPr>
          <p:cNvCxnSpPr/>
          <p:nvPr userDrawn="1"/>
        </p:nvCxnSpPr>
        <p:spPr>
          <a:xfrm>
            <a:off x="6240463" y="2028346"/>
            <a:ext cx="5368925"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3" name="Text Placeholder 22">
            <a:extLst>
              <a:ext uri="{FF2B5EF4-FFF2-40B4-BE49-F238E27FC236}">
                <a16:creationId xmlns:a16="http://schemas.microsoft.com/office/drawing/2014/main" id="{7E88AE75-9022-0C40-AABE-5A0B8F88A37D}"/>
              </a:ext>
            </a:extLst>
          </p:cNvPr>
          <p:cNvSpPr>
            <a:spLocks noGrp="1"/>
          </p:cNvSpPr>
          <p:nvPr>
            <p:ph type="body" sz="quarter" idx="10" hasCustomPrompt="1"/>
          </p:nvPr>
        </p:nvSpPr>
        <p:spPr>
          <a:xfrm>
            <a:off x="584201" y="2017713"/>
            <a:ext cx="3481387" cy="2326791"/>
          </a:xfrm>
        </p:spPr>
        <p:txBody>
          <a:bodyPr/>
          <a:lstStyle>
            <a:lvl1pPr marL="0" indent="0">
              <a:lnSpc>
                <a:spcPct val="100000"/>
              </a:lnSpc>
              <a:buNone/>
              <a:defRPr sz="1800">
                <a:solidFill>
                  <a:schemeClr val="bg1"/>
                </a:solidFill>
              </a:defRPr>
            </a:lvl1pPr>
            <a:lvl2pPr marL="228600" indent="0">
              <a:buNone/>
              <a:defRPr sz="1800">
                <a:solidFill>
                  <a:schemeClr val="bg1"/>
                </a:solidFill>
              </a:defRPr>
            </a:lvl2pPr>
            <a:lvl3pPr marL="457200" indent="0">
              <a:buNone/>
              <a:defRPr sz="1800">
                <a:solidFill>
                  <a:schemeClr val="bg1"/>
                </a:solidFill>
              </a:defRPr>
            </a:lvl3pPr>
            <a:lvl4pPr marL="661988" indent="0">
              <a:buNone/>
              <a:defRPr sz="1800">
                <a:solidFill>
                  <a:schemeClr val="bg1"/>
                </a:solidFill>
              </a:defRPr>
            </a:lvl4pPr>
            <a:lvl5pPr marL="855663" indent="0">
              <a:buNone/>
              <a:defRPr sz="1800">
                <a:solidFill>
                  <a:schemeClr val="bg1"/>
                </a:solidFill>
              </a:defRPr>
            </a:lvl5pPr>
          </a:lstStyle>
          <a:p>
            <a:pPr>
              <a:lnSpc>
                <a:spcPct val="100000"/>
              </a:lnSpc>
            </a:pPr>
            <a:r>
              <a:rPr lang="en-US" sz="1800" b="0" dirty="0">
                <a:solidFill>
                  <a:schemeClr val="bg1"/>
                </a:solidFill>
                <a:latin typeface="Segoe UI" panose="020B0502040204020203" pitchFamily="34" charset="0"/>
                <a:cs typeface="Segoe UI" panose="020B0502040204020203" pitchFamily="34" charset="0"/>
              </a:rPr>
              <a:t>Provide more context and a detailed overview of what the project goals are, what you have or hope to accomplish.</a:t>
            </a:r>
          </a:p>
          <a:p>
            <a:pPr>
              <a:lnSpc>
                <a:spcPct val="100000"/>
              </a:lnSpc>
            </a:pPr>
            <a:endParaRPr lang="en-US" sz="1800" b="0" dirty="0">
              <a:solidFill>
                <a:schemeClr val="bg1"/>
              </a:solidFill>
              <a:latin typeface="Segoe UI" panose="020B0502040204020203" pitchFamily="34" charset="0"/>
              <a:cs typeface="Segoe UI" panose="020B0502040204020203" pitchFamily="34" charset="0"/>
            </a:endParaRPr>
          </a:p>
          <a:p>
            <a:pPr>
              <a:lnSpc>
                <a:spcPct val="100000"/>
              </a:lnSpc>
            </a:pPr>
            <a:r>
              <a:rPr lang="en-US" sz="1800" b="0" dirty="0">
                <a:solidFill>
                  <a:schemeClr val="bg1"/>
                </a:solidFill>
                <a:latin typeface="Segoe UI" panose="020B0502040204020203" pitchFamily="34" charset="0"/>
                <a:cs typeface="Segoe UI" panose="020B0502040204020203" pitchFamily="34" charset="0"/>
              </a:rPr>
              <a:t>This space accommodates multiple lines of text so there is enough room to give details.</a:t>
            </a:r>
          </a:p>
        </p:txBody>
      </p:sp>
      <p:sp>
        <p:nvSpPr>
          <p:cNvPr id="32" name="Text Placeholder 31">
            <a:extLst>
              <a:ext uri="{FF2B5EF4-FFF2-40B4-BE49-F238E27FC236}">
                <a16:creationId xmlns:a16="http://schemas.microsoft.com/office/drawing/2014/main" id="{A0CD7186-AF1B-F240-9FA1-9EE24D7F044C}"/>
              </a:ext>
            </a:extLst>
          </p:cNvPr>
          <p:cNvSpPr>
            <a:spLocks noGrp="1"/>
          </p:cNvSpPr>
          <p:nvPr>
            <p:ph type="body" sz="quarter" idx="11" hasCustomPrompt="1"/>
          </p:nvPr>
        </p:nvSpPr>
        <p:spPr>
          <a:xfrm>
            <a:off x="6240463" y="585788"/>
            <a:ext cx="1597025"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dirty="0"/>
              <a:t>$2M</a:t>
            </a:r>
          </a:p>
        </p:txBody>
      </p:sp>
      <p:sp>
        <p:nvSpPr>
          <p:cNvPr id="33" name="Text Placeholder 31">
            <a:extLst>
              <a:ext uri="{FF2B5EF4-FFF2-40B4-BE49-F238E27FC236}">
                <a16:creationId xmlns:a16="http://schemas.microsoft.com/office/drawing/2014/main" id="{7587C738-B53A-F743-AF70-728C3FB00C7E}"/>
              </a:ext>
            </a:extLst>
          </p:cNvPr>
          <p:cNvSpPr>
            <a:spLocks noGrp="1"/>
          </p:cNvSpPr>
          <p:nvPr>
            <p:ph type="body" sz="quarter" idx="12" hasCustomPrompt="1"/>
          </p:nvPr>
        </p:nvSpPr>
        <p:spPr>
          <a:xfrm>
            <a:off x="8148638" y="585788"/>
            <a:ext cx="1560611"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dirty="0"/>
              <a:t>70%</a:t>
            </a:r>
          </a:p>
        </p:txBody>
      </p:sp>
      <p:sp>
        <p:nvSpPr>
          <p:cNvPr id="34" name="Text Placeholder 31">
            <a:extLst>
              <a:ext uri="{FF2B5EF4-FFF2-40B4-BE49-F238E27FC236}">
                <a16:creationId xmlns:a16="http://schemas.microsoft.com/office/drawing/2014/main" id="{51CBA738-F416-D541-8E97-0F3A7416055D}"/>
              </a:ext>
            </a:extLst>
          </p:cNvPr>
          <p:cNvSpPr>
            <a:spLocks noGrp="1"/>
          </p:cNvSpPr>
          <p:nvPr>
            <p:ph type="body" sz="quarter" idx="13" hasCustomPrompt="1"/>
          </p:nvPr>
        </p:nvSpPr>
        <p:spPr>
          <a:xfrm>
            <a:off x="10013951" y="585788"/>
            <a:ext cx="1595438"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dirty="0"/>
              <a:t>300</a:t>
            </a:r>
          </a:p>
        </p:txBody>
      </p:sp>
      <p:sp>
        <p:nvSpPr>
          <p:cNvPr id="36" name="Text Placeholder 35">
            <a:extLst>
              <a:ext uri="{FF2B5EF4-FFF2-40B4-BE49-F238E27FC236}">
                <a16:creationId xmlns:a16="http://schemas.microsoft.com/office/drawing/2014/main" id="{28B23554-69BF-764F-A44D-94C8151E6484}"/>
              </a:ext>
            </a:extLst>
          </p:cNvPr>
          <p:cNvSpPr>
            <a:spLocks noGrp="1"/>
          </p:cNvSpPr>
          <p:nvPr>
            <p:ph type="body" sz="quarter" idx="14" hasCustomPrompt="1"/>
          </p:nvPr>
        </p:nvSpPr>
        <p:spPr>
          <a:xfrm>
            <a:off x="6240463" y="1233489"/>
            <a:ext cx="1571625"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Financial</a:t>
            </a:r>
          </a:p>
          <a:p>
            <a:pPr lvl="0"/>
            <a:r>
              <a:rPr lang="en-US" dirty="0"/>
              <a:t>Value</a:t>
            </a:r>
          </a:p>
        </p:txBody>
      </p:sp>
      <p:sp>
        <p:nvSpPr>
          <p:cNvPr id="37" name="Text Placeholder 35">
            <a:extLst>
              <a:ext uri="{FF2B5EF4-FFF2-40B4-BE49-F238E27FC236}">
                <a16:creationId xmlns:a16="http://schemas.microsoft.com/office/drawing/2014/main" id="{F959484E-ADD1-F94C-8470-0C113E2E167A}"/>
              </a:ext>
            </a:extLst>
          </p:cNvPr>
          <p:cNvSpPr>
            <a:spLocks noGrp="1"/>
          </p:cNvSpPr>
          <p:nvPr>
            <p:ph type="body" sz="quarter" idx="15" hasCustomPrompt="1"/>
          </p:nvPr>
        </p:nvSpPr>
        <p:spPr>
          <a:xfrm>
            <a:off x="8148638" y="1233489"/>
            <a:ext cx="1571625"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Percentage</a:t>
            </a:r>
          </a:p>
          <a:p>
            <a:pPr lvl="0"/>
            <a:r>
              <a:rPr lang="en-US" dirty="0"/>
              <a:t>Value</a:t>
            </a:r>
          </a:p>
        </p:txBody>
      </p:sp>
      <p:sp>
        <p:nvSpPr>
          <p:cNvPr id="38" name="Text Placeholder 35">
            <a:extLst>
              <a:ext uri="{FF2B5EF4-FFF2-40B4-BE49-F238E27FC236}">
                <a16:creationId xmlns:a16="http://schemas.microsoft.com/office/drawing/2014/main" id="{3B6DEB9F-381E-D641-A8C9-29A7CC18D3E2}"/>
              </a:ext>
            </a:extLst>
          </p:cNvPr>
          <p:cNvSpPr>
            <a:spLocks noGrp="1"/>
          </p:cNvSpPr>
          <p:nvPr>
            <p:ph type="body" sz="quarter" idx="16" hasCustomPrompt="1"/>
          </p:nvPr>
        </p:nvSpPr>
        <p:spPr>
          <a:xfrm>
            <a:off x="10013950" y="1233489"/>
            <a:ext cx="1595438"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Additional</a:t>
            </a:r>
          </a:p>
          <a:p>
            <a:pPr lvl="0"/>
            <a:r>
              <a:rPr lang="en-US" dirty="0"/>
              <a:t>Value</a:t>
            </a:r>
          </a:p>
        </p:txBody>
      </p:sp>
      <p:sp>
        <p:nvSpPr>
          <p:cNvPr id="40" name="Text Placeholder 39">
            <a:extLst>
              <a:ext uri="{FF2B5EF4-FFF2-40B4-BE49-F238E27FC236}">
                <a16:creationId xmlns:a16="http://schemas.microsoft.com/office/drawing/2014/main" id="{F5A202A1-4A1F-5843-BD54-EC098D909269}"/>
              </a:ext>
            </a:extLst>
          </p:cNvPr>
          <p:cNvSpPr>
            <a:spLocks noGrp="1"/>
          </p:cNvSpPr>
          <p:nvPr>
            <p:ph type="body" sz="quarter" idx="17" hasCustomPrompt="1"/>
          </p:nvPr>
        </p:nvSpPr>
        <p:spPr>
          <a:xfrm>
            <a:off x="6240463" y="2017713"/>
            <a:ext cx="4422775" cy="704222"/>
          </a:xfrm>
        </p:spPr>
        <p:txBody>
          <a:bodyPr lIns="90000" tIns="46800" rIns="90000" bIns="46800" anchor="b">
            <a:noAutofit/>
          </a:bodyPr>
          <a:lstStyle>
            <a:lvl1pPr marL="0" indent="0">
              <a:buNone/>
              <a:defRPr sz="2400">
                <a:latin typeface="+mj-lt"/>
              </a:defRPr>
            </a:lvl1pPr>
            <a:lvl2pPr marL="228600" indent="0">
              <a:buNone/>
              <a:defRPr>
                <a:latin typeface="+mj-lt"/>
              </a:defRPr>
            </a:lvl2pPr>
            <a:lvl3pPr marL="457200" indent="0">
              <a:buNone/>
              <a:defRPr>
                <a:latin typeface="+mj-lt"/>
              </a:defRPr>
            </a:lvl3pPr>
            <a:lvl4pPr marL="661988" indent="0">
              <a:buNone/>
              <a:defRPr>
                <a:latin typeface="+mj-lt"/>
              </a:defRPr>
            </a:lvl4pPr>
            <a:lvl5pPr marL="855663" indent="0">
              <a:buNone/>
              <a:defRPr>
                <a:latin typeface="+mj-lt"/>
              </a:defRPr>
            </a:lvl5pPr>
          </a:lstStyle>
          <a:p>
            <a:pPr lvl="0"/>
            <a:r>
              <a:rPr lang="en-US" dirty="0"/>
              <a:t>Project goals</a:t>
            </a:r>
          </a:p>
        </p:txBody>
      </p:sp>
      <p:sp>
        <p:nvSpPr>
          <p:cNvPr id="42" name="Text Placeholder 41">
            <a:extLst>
              <a:ext uri="{FF2B5EF4-FFF2-40B4-BE49-F238E27FC236}">
                <a16:creationId xmlns:a16="http://schemas.microsoft.com/office/drawing/2014/main" id="{9E4D6518-F39B-D540-BBC8-F615FE1B6AF1}"/>
              </a:ext>
            </a:extLst>
          </p:cNvPr>
          <p:cNvSpPr>
            <a:spLocks noGrp="1"/>
          </p:cNvSpPr>
          <p:nvPr>
            <p:ph type="body" sz="quarter" idx="18" hasCustomPrompt="1"/>
          </p:nvPr>
        </p:nvSpPr>
        <p:spPr>
          <a:xfrm>
            <a:off x="6240463" y="2977115"/>
            <a:ext cx="5368925" cy="1148317"/>
          </a:xfrm>
        </p:spPr>
        <p:txBody>
          <a:bodyPr lIns="90000" tIns="46800" rIns="90000" bIns="46800">
            <a:noAutofit/>
          </a:bodyPr>
          <a:lstStyle>
            <a:lvl1pPr marL="0" indent="0">
              <a:buNone/>
              <a:defRPr sz="1400">
                <a:solidFill>
                  <a:schemeClr val="accent6"/>
                </a:solidFill>
              </a:defRPr>
            </a:lvl1pPr>
            <a:lvl2pPr marL="228600" indent="0">
              <a:buNone/>
              <a:defRPr>
                <a:solidFill>
                  <a:schemeClr val="accent6"/>
                </a:solidFill>
              </a:defRPr>
            </a:lvl2pPr>
            <a:lvl3pPr marL="457200" indent="0">
              <a:buNone/>
              <a:defRPr>
                <a:solidFill>
                  <a:schemeClr val="accent6"/>
                </a:solidFill>
              </a:defRPr>
            </a:lvl3pPr>
            <a:lvl4pPr marL="661988" indent="0">
              <a:buNone/>
              <a:defRPr>
                <a:solidFill>
                  <a:schemeClr val="accent6"/>
                </a:solidFill>
              </a:defRPr>
            </a:lvl4pPr>
            <a:lvl5pPr marL="855663" indent="0">
              <a:buNone/>
              <a:defRPr>
                <a:solidFill>
                  <a:schemeClr val="accent6"/>
                </a:solidFill>
              </a:defRPr>
            </a:lvl5pPr>
          </a:lstStyle>
          <a:p>
            <a:pPr lvl="0"/>
            <a:r>
              <a:rPr lang="en-US" dirty="0"/>
              <a:t>Descriptive text</a:t>
            </a:r>
          </a:p>
        </p:txBody>
      </p:sp>
      <p:sp>
        <p:nvSpPr>
          <p:cNvPr id="43" name="Text Placeholder 39">
            <a:extLst>
              <a:ext uri="{FF2B5EF4-FFF2-40B4-BE49-F238E27FC236}">
                <a16:creationId xmlns:a16="http://schemas.microsoft.com/office/drawing/2014/main" id="{BFD70A96-999C-1A46-83A7-D06801F55DB7}"/>
              </a:ext>
            </a:extLst>
          </p:cNvPr>
          <p:cNvSpPr>
            <a:spLocks noGrp="1"/>
          </p:cNvSpPr>
          <p:nvPr>
            <p:ph type="body" sz="quarter" idx="19" hasCustomPrompt="1"/>
          </p:nvPr>
        </p:nvSpPr>
        <p:spPr>
          <a:xfrm>
            <a:off x="6240463" y="4161319"/>
            <a:ext cx="4422775" cy="704222"/>
          </a:xfrm>
        </p:spPr>
        <p:txBody>
          <a:bodyPr lIns="90000" tIns="46800" rIns="90000" bIns="46800" anchor="b">
            <a:noAutofit/>
          </a:bodyPr>
          <a:lstStyle>
            <a:lvl1pPr marL="0" indent="0">
              <a:buNone/>
              <a:defRPr sz="2400">
                <a:latin typeface="+mj-lt"/>
              </a:defRPr>
            </a:lvl1pPr>
            <a:lvl2pPr marL="228600" indent="0">
              <a:buNone/>
              <a:defRPr>
                <a:latin typeface="+mj-lt"/>
              </a:defRPr>
            </a:lvl2pPr>
            <a:lvl3pPr marL="457200" indent="0">
              <a:buNone/>
              <a:defRPr>
                <a:latin typeface="+mj-lt"/>
              </a:defRPr>
            </a:lvl3pPr>
            <a:lvl4pPr marL="661988" indent="0">
              <a:buNone/>
              <a:defRPr>
                <a:latin typeface="+mj-lt"/>
              </a:defRPr>
            </a:lvl4pPr>
            <a:lvl5pPr marL="855663" indent="0">
              <a:buNone/>
              <a:defRPr>
                <a:latin typeface="+mj-lt"/>
              </a:defRPr>
            </a:lvl5pPr>
          </a:lstStyle>
          <a:p>
            <a:pPr lvl="0"/>
            <a:r>
              <a:rPr lang="en-US" dirty="0"/>
              <a:t>Project goals</a:t>
            </a:r>
          </a:p>
        </p:txBody>
      </p:sp>
      <p:sp>
        <p:nvSpPr>
          <p:cNvPr id="44" name="Text Placeholder 41">
            <a:extLst>
              <a:ext uri="{FF2B5EF4-FFF2-40B4-BE49-F238E27FC236}">
                <a16:creationId xmlns:a16="http://schemas.microsoft.com/office/drawing/2014/main" id="{F57534EE-A31A-3942-81EF-7420176EDD7B}"/>
              </a:ext>
            </a:extLst>
          </p:cNvPr>
          <p:cNvSpPr>
            <a:spLocks noGrp="1"/>
          </p:cNvSpPr>
          <p:nvPr>
            <p:ph type="body" sz="quarter" idx="20" hasCustomPrompt="1"/>
          </p:nvPr>
        </p:nvSpPr>
        <p:spPr>
          <a:xfrm>
            <a:off x="6240463" y="5120721"/>
            <a:ext cx="5368925" cy="1148317"/>
          </a:xfrm>
        </p:spPr>
        <p:txBody>
          <a:bodyPr lIns="90000" tIns="46800" rIns="90000" bIns="46800">
            <a:noAutofit/>
          </a:bodyPr>
          <a:lstStyle>
            <a:lvl1pPr marL="0" indent="0">
              <a:buNone/>
              <a:defRPr sz="1400">
                <a:solidFill>
                  <a:schemeClr val="accent6"/>
                </a:solidFill>
              </a:defRPr>
            </a:lvl1pPr>
            <a:lvl2pPr marL="228600" indent="0">
              <a:buNone/>
              <a:defRPr>
                <a:solidFill>
                  <a:schemeClr val="accent6"/>
                </a:solidFill>
              </a:defRPr>
            </a:lvl2pPr>
            <a:lvl3pPr marL="457200" indent="0">
              <a:buNone/>
              <a:defRPr>
                <a:solidFill>
                  <a:schemeClr val="accent6"/>
                </a:solidFill>
              </a:defRPr>
            </a:lvl3pPr>
            <a:lvl4pPr marL="661988" indent="0">
              <a:buNone/>
              <a:defRPr>
                <a:solidFill>
                  <a:schemeClr val="accent6"/>
                </a:solidFill>
              </a:defRPr>
            </a:lvl4pPr>
            <a:lvl5pPr marL="855663" indent="0">
              <a:buNone/>
              <a:defRPr>
                <a:solidFill>
                  <a:schemeClr val="accent6"/>
                </a:solidFill>
              </a:defRPr>
            </a:lvl5pPr>
          </a:lstStyle>
          <a:p>
            <a:pPr lvl="0"/>
            <a:r>
              <a:rPr lang="en-US" dirty="0"/>
              <a:t>Descriptive text</a:t>
            </a:r>
          </a:p>
        </p:txBody>
      </p:sp>
    </p:spTree>
    <p:extLst>
      <p:ext uri="{BB962C8B-B14F-4D97-AF65-F5344CB8AC3E}">
        <p14:creationId xmlns:p14="http://schemas.microsoft.com/office/powerpoint/2010/main" val="3455035362"/>
      </p:ext>
    </p:extLst>
  </p:cSld>
  <p:clrMapOvr>
    <a:masterClrMapping/>
  </p:clrMapOvr>
  <p:transition>
    <p:fade/>
  </p:transition>
  <p:extLst>
    <p:ext uri="{DCECCB84-F9BA-43D5-87BE-67443E8EF086}">
      <p15:sldGuideLst xmlns:p15="http://schemas.microsoft.com/office/powerpoint/2012/main">
        <p15:guide id="16" pos="3754" userDrawn="1">
          <p15:clr>
            <a:srgbClr val="A4A3A4"/>
          </p15:clr>
        </p15:guide>
        <p15:guide id="17" pos="3931" userDrawn="1">
          <p15:clr>
            <a:srgbClr val="A4A3A4"/>
          </p15:clr>
        </p15:guide>
        <p15:guide id="20" pos="4937">
          <p15:clr>
            <a:srgbClr val="A4A3A4"/>
          </p15:clr>
        </p15:guide>
        <p15:guide id="21" pos="5133" userDrawn="1">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777" userDrawn="1">
          <p15:clr>
            <a:srgbClr val="FBAE40"/>
          </p15:clr>
        </p15:guide>
        <p15:guide id="32" orient="horz" pos="1162" userDrawn="1">
          <p15:clr>
            <a:srgbClr val="FBAE4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eam Slide 1">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753517-0CF4-2145-AABB-8F14C26A09AD}"/>
              </a:ext>
            </a:extLst>
          </p:cNvPr>
          <p:cNvSpPr/>
          <p:nvPr userDrawn="1"/>
        </p:nvSpPr>
        <p:spPr bwMode="auto">
          <a:xfrm>
            <a:off x="-1" y="0"/>
            <a:ext cx="4065589"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62DDA6FD-CC5D-0345-82C4-633849427A60}"/>
              </a:ext>
            </a:extLst>
          </p:cNvPr>
          <p:cNvSpPr>
            <a:spLocks noGrp="1"/>
          </p:cNvSpPr>
          <p:nvPr>
            <p:ph type="title" hasCustomPrompt="1"/>
          </p:nvPr>
        </p:nvSpPr>
        <p:spPr>
          <a:xfrm>
            <a:off x="588264" y="585788"/>
            <a:ext cx="2824862" cy="850900"/>
          </a:xfrm>
        </p:spPr>
        <p:txBody>
          <a:bodyPr anchor="t">
            <a:noAutofit/>
          </a:bodyPr>
          <a:lstStyle>
            <a:lvl1pPr>
              <a:defRPr>
                <a:solidFill>
                  <a:schemeClr val="accent3"/>
                </a:solidFill>
              </a:defRPr>
            </a:lvl1pPr>
          </a:lstStyle>
          <a:p>
            <a:r>
              <a:rPr lang="en-US" dirty="0"/>
              <a:t>Hello</a:t>
            </a:r>
          </a:p>
        </p:txBody>
      </p:sp>
      <p:sp>
        <p:nvSpPr>
          <p:cNvPr id="25" name="Text Placeholder 24">
            <a:extLst>
              <a:ext uri="{FF2B5EF4-FFF2-40B4-BE49-F238E27FC236}">
                <a16:creationId xmlns:a16="http://schemas.microsoft.com/office/drawing/2014/main" id="{687B7084-FB17-304C-A2D7-1145E7FE9D5A}"/>
              </a:ext>
            </a:extLst>
          </p:cNvPr>
          <p:cNvSpPr>
            <a:spLocks noGrp="1"/>
          </p:cNvSpPr>
          <p:nvPr>
            <p:ph type="body" sz="quarter" idx="11" hasCustomPrompt="1"/>
          </p:nvPr>
        </p:nvSpPr>
        <p:spPr>
          <a:xfrm>
            <a:off x="7192963" y="1437685"/>
            <a:ext cx="383540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27" name="Text Placeholder 26">
            <a:extLst>
              <a:ext uri="{FF2B5EF4-FFF2-40B4-BE49-F238E27FC236}">
                <a16:creationId xmlns:a16="http://schemas.microsoft.com/office/drawing/2014/main" id="{0B58D5F9-9ECC-AE4D-AEE6-08C911DE2503}"/>
              </a:ext>
            </a:extLst>
          </p:cNvPr>
          <p:cNvSpPr>
            <a:spLocks noGrp="1"/>
          </p:cNvSpPr>
          <p:nvPr>
            <p:ph type="body" sz="quarter" idx="12" hasCustomPrompt="1"/>
          </p:nvPr>
        </p:nvSpPr>
        <p:spPr>
          <a:xfrm>
            <a:off x="7192963" y="1802269"/>
            <a:ext cx="383540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29" name="Text Placeholder 28">
            <a:extLst>
              <a:ext uri="{FF2B5EF4-FFF2-40B4-BE49-F238E27FC236}">
                <a16:creationId xmlns:a16="http://schemas.microsoft.com/office/drawing/2014/main" id="{688E32A6-35BF-E143-8E34-3EF1E3F217EA}"/>
              </a:ext>
            </a:extLst>
          </p:cNvPr>
          <p:cNvSpPr>
            <a:spLocks noGrp="1"/>
          </p:cNvSpPr>
          <p:nvPr>
            <p:ph type="body" sz="quarter" idx="13" hasCustomPrompt="1"/>
          </p:nvPr>
        </p:nvSpPr>
        <p:spPr>
          <a:xfrm>
            <a:off x="7192963" y="2200939"/>
            <a:ext cx="3835399" cy="1150185"/>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quis</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nostrud</a:t>
            </a:r>
            <a:r>
              <a:rPr lang="en-US" sz="1200" b="0" dirty="0">
                <a:solidFill>
                  <a:srgbClr val="505050"/>
                </a:solidFill>
                <a:latin typeface="Segoe UI" panose="020B0502040204020203" pitchFamily="34" charset="0"/>
                <a:cs typeface="Segoe UI" panose="020B0502040204020203" pitchFamily="34" charset="0"/>
              </a:rPr>
              <a:t> exercitation </a:t>
            </a:r>
            <a:r>
              <a:rPr lang="en-US" sz="1200" b="0" dirty="0" err="1">
                <a:solidFill>
                  <a:srgbClr val="505050"/>
                </a:solidFill>
                <a:latin typeface="Segoe UI" panose="020B0502040204020203" pitchFamily="34" charset="0"/>
                <a:cs typeface="Segoe UI" panose="020B0502040204020203" pitchFamily="34" charset="0"/>
              </a:rPr>
              <a:t>ullamco</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laboris</a:t>
            </a:r>
            <a:r>
              <a:rPr lang="en-US" sz="1200" b="0" dirty="0">
                <a:solidFill>
                  <a:srgbClr val="505050"/>
                </a:solidFill>
                <a:latin typeface="Segoe UI" panose="020B0502040204020203" pitchFamily="34" charset="0"/>
                <a:cs typeface="Segoe UI" panose="020B0502040204020203" pitchFamily="34" charset="0"/>
              </a:rPr>
              <a:t> nisi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aliquip</a:t>
            </a:r>
            <a:r>
              <a:rPr lang="en-US" sz="1200" b="0" dirty="0">
                <a:solidFill>
                  <a:srgbClr val="505050"/>
                </a:solidFill>
                <a:latin typeface="Segoe UI" panose="020B0502040204020203" pitchFamily="34" charset="0"/>
                <a:cs typeface="Segoe UI" panose="020B0502040204020203" pitchFamily="34" charset="0"/>
              </a:rPr>
              <a:t> ex </a:t>
            </a:r>
            <a:r>
              <a:rPr lang="en-US" sz="1200" b="0" dirty="0" err="1">
                <a:solidFill>
                  <a:srgbClr val="505050"/>
                </a:solidFill>
                <a:latin typeface="Segoe UI" panose="020B0502040204020203" pitchFamily="34" charset="0"/>
                <a:cs typeface="Segoe UI" panose="020B0502040204020203" pitchFamily="34" charset="0"/>
              </a:rPr>
              <a:t>ea</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commodo</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consequat</a:t>
            </a:r>
            <a:r>
              <a:rPr lang="en-US" sz="1200" b="0" dirty="0">
                <a:solidFill>
                  <a:srgbClr val="505050"/>
                </a:solidFill>
                <a:latin typeface="Segoe UI" panose="020B0502040204020203" pitchFamily="34" charset="0"/>
                <a:cs typeface="Segoe UI" panose="020B0502040204020203" pitchFamily="34" charset="0"/>
              </a:rPr>
              <a:t>. </a:t>
            </a:r>
          </a:p>
        </p:txBody>
      </p:sp>
      <p:sp>
        <p:nvSpPr>
          <p:cNvPr id="30" name="Text Placeholder 24">
            <a:extLst>
              <a:ext uri="{FF2B5EF4-FFF2-40B4-BE49-F238E27FC236}">
                <a16:creationId xmlns:a16="http://schemas.microsoft.com/office/drawing/2014/main" id="{0B57611E-E7C7-324D-8BF8-320980FF4F27}"/>
              </a:ext>
            </a:extLst>
          </p:cNvPr>
          <p:cNvSpPr>
            <a:spLocks noGrp="1"/>
          </p:cNvSpPr>
          <p:nvPr>
            <p:ph type="body" sz="quarter" idx="14" hasCustomPrompt="1"/>
          </p:nvPr>
        </p:nvSpPr>
        <p:spPr>
          <a:xfrm>
            <a:off x="7192963" y="4292600"/>
            <a:ext cx="383540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31" name="Text Placeholder 26">
            <a:extLst>
              <a:ext uri="{FF2B5EF4-FFF2-40B4-BE49-F238E27FC236}">
                <a16:creationId xmlns:a16="http://schemas.microsoft.com/office/drawing/2014/main" id="{3340D410-0B5B-4B4B-AEA6-2655A1EB04FD}"/>
              </a:ext>
            </a:extLst>
          </p:cNvPr>
          <p:cNvSpPr>
            <a:spLocks noGrp="1"/>
          </p:cNvSpPr>
          <p:nvPr>
            <p:ph type="body" sz="quarter" idx="15" hasCustomPrompt="1"/>
          </p:nvPr>
        </p:nvSpPr>
        <p:spPr>
          <a:xfrm>
            <a:off x="7192963" y="4657184"/>
            <a:ext cx="383540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32" name="Text Placeholder 28">
            <a:extLst>
              <a:ext uri="{FF2B5EF4-FFF2-40B4-BE49-F238E27FC236}">
                <a16:creationId xmlns:a16="http://schemas.microsoft.com/office/drawing/2014/main" id="{BD35ACAE-2494-4842-AAF6-13BCA3369290}"/>
              </a:ext>
            </a:extLst>
          </p:cNvPr>
          <p:cNvSpPr>
            <a:spLocks noGrp="1"/>
          </p:cNvSpPr>
          <p:nvPr>
            <p:ph type="body" sz="quarter" idx="16" hasCustomPrompt="1"/>
          </p:nvPr>
        </p:nvSpPr>
        <p:spPr>
          <a:xfrm>
            <a:off x="7192963" y="5055854"/>
            <a:ext cx="3835400" cy="1213183"/>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quis</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nostrud</a:t>
            </a:r>
            <a:r>
              <a:rPr lang="en-US" sz="1200" b="0" dirty="0">
                <a:solidFill>
                  <a:srgbClr val="505050"/>
                </a:solidFill>
                <a:latin typeface="Segoe UI" panose="020B0502040204020203" pitchFamily="34" charset="0"/>
                <a:cs typeface="Segoe UI" panose="020B0502040204020203" pitchFamily="34" charset="0"/>
              </a:rPr>
              <a:t> exercitation </a:t>
            </a:r>
            <a:r>
              <a:rPr lang="en-US" sz="1200" b="0" dirty="0" err="1">
                <a:solidFill>
                  <a:srgbClr val="505050"/>
                </a:solidFill>
                <a:latin typeface="Segoe UI" panose="020B0502040204020203" pitchFamily="34" charset="0"/>
                <a:cs typeface="Segoe UI" panose="020B0502040204020203" pitchFamily="34" charset="0"/>
              </a:rPr>
              <a:t>ullamco</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laboris</a:t>
            </a:r>
            <a:r>
              <a:rPr lang="en-US" sz="1200" b="0" dirty="0">
                <a:solidFill>
                  <a:srgbClr val="505050"/>
                </a:solidFill>
                <a:latin typeface="Segoe UI" panose="020B0502040204020203" pitchFamily="34" charset="0"/>
                <a:cs typeface="Segoe UI" panose="020B0502040204020203" pitchFamily="34" charset="0"/>
              </a:rPr>
              <a:t> nisi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aliquip</a:t>
            </a:r>
            <a:r>
              <a:rPr lang="en-US" sz="1200" b="0" dirty="0">
                <a:solidFill>
                  <a:srgbClr val="505050"/>
                </a:solidFill>
                <a:latin typeface="Segoe UI" panose="020B0502040204020203" pitchFamily="34" charset="0"/>
                <a:cs typeface="Segoe UI" panose="020B0502040204020203" pitchFamily="34" charset="0"/>
              </a:rPr>
              <a:t> ex </a:t>
            </a:r>
            <a:r>
              <a:rPr lang="en-US" sz="1200" b="0" dirty="0" err="1">
                <a:solidFill>
                  <a:srgbClr val="505050"/>
                </a:solidFill>
                <a:latin typeface="Segoe UI" panose="020B0502040204020203" pitchFamily="34" charset="0"/>
                <a:cs typeface="Segoe UI" panose="020B0502040204020203" pitchFamily="34" charset="0"/>
              </a:rPr>
              <a:t>ea</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commodo</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consequat</a:t>
            </a:r>
            <a:r>
              <a:rPr lang="en-US" sz="1200" b="0" dirty="0">
                <a:solidFill>
                  <a:srgbClr val="505050"/>
                </a:solidFill>
                <a:latin typeface="Segoe UI" panose="020B0502040204020203" pitchFamily="34" charset="0"/>
                <a:cs typeface="Segoe UI" panose="020B0502040204020203" pitchFamily="34" charset="0"/>
              </a:rPr>
              <a:t>. </a:t>
            </a:r>
          </a:p>
        </p:txBody>
      </p:sp>
      <p:sp>
        <p:nvSpPr>
          <p:cNvPr id="40" name="Picture Placeholder 39">
            <a:extLst>
              <a:ext uri="{FF2B5EF4-FFF2-40B4-BE49-F238E27FC236}">
                <a16:creationId xmlns:a16="http://schemas.microsoft.com/office/drawing/2014/main" id="{BA73218E-471B-984D-AF23-10EDB19E9A7F}"/>
              </a:ext>
            </a:extLst>
          </p:cNvPr>
          <p:cNvSpPr>
            <a:spLocks noGrp="1"/>
          </p:cNvSpPr>
          <p:nvPr>
            <p:ph type="pic" sz="quarter" idx="17"/>
          </p:nvPr>
        </p:nvSpPr>
        <p:spPr>
          <a:xfrm>
            <a:off x="5314950" y="1436687"/>
            <a:ext cx="1576800" cy="1576800"/>
          </a:xfrm>
          <a:prstGeom prst="ellipse">
            <a:avLst/>
          </a:prstGeom>
        </p:spPr>
        <p:txBody>
          <a:bodyPr/>
          <a:lstStyle>
            <a:lvl1pPr>
              <a:defRPr sz="1000"/>
            </a:lvl1pPr>
          </a:lstStyle>
          <a:p>
            <a:r>
              <a:rPr lang="en-US"/>
              <a:t>Click icon to add picture</a:t>
            </a:r>
            <a:endParaRPr lang="en-US" dirty="0"/>
          </a:p>
        </p:txBody>
      </p:sp>
      <p:sp>
        <p:nvSpPr>
          <p:cNvPr id="41" name="Picture Placeholder 39">
            <a:extLst>
              <a:ext uri="{FF2B5EF4-FFF2-40B4-BE49-F238E27FC236}">
                <a16:creationId xmlns:a16="http://schemas.microsoft.com/office/drawing/2014/main" id="{0DF309B0-7379-4C44-A541-B4343B549DC2}"/>
              </a:ext>
            </a:extLst>
          </p:cNvPr>
          <p:cNvSpPr>
            <a:spLocks noGrp="1"/>
          </p:cNvSpPr>
          <p:nvPr>
            <p:ph type="pic" sz="quarter" idx="18"/>
          </p:nvPr>
        </p:nvSpPr>
        <p:spPr>
          <a:xfrm>
            <a:off x="5314950" y="4293096"/>
            <a:ext cx="1576800" cy="1576800"/>
          </a:xfrm>
          <a:prstGeom prst="ellipse">
            <a:avLst/>
          </a:prstGeom>
        </p:spPr>
        <p:txBody>
          <a:bodyPr/>
          <a:lstStyle>
            <a:lvl1pPr>
              <a:defRPr sz="1000"/>
            </a:lvl1pPr>
          </a:lstStyle>
          <a:p>
            <a:r>
              <a:rPr lang="en-US"/>
              <a:t>Click icon to add picture</a:t>
            </a:r>
            <a:endParaRPr lang="en-US" dirty="0"/>
          </a:p>
        </p:txBody>
      </p:sp>
    </p:spTree>
    <p:extLst>
      <p:ext uri="{BB962C8B-B14F-4D97-AF65-F5344CB8AC3E}">
        <p14:creationId xmlns:p14="http://schemas.microsoft.com/office/powerpoint/2010/main" val="835566677"/>
      </p:ext>
    </p:extLst>
  </p:cSld>
  <p:clrMapOvr>
    <a:masterClrMapping/>
  </p:clrMapOvr>
  <p:transition>
    <p:fade/>
  </p:transition>
  <p:extLst>
    <p:ext uri="{DCECCB84-F9BA-43D5-87BE-67443E8EF086}">
      <p15:sldGuideLst xmlns:p15="http://schemas.microsoft.com/office/powerpoint/2012/main">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8" pos="4342" userDrawn="1">
          <p15:clr>
            <a:srgbClr val="A4A3A4"/>
          </p15:clr>
        </p15:guide>
        <p15:guide id="19" pos="4531" userDrawn="1">
          <p15:clr>
            <a:srgbClr val="A4A3A4"/>
          </p15:clr>
        </p15:guide>
        <p15:guide id="28" orient="horz" pos="905">
          <p15:clr>
            <a:srgbClr val="5ACBF0"/>
          </p15:clr>
        </p15:guide>
        <p15:guide id="30" orient="horz" pos="288">
          <p15:clr>
            <a:srgbClr val="5ACBF0"/>
          </p15:clr>
        </p15:guide>
        <p15:guide id="31" orient="horz" pos="2704" userDrawn="1">
          <p15:clr>
            <a:srgbClr val="5ACBF0"/>
          </p15:clr>
        </p15:guide>
        <p15:guide id="32" pos="6947" userDrawn="1">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3_4-column">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C7F020-426C-5E40-B5A3-0630A950B075}"/>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EFA85E99-F542-B24A-B446-DFECA22023E3}"/>
              </a:ext>
            </a:extLst>
          </p:cNvPr>
          <p:cNvSpPr>
            <a:spLocks noGrp="1"/>
          </p:cNvSpPr>
          <p:nvPr>
            <p:ph type="title" hasCustomPrompt="1"/>
          </p:nvPr>
        </p:nvSpPr>
        <p:spPr>
          <a:xfrm>
            <a:off x="588263" y="457200"/>
            <a:ext cx="11018520" cy="553998"/>
          </a:xfrm>
        </p:spPr>
        <p:txBody>
          <a:bodyPr>
            <a:spAutoFit/>
          </a:bodyPr>
          <a:lstStyle>
            <a:lvl1pPr>
              <a:defRPr>
                <a:solidFill>
                  <a:schemeClr val="accent3"/>
                </a:solidFill>
              </a:defRPr>
            </a:lvl1pPr>
          </a:lstStyle>
          <a:p>
            <a:r>
              <a:rPr lang="en-US" dirty="0"/>
              <a:t>The Team</a:t>
            </a:r>
          </a:p>
        </p:txBody>
      </p:sp>
      <p:sp>
        <p:nvSpPr>
          <p:cNvPr id="4" name="Text Placeholder 24">
            <a:extLst>
              <a:ext uri="{FF2B5EF4-FFF2-40B4-BE49-F238E27FC236}">
                <a16:creationId xmlns:a16="http://schemas.microsoft.com/office/drawing/2014/main" id="{DAB7DD0E-9CE8-8B49-86A4-00493B0A2C63}"/>
              </a:ext>
            </a:extLst>
          </p:cNvPr>
          <p:cNvSpPr>
            <a:spLocks noGrp="1"/>
          </p:cNvSpPr>
          <p:nvPr>
            <p:ph type="body" sz="quarter" idx="11" hasCustomPrompt="1"/>
          </p:nvPr>
        </p:nvSpPr>
        <p:spPr>
          <a:xfrm>
            <a:off x="601664" y="4408341"/>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5" name="Text Placeholder 26">
            <a:extLst>
              <a:ext uri="{FF2B5EF4-FFF2-40B4-BE49-F238E27FC236}">
                <a16:creationId xmlns:a16="http://schemas.microsoft.com/office/drawing/2014/main" id="{5B9FC220-0063-D14C-BAC7-29C374D5E3B9}"/>
              </a:ext>
            </a:extLst>
          </p:cNvPr>
          <p:cNvSpPr>
            <a:spLocks noGrp="1"/>
          </p:cNvSpPr>
          <p:nvPr>
            <p:ph type="body" sz="quarter" idx="12" hasCustomPrompt="1"/>
          </p:nvPr>
        </p:nvSpPr>
        <p:spPr>
          <a:xfrm>
            <a:off x="601664" y="4772925"/>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6" name="Text Placeholder 28">
            <a:extLst>
              <a:ext uri="{FF2B5EF4-FFF2-40B4-BE49-F238E27FC236}">
                <a16:creationId xmlns:a16="http://schemas.microsoft.com/office/drawing/2014/main" id="{F06C21F1-452A-864F-9F3D-BF7065232F59}"/>
              </a:ext>
            </a:extLst>
          </p:cNvPr>
          <p:cNvSpPr>
            <a:spLocks noGrp="1"/>
          </p:cNvSpPr>
          <p:nvPr>
            <p:ph type="body" sz="quarter" idx="13" hasCustomPrompt="1"/>
          </p:nvPr>
        </p:nvSpPr>
        <p:spPr>
          <a:xfrm>
            <a:off x="601664" y="5171595"/>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a:t>
            </a:r>
          </a:p>
        </p:txBody>
      </p:sp>
      <p:sp>
        <p:nvSpPr>
          <p:cNvPr id="7" name="Text Placeholder 24">
            <a:extLst>
              <a:ext uri="{FF2B5EF4-FFF2-40B4-BE49-F238E27FC236}">
                <a16:creationId xmlns:a16="http://schemas.microsoft.com/office/drawing/2014/main" id="{CBF991A4-66F2-0E4F-8612-F380FB5985B0}"/>
              </a:ext>
            </a:extLst>
          </p:cNvPr>
          <p:cNvSpPr>
            <a:spLocks noGrp="1"/>
          </p:cNvSpPr>
          <p:nvPr>
            <p:ph type="body" sz="quarter" idx="14" hasCustomPrompt="1"/>
          </p:nvPr>
        </p:nvSpPr>
        <p:spPr>
          <a:xfrm>
            <a:off x="3413125"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8" name="Text Placeholder 26">
            <a:extLst>
              <a:ext uri="{FF2B5EF4-FFF2-40B4-BE49-F238E27FC236}">
                <a16:creationId xmlns:a16="http://schemas.microsoft.com/office/drawing/2014/main" id="{B204FDE1-FBCB-1E43-8DBA-A33A86502D94}"/>
              </a:ext>
            </a:extLst>
          </p:cNvPr>
          <p:cNvSpPr>
            <a:spLocks noGrp="1"/>
          </p:cNvSpPr>
          <p:nvPr>
            <p:ph type="body" sz="quarter" idx="15" hasCustomPrompt="1"/>
          </p:nvPr>
        </p:nvSpPr>
        <p:spPr>
          <a:xfrm>
            <a:off x="3413125"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9" name="Text Placeholder 28">
            <a:extLst>
              <a:ext uri="{FF2B5EF4-FFF2-40B4-BE49-F238E27FC236}">
                <a16:creationId xmlns:a16="http://schemas.microsoft.com/office/drawing/2014/main" id="{48D95D5C-AD2C-964E-B8BB-ECD883345B16}"/>
              </a:ext>
            </a:extLst>
          </p:cNvPr>
          <p:cNvSpPr>
            <a:spLocks noGrp="1"/>
          </p:cNvSpPr>
          <p:nvPr>
            <p:ph type="body" sz="quarter" idx="16" hasCustomPrompt="1"/>
          </p:nvPr>
        </p:nvSpPr>
        <p:spPr>
          <a:xfrm>
            <a:off x="3413125"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a:t>
            </a:r>
          </a:p>
        </p:txBody>
      </p:sp>
      <p:sp>
        <p:nvSpPr>
          <p:cNvPr id="10" name="Text Placeholder 24">
            <a:extLst>
              <a:ext uri="{FF2B5EF4-FFF2-40B4-BE49-F238E27FC236}">
                <a16:creationId xmlns:a16="http://schemas.microsoft.com/office/drawing/2014/main" id="{B7C50AAD-D67F-C045-84A8-3B74373D32E9}"/>
              </a:ext>
            </a:extLst>
          </p:cNvPr>
          <p:cNvSpPr>
            <a:spLocks noGrp="1"/>
          </p:cNvSpPr>
          <p:nvPr>
            <p:ph type="body" sz="quarter" idx="17" hasCustomPrompt="1"/>
          </p:nvPr>
        </p:nvSpPr>
        <p:spPr>
          <a:xfrm>
            <a:off x="6256338"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11" name="Text Placeholder 26">
            <a:extLst>
              <a:ext uri="{FF2B5EF4-FFF2-40B4-BE49-F238E27FC236}">
                <a16:creationId xmlns:a16="http://schemas.microsoft.com/office/drawing/2014/main" id="{7B3F54B5-7211-D041-822C-DDBBC93FDE34}"/>
              </a:ext>
            </a:extLst>
          </p:cNvPr>
          <p:cNvSpPr>
            <a:spLocks noGrp="1"/>
          </p:cNvSpPr>
          <p:nvPr>
            <p:ph type="body" sz="quarter" idx="18" hasCustomPrompt="1"/>
          </p:nvPr>
        </p:nvSpPr>
        <p:spPr>
          <a:xfrm>
            <a:off x="6256338"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12" name="Text Placeholder 28">
            <a:extLst>
              <a:ext uri="{FF2B5EF4-FFF2-40B4-BE49-F238E27FC236}">
                <a16:creationId xmlns:a16="http://schemas.microsoft.com/office/drawing/2014/main" id="{A80F42EC-DE4B-5144-99F7-4F92622AAE27}"/>
              </a:ext>
            </a:extLst>
          </p:cNvPr>
          <p:cNvSpPr>
            <a:spLocks noGrp="1"/>
          </p:cNvSpPr>
          <p:nvPr>
            <p:ph type="body" sz="quarter" idx="19" hasCustomPrompt="1"/>
          </p:nvPr>
        </p:nvSpPr>
        <p:spPr>
          <a:xfrm>
            <a:off x="6256338"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a:t>
            </a:r>
          </a:p>
        </p:txBody>
      </p:sp>
      <p:sp>
        <p:nvSpPr>
          <p:cNvPr id="13" name="Text Placeholder 24">
            <a:extLst>
              <a:ext uri="{FF2B5EF4-FFF2-40B4-BE49-F238E27FC236}">
                <a16:creationId xmlns:a16="http://schemas.microsoft.com/office/drawing/2014/main" id="{96B9F418-E7FC-8B4D-B6DF-D05F59C88194}"/>
              </a:ext>
            </a:extLst>
          </p:cNvPr>
          <p:cNvSpPr>
            <a:spLocks noGrp="1"/>
          </p:cNvSpPr>
          <p:nvPr>
            <p:ph type="body" sz="quarter" idx="20" hasCustomPrompt="1"/>
          </p:nvPr>
        </p:nvSpPr>
        <p:spPr>
          <a:xfrm>
            <a:off x="9070975"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14" name="Text Placeholder 26">
            <a:extLst>
              <a:ext uri="{FF2B5EF4-FFF2-40B4-BE49-F238E27FC236}">
                <a16:creationId xmlns:a16="http://schemas.microsoft.com/office/drawing/2014/main" id="{3C77D641-147C-1940-8BCB-2C5F61CDAA9A}"/>
              </a:ext>
            </a:extLst>
          </p:cNvPr>
          <p:cNvSpPr>
            <a:spLocks noGrp="1"/>
          </p:cNvSpPr>
          <p:nvPr>
            <p:ph type="body" sz="quarter" idx="21" hasCustomPrompt="1"/>
          </p:nvPr>
        </p:nvSpPr>
        <p:spPr>
          <a:xfrm>
            <a:off x="9070975"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15" name="Text Placeholder 28">
            <a:extLst>
              <a:ext uri="{FF2B5EF4-FFF2-40B4-BE49-F238E27FC236}">
                <a16:creationId xmlns:a16="http://schemas.microsoft.com/office/drawing/2014/main" id="{68B31C8F-F786-E643-88DC-4AE14C437072}"/>
              </a:ext>
            </a:extLst>
          </p:cNvPr>
          <p:cNvSpPr>
            <a:spLocks noGrp="1"/>
          </p:cNvSpPr>
          <p:nvPr>
            <p:ph type="body" sz="quarter" idx="22" hasCustomPrompt="1"/>
          </p:nvPr>
        </p:nvSpPr>
        <p:spPr>
          <a:xfrm>
            <a:off x="9070975"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a:t>
            </a:r>
          </a:p>
        </p:txBody>
      </p:sp>
      <p:sp>
        <p:nvSpPr>
          <p:cNvPr id="24" name="Picture Placeholder 16">
            <a:extLst>
              <a:ext uri="{FF2B5EF4-FFF2-40B4-BE49-F238E27FC236}">
                <a16:creationId xmlns:a16="http://schemas.microsoft.com/office/drawing/2014/main" id="{8644B5A4-4C62-164B-9FCA-E1A62ECDC6A0}"/>
              </a:ext>
            </a:extLst>
          </p:cNvPr>
          <p:cNvSpPr>
            <a:spLocks noGrp="1"/>
          </p:cNvSpPr>
          <p:nvPr>
            <p:ph type="pic" sz="quarter" idx="23"/>
          </p:nvPr>
        </p:nvSpPr>
        <p:spPr>
          <a:xfrm>
            <a:off x="774200" y="1785409"/>
            <a:ext cx="2160000" cy="2160000"/>
          </a:xfrm>
          <a:prstGeom prst="ellipse">
            <a:avLst/>
          </a:prstGeom>
          <a:ln>
            <a:noFill/>
          </a:ln>
        </p:spPr>
        <p:txBody>
          <a:bodyPr/>
          <a:lstStyle/>
          <a:p>
            <a:r>
              <a:rPr lang="en-US"/>
              <a:t>Click icon to add picture</a:t>
            </a:r>
            <a:endParaRPr lang="en-US" dirty="0"/>
          </a:p>
        </p:txBody>
      </p:sp>
      <p:sp>
        <p:nvSpPr>
          <p:cNvPr id="26" name="Picture Placeholder 16">
            <a:extLst>
              <a:ext uri="{FF2B5EF4-FFF2-40B4-BE49-F238E27FC236}">
                <a16:creationId xmlns:a16="http://schemas.microsoft.com/office/drawing/2014/main" id="{7216C99D-59E0-D148-8FD5-A06B5D098A96}"/>
              </a:ext>
            </a:extLst>
          </p:cNvPr>
          <p:cNvSpPr>
            <a:spLocks noGrp="1"/>
          </p:cNvSpPr>
          <p:nvPr>
            <p:ph type="pic" sz="quarter" idx="24"/>
          </p:nvPr>
        </p:nvSpPr>
        <p:spPr>
          <a:xfrm>
            <a:off x="3603125" y="1785409"/>
            <a:ext cx="2160000" cy="2160000"/>
          </a:xfrm>
          <a:prstGeom prst="ellipse">
            <a:avLst/>
          </a:prstGeom>
          <a:ln>
            <a:noFill/>
          </a:ln>
        </p:spPr>
        <p:txBody>
          <a:bodyPr/>
          <a:lstStyle/>
          <a:p>
            <a:r>
              <a:rPr lang="en-US"/>
              <a:t>Click icon to add picture</a:t>
            </a:r>
            <a:endParaRPr lang="en-US" dirty="0"/>
          </a:p>
        </p:txBody>
      </p:sp>
      <p:sp>
        <p:nvSpPr>
          <p:cNvPr id="28" name="Picture Placeholder 16">
            <a:extLst>
              <a:ext uri="{FF2B5EF4-FFF2-40B4-BE49-F238E27FC236}">
                <a16:creationId xmlns:a16="http://schemas.microsoft.com/office/drawing/2014/main" id="{D4B99A33-76D9-4843-8919-AD5FEF9A31F2}"/>
              </a:ext>
            </a:extLst>
          </p:cNvPr>
          <p:cNvSpPr>
            <a:spLocks noGrp="1"/>
          </p:cNvSpPr>
          <p:nvPr>
            <p:ph type="pic" sz="quarter" idx="25"/>
          </p:nvPr>
        </p:nvSpPr>
        <p:spPr>
          <a:xfrm>
            <a:off x="6428875" y="1785409"/>
            <a:ext cx="2160000" cy="2160000"/>
          </a:xfrm>
          <a:prstGeom prst="ellipse">
            <a:avLst/>
          </a:prstGeom>
          <a:ln>
            <a:noFill/>
          </a:ln>
        </p:spPr>
        <p:txBody>
          <a:bodyPr/>
          <a:lstStyle/>
          <a:p>
            <a:r>
              <a:rPr lang="en-US"/>
              <a:t>Click icon to add picture</a:t>
            </a:r>
            <a:endParaRPr lang="en-US" dirty="0"/>
          </a:p>
        </p:txBody>
      </p:sp>
      <p:sp>
        <p:nvSpPr>
          <p:cNvPr id="30" name="Picture Placeholder 16">
            <a:extLst>
              <a:ext uri="{FF2B5EF4-FFF2-40B4-BE49-F238E27FC236}">
                <a16:creationId xmlns:a16="http://schemas.microsoft.com/office/drawing/2014/main" id="{961589AC-2E68-5C4F-BF84-D883C8663119}"/>
              </a:ext>
            </a:extLst>
          </p:cNvPr>
          <p:cNvSpPr>
            <a:spLocks noGrp="1"/>
          </p:cNvSpPr>
          <p:nvPr>
            <p:ph type="pic" sz="quarter" idx="26"/>
          </p:nvPr>
        </p:nvSpPr>
        <p:spPr>
          <a:xfrm>
            <a:off x="9260975" y="1785409"/>
            <a:ext cx="2160000" cy="2160000"/>
          </a:xfrm>
          <a:prstGeom prst="ellipse">
            <a:avLst/>
          </a:prstGeom>
          <a:ln>
            <a:noFill/>
          </a:ln>
        </p:spPr>
        <p:txBody>
          <a:bodyPr/>
          <a:lstStyle/>
          <a:p>
            <a:r>
              <a:rPr lang="en-US"/>
              <a:t>Click icon to add picture</a:t>
            </a:r>
            <a:endParaRPr lang="en-US" dirty="0"/>
          </a:p>
        </p:txBody>
      </p:sp>
    </p:spTree>
    <p:extLst>
      <p:ext uri="{BB962C8B-B14F-4D97-AF65-F5344CB8AC3E}">
        <p14:creationId xmlns:p14="http://schemas.microsoft.com/office/powerpoint/2010/main" val="648551354"/>
      </p:ext>
    </p:extLst>
  </p:cSld>
  <p:clrMapOvr>
    <a:masterClrMapping/>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0" pos="1967">
          <p15:clr>
            <a:srgbClr val="A4A3A4"/>
          </p15:clr>
        </p15:guide>
        <p15:guide id="11" pos="2150">
          <p15:clr>
            <a:srgbClr val="A4A3A4"/>
          </p15:clr>
        </p15:guide>
        <p15:guide id="16" pos="3749">
          <p15:clr>
            <a:srgbClr val="A4A3A4"/>
          </p15:clr>
        </p15:guide>
        <p15:guide id="17" pos="3932">
          <p15:clr>
            <a:srgbClr val="A4A3A4"/>
          </p15:clr>
        </p15:guide>
        <p15:guide id="22" pos="5529">
          <p15:clr>
            <a:srgbClr val="A4A3A4"/>
          </p15:clr>
        </p15:guide>
        <p15:guide id="23" pos="5714">
          <p15:clr>
            <a:srgbClr val="A4A3A4"/>
          </p15:clr>
        </p15:guide>
        <p15:guide id="28" pos="3840">
          <p15:clr>
            <a:srgbClr val="F26B43"/>
          </p15:clr>
        </p15:guide>
        <p15:guide id="29" pos="5576">
          <p15:clr>
            <a:srgbClr val="F26B43"/>
          </p15:clr>
        </p15:guide>
        <p15:guide id="30" pos="2105">
          <p15:clr>
            <a:srgbClr val="F26B43"/>
          </p15:clr>
        </p15:guide>
        <p15:guide id="31" orient="horz" pos="2772" userDrawn="1">
          <p15:clr>
            <a:srgbClr val="FBAE4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Profile Slide">
    <p:bg>
      <p:bgRef idx="1001">
        <a:schemeClr val="bg2"/>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1B46280-63FA-B14C-B387-DA6973CC6798}"/>
              </a:ext>
            </a:extLst>
          </p:cNvPr>
          <p:cNvSpPr>
            <a:spLocks noGrp="1"/>
          </p:cNvSpPr>
          <p:nvPr>
            <p:ph type="pic" sz="quarter" idx="10"/>
          </p:nvPr>
        </p:nvSpPr>
        <p:spPr>
          <a:xfrm>
            <a:off x="0" y="0"/>
            <a:ext cx="4065588" cy="6858000"/>
          </a:xfrm>
        </p:spPr>
        <p:txBody>
          <a:bodyPr/>
          <a:lstStyle/>
          <a:p>
            <a:r>
              <a:rPr lang="en-US"/>
              <a:t>Click icon to add picture</a:t>
            </a:r>
          </a:p>
        </p:txBody>
      </p:sp>
      <p:sp>
        <p:nvSpPr>
          <p:cNvPr id="11" name="Text Placeholder 10">
            <a:extLst>
              <a:ext uri="{FF2B5EF4-FFF2-40B4-BE49-F238E27FC236}">
                <a16:creationId xmlns:a16="http://schemas.microsoft.com/office/drawing/2014/main" id="{DF839B9F-7DF1-054D-850B-194BE124935E}"/>
              </a:ext>
            </a:extLst>
          </p:cNvPr>
          <p:cNvSpPr>
            <a:spLocks noGrp="1"/>
          </p:cNvSpPr>
          <p:nvPr>
            <p:ph type="body" sz="quarter" idx="11" hasCustomPrompt="1"/>
          </p:nvPr>
        </p:nvSpPr>
        <p:spPr>
          <a:xfrm>
            <a:off x="5016500" y="1125538"/>
            <a:ext cx="5832475" cy="371513"/>
          </a:xfrm>
        </p:spPr>
        <p:txBody>
          <a:bodyPr lIns="90000" tIns="46800" rIns="90000" bIns="46800"/>
          <a:lstStyle>
            <a:lvl1pPr marL="0" indent="0">
              <a:buNone/>
              <a:defRPr sz="1800">
                <a:solidFill>
                  <a:schemeClr val="accent3"/>
                </a:solidFill>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err="1"/>
              <a:t>Firstname</a:t>
            </a:r>
            <a:r>
              <a:rPr lang="en-US" dirty="0"/>
              <a:t> </a:t>
            </a:r>
            <a:r>
              <a:rPr lang="en-US" dirty="0" err="1"/>
              <a:t>Lastname</a:t>
            </a:r>
            <a:endParaRPr lang="en-US" dirty="0"/>
          </a:p>
        </p:txBody>
      </p:sp>
      <p:sp>
        <p:nvSpPr>
          <p:cNvPr id="13" name="Text Placeholder 12">
            <a:extLst>
              <a:ext uri="{FF2B5EF4-FFF2-40B4-BE49-F238E27FC236}">
                <a16:creationId xmlns:a16="http://schemas.microsoft.com/office/drawing/2014/main" id="{FEA3FFE7-512C-2E4D-8815-991035A0DA83}"/>
              </a:ext>
            </a:extLst>
          </p:cNvPr>
          <p:cNvSpPr>
            <a:spLocks noGrp="1"/>
          </p:cNvSpPr>
          <p:nvPr>
            <p:ph type="body" sz="quarter" idx="12" hasCustomPrompt="1"/>
          </p:nvPr>
        </p:nvSpPr>
        <p:spPr>
          <a:xfrm>
            <a:off x="5016500" y="1518666"/>
            <a:ext cx="5832475" cy="309958"/>
          </a:xfrm>
        </p:spPr>
        <p:txBody>
          <a:bodyPr lIns="90000" tIns="46800" rIns="90000" bIns="46800"/>
          <a:lstStyle>
            <a:lvl1pPr marL="0" indent="0">
              <a:buNone/>
              <a:defRPr sz="1400">
                <a:solidFill>
                  <a:schemeClr val="tx1"/>
                </a:solidFill>
              </a:defRPr>
            </a:lvl1pPr>
          </a:lstStyle>
          <a:p>
            <a:pPr lvl="0"/>
            <a:r>
              <a:rPr lang="en-US" dirty="0"/>
              <a:t>Title</a:t>
            </a:r>
          </a:p>
        </p:txBody>
      </p:sp>
      <p:sp>
        <p:nvSpPr>
          <p:cNvPr id="17" name="Text Placeholder 16">
            <a:extLst>
              <a:ext uri="{FF2B5EF4-FFF2-40B4-BE49-F238E27FC236}">
                <a16:creationId xmlns:a16="http://schemas.microsoft.com/office/drawing/2014/main" id="{CD00EE18-3969-7542-AF14-B6EF530C496B}"/>
              </a:ext>
            </a:extLst>
          </p:cNvPr>
          <p:cNvSpPr>
            <a:spLocks noGrp="1"/>
          </p:cNvSpPr>
          <p:nvPr>
            <p:ph type="body" sz="quarter" idx="13" hasCustomPrompt="1"/>
          </p:nvPr>
        </p:nvSpPr>
        <p:spPr>
          <a:xfrm>
            <a:off x="5016500" y="2614613"/>
            <a:ext cx="5832475" cy="956288"/>
          </a:xfrm>
        </p:spPr>
        <p:txBody>
          <a:bodyPr lIns="90000" tIns="46800" rIns="90000" bIns="46800"/>
          <a:lstStyle>
            <a:lvl1pPr marL="0" indent="0">
              <a:buNone/>
              <a:defRPr sz="1400">
                <a:solidFill>
                  <a:schemeClr val="tx1"/>
                </a:solidFill>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a:t>
            </a:r>
          </a:p>
        </p:txBody>
      </p:sp>
      <p:sp>
        <p:nvSpPr>
          <p:cNvPr id="19" name="Text Placeholder 18">
            <a:extLst>
              <a:ext uri="{FF2B5EF4-FFF2-40B4-BE49-F238E27FC236}">
                <a16:creationId xmlns:a16="http://schemas.microsoft.com/office/drawing/2014/main" id="{D28C378F-3F66-354E-B8F9-1B9FC26E68A9}"/>
              </a:ext>
            </a:extLst>
          </p:cNvPr>
          <p:cNvSpPr>
            <a:spLocks noGrp="1"/>
          </p:cNvSpPr>
          <p:nvPr>
            <p:ph type="body" sz="quarter" idx="14" hasCustomPrompt="1"/>
          </p:nvPr>
        </p:nvSpPr>
        <p:spPr>
          <a:xfrm>
            <a:off x="5018087" y="2093722"/>
            <a:ext cx="5832475" cy="371513"/>
          </a:xfrm>
        </p:spPr>
        <p:txBody>
          <a:bodyPr lIns="90000" tIns="46800" rIns="90000" bIns="46800"/>
          <a:lstStyle>
            <a:lvl1pPr marL="0" indent="0">
              <a:buNone/>
              <a:defRPr sz="1800">
                <a:solidFill>
                  <a:schemeClr val="tx1"/>
                </a:solidFill>
                <a:latin typeface="+mj-lt"/>
              </a:defRPr>
            </a:lvl1pPr>
          </a:lstStyle>
          <a:p>
            <a:pPr lvl="0"/>
            <a:r>
              <a:rPr lang="en-US" dirty="0"/>
              <a:t>Experience</a:t>
            </a:r>
          </a:p>
        </p:txBody>
      </p:sp>
      <p:sp>
        <p:nvSpPr>
          <p:cNvPr id="20" name="Text Placeholder 18">
            <a:extLst>
              <a:ext uri="{FF2B5EF4-FFF2-40B4-BE49-F238E27FC236}">
                <a16:creationId xmlns:a16="http://schemas.microsoft.com/office/drawing/2014/main" id="{47E7A509-84C5-4843-8CD9-B01570BA7BA0}"/>
              </a:ext>
            </a:extLst>
          </p:cNvPr>
          <p:cNvSpPr>
            <a:spLocks noGrp="1"/>
          </p:cNvSpPr>
          <p:nvPr>
            <p:ph type="body" sz="quarter" idx="15" hasCustomPrompt="1"/>
          </p:nvPr>
        </p:nvSpPr>
        <p:spPr>
          <a:xfrm>
            <a:off x="5018087" y="4426832"/>
            <a:ext cx="5832475" cy="371513"/>
          </a:xfrm>
        </p:spPr>
        <p:txBody>
          <a:bodyPr lIns="90000" tIns="46800" rIns="90000" bIns="46800"/>
          <a:lstStyle>
            <a:lvl1pPr marL="0" indent="0">
              <a:buNone/>
              <a:defRPr sz="1800">
                <a:solidFill>
                  <a:schemeClr val="tx1"/>
                </a:solidFill>
                <a:latin typeface="+mj-lt"/>
              </a:defRPr>
            </a:lvl1pPr>
          </a:lstStyle>
          <a:p>
            <a:pPr lvl="0"/>
            <a:r>
              <a:rPr lang="en-US" dirty="0"/>
              <a:t>Expertise</a:t>
            </a:r>
          </a:p>
        </p:txBody>
      </p:sp>
      <p:sp>
        <p:nvSpPr>
          <p:cNvPr id="22" name="Text Placeholder 21">
            <a:extLst>
              <a:ext uri="{FF2B5EF4-FFF2-40B4-BE49-F238E27FC236}">
                <a16:creationId xmlns:a16="http://schemas.microsoft.com/office/drawing/2014/main" id="{39F526AE-17B2-DD4A-BE59-23D0E4A3D04F}"/>
              </a:ext>
            </a:extLst>
          </p:cNvPr>
          <p:cNvSpPr>
            <a:spLocks noGrp="1"/>
          </p:cNvSpPr>
          <p:nvPr>
            <p:ph type="body" sz="quarter" idx="16" hasCustomPrompt="1"/>
          </p:nvPr>
        </p:nvSpPr>
        <p:spPr>
          <a:xfrm>
            <a:off x="5016500" y="4864164"/>
            <a:ext cx="1649476" cy="827022"/>
          </a:xfrm>
        </p:spPr>
        <p:txBody>
          <a:bodyPr lIns="90000" tIns="46800" rIns="90000" bIns="46800"/>
          <a:lstStyle>
            <a:lvl1pPr>
              <a:buSzPct val="100000"/>
              <a:defRPr sz="1400">
                <a:solidFill>
                  <a:schemeClr val="tx1"/>
                </a:solidFill>
              </a:defRPr>
            </a:lvl1pPr>
          </a:lstStyle>
          <a:p>
            <a:pPr lvl="0"/>
            <a:r>
              <a:rPr lang="en-US" dirty="0"/>
              <a:t>One</a:t>
            </a:r>
          </a:p>
          <a:p>
            <a:pPr lvl="0"/>
            <a:r>
              <a:rPr lang="en-US" dirty="0"/>
              <a:t>Two</a:t>
            </a:r>
          </a:p>
          <a:p>
            <a:pPr lvl="0"/>
            <a:r>
              <a:rPr lang="en-US" dirty="0"/>
              <a:t>Three</a:t>
            </a:r>
          </a:p>
        </p:txBody>
      </p:sp>
      <p:sp>
        <p:nvSpPr>
          <p:cNvPr id="23" name="Text Placeholder 21">
            <a:extLst>
              <a:ext uri="{FF2B5EF4-FFF2-40B4-BE49-F238E27FC236}">
                <a16:creationId xmlns:a16="http://schemas.microsoft.com/office/drawing/2014/main" id="{D4BF07C4-9406-4146-BE9F-4987294757D1}"/>
              </a:ext>
            </a:extLst>
          </p:cNvPr>
          <p:cNvSpPr>
            <a:spLocks noGrp="1"/>
          </p:cNvSpPr>
          <p:nvPr>
            <p:ph type="body" sz="quarter" idx="17" hasCustomPrompt="1"/>
          </p:nvPr>
        </p:nvSpPr>
        <p:spPr>
          <a:xfrm>
            <a:off x="7104994" y="4864164"/>
            <a:ext cx="1649476" cy="827022"/>
          </a:xfrm>
        </p:spPr>
        <p:txBody>
          <a:bodyPr lIns="90000" tIns="46800" rIns="90000" bIns="46800"/>
          <a:lstStyle>
            <a:lvl1pPr>
              <a:buSzPct val="100000"/>
              <a:defRPr sz="1400">
                <a:solidFill>
                  <a:schemeClr val="tx1"/>
                </a:solidFill>
              </a:defRPr>
            </a:lvl1pPr>
          </a:lstStyle>
          <a:p>
            <a:pPr lvl="0"/>
            <a:r>
              <a:rPr lang="en-US" dirty="0"/>
              <a:t>Four</a:t>
            </a:r>
          </a:p>
          <a:p>
            <a:pPr lvl="0"/>
            <a:r>
              <a:rPr lang="en-US" dirty="0"/>
              <a:t>Five</a:t>
            </a:r>
          </a:p>
          <a:p>
            <a:pPr lvl="0"/>
            <a:r>
              <a:rPr lang="en-US" dirty="0"/>
              <a:t>Six</a:t>
            </a:r>
          </a:p>
        </p:txBody>
      </p:sp>
      <p:sp>
        <p:nvSpPr>
          <p:cNvPr id="24" name="Text Placeholder 21">
            <a:extLst>
              <a:ext uri="{FF2B5EF4-FFF2-40B4-BE49-F238E27FC236}">
                <a16:creationId xmlns:a16="http://schemas.microsoft.com/office/drawing/2014/main" id="{AD8CD734-0F6D-C94D-8A16-9F36D2D3D601}"/>
              </a:ext>
            </a:extLst>
          </p:cNvPr>
          <p:cNvSpPr>
            <a:spLocks noGrp="1"/>
          </p:cNvSpPr>
          <p:nvPr>
            <p:ph type="body" sz="quarter" idx="18" hasCustomPrompt="1"/>
          </p:nvPr>
        </p:nvSpPr>
        <p:spPr>
          <a:xfrm>
            <a:off x="9193488" y="4864164"/>
            <a:ext cx="1649476" cy="827022"/>
          </a:xfrm>
        </p:spPr>
        <p:txBody>
          <a:bodyPr lIns="90000" tIns="46800" rIns="90000" bIns="46800"/>
          <a:lstStyle>
            <a:lvl1pPr>
              <a:buSzPct val="100000"/>
              <a:defRPr sz="1400">
                <a:solidFill>
                  <a:schemeClr val="tx1"/>
                </a:solidFill>
              </a:defRPr>
            </a:lvl1pPr>
          </a:lstStyle>
          <a:p>
            <a:pPr lvl="0"/>
            <a:r>
              <a:rPr lang="en-US" dirty="0"/>
              <a:t>Seven</a:t>
            </a:r>
          </a:p>
          <a:p>
            <a:pPr lvl="0"/>
            <a:r>
              <a:rPr lang="en-US" dirty="0"/>
              <a:t>Eight</a:t>
            </a:r>
          </a:p>
          <a:p>
            <a:pPr lvl="0"/>
            <a:r>
              <a:rPr lang="en-US" dirty="0"/>
              <a:t>Nine</a:t>
            </a:r>
          </a:p>
        </p:txBody>
      </p:sp>
    </p:spTree>
    <p:extLst>
      <p:ext uri="{BB962C8B-B14F-4D97-AF65-F5344CB8AC3E}">
        <p14:creationId xmlns:p14="http://schemas.microsoft.com/office/powerpoint/2010/main" val="15621394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3160" userDrawn="1">
          <p15:clr>
            <a:srgbClr val="FBAE40"/>
          </p15:clr>
        </p15:guide>
        <p15:guide id="25" orient="horz" pos="709" userDrawn="1">
          <p15:clr>
            <a:srgbClr val="FBAE40"/>
          </p15:clr>
        </p15:guide>
        <p15:guide id="26" pos="6834" userDrawn="1">
          <p15:clr>
            <a:srgbClr val="FBAE4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Profile Slide 2">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1B46280-63FA-B14C-B387-DA6973CC6798}"/>
              </a:ext>
            </a:extLst>
          </p:cNvPr>
          <p:cNvSpPr>
            <a:spLocks noGrp="1"/>
          </p:cNvSpPr>
          <p:nvPr>
            <p:ph type="pic" sz="quarter" idx="10"/>
          </p:nvPr>
        </p:nvSpPr>
        <p:spPr>
          <a:xfrm>
            <a:off x="0" y="0"/>
            <a:ext cx="4065588" cy="6858000"/>
          </a:xfrm>
        </p:spPr>
        <p:txBody>
          <a:bodyPr/>
          <a:lstStyle/>
          <a:p>
            <a:r>
              <a:rPr lang="en-US"/>
              <a:t>Click icon to add picture</a:t>
            </a:r>
          </a:p>
        </p:txBody>
      </p:sp>
      <p:sp>
        <p:nvSpPr>
          <p:cNvPr id="11" name="Text Placeholder 10">
            <a:extLst>
              <a:ext uri="{FF2B5EF4-FFF2-40B4-BE49-F238E27FC236}">
                <a16:creationId xmlns:a16="http://schemas.microsoft.com/office/drawing/2014/main" id="{DF839B9F-7DF1-054D-850B-194BE124935E}"/>
              </a:ext>
            </a:extLst>
          </p:cNvPr>
          <p:cNvSpPr>
            <a:spLocks noGrp="1"/>
          </p:cNvSpPr>
          <p:nvPr>
            <p:ph type="body" sz="quarter" idx="11" hasCustomPrompt="1"/>
          </p:nvPr>
        </p:nvSpPr>
        <p:spPr>
          <a:xfrm>
            <a:off x="5016500" y="1125538"/>
            <a:ext cx="5832475" cy="371513"/>
          </a:xfrm>
        </p:spPr>
        <p:txBody>
          <a:bodyPr lIns="90000" tIns="46800" rIns="90000" bIns="46800"/>
          <a:lstStyle>
            <a:lvl1pPr marL="0" indent="0">
              <a:buNone/>
              <a:defRPr sz="1800">
                <a:solidFill>
                  <a:schemeClr val="tx1"/>
                </a:solidFill>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err="1"/>
              <a:t>Firstname</a:t>
            </a:r>
            <a:r>
              <a:rPr lang="en-US" dirty="0"/>
              <a:t> </a:t>
            </a:r>
            <a:r>
              <a:rPr lang="en-US" dirty="0" err="1"/>
              <a:t>Lastname</a:t>
            </a:r>
            <a:endParaRPr lang="en-US" dirty="0"/>
          </a:p>
        </p:txBody>
      </p:sp>
      <p:sp>
        <p:nvSpPr>
          <p:cNvPr id="13" name="Text Placeholder 12">
            <a:extLst>
              <a:ext uri="{FF2B5EF4-FFF2-40B4-BE49-F238E27FC236}">
                <a16:creationId xmlns:a16="http://schemas.microsoft.com/office/drawing/2014/main" id="{FEA3FFE7-512C-2E4D-8815-991035A0DA83}"/>
              </a:ext>
            </a:extLst>
          </p:cNvPr>
          <p:cNvSpPr>
            <a:spLocks noGrp="1"/>
          </p:cNvSpPr>
          <p:nvPr>
            <p:ph type="body" sz="quarter" idx="12" hasCustomPrompt="1"/>
          </p:nvPr>
        </p:nvSpPr>
        <p:spPr>
          <a:xfrm>
            <a:off x="5016500" y="1518666"/>
            <a:ext cx="5832475" cy="309958"/>
          </a:xfrm>
        </p:spPr>
        <p:txBody>
          <a:bodyPr lIns="90000" tIns="46800" rIns="90000" bIns="46800"/>
          <a:lstStyle>
            <a:lvl1pPr marL="0" indent="0">
              <a:buNone/>
              <a:defRPr sz="1400">
                <a:solidFill>
                  <a:schemeClr val="accent6"/>
                </a:solidFill>
              </a:defRPr>
            </a:lvl1pPr>
          </a:lstStyle>
          <a:p>
            <a:pPr lvl="0"/>
            <a:r>
              <a:rPr lang="en-US" dirty="0"/>
              <a:t>Title</a:t>
            </a:r>
          </a:p>
        </p:txBody>
      </p:sp>
      <p:sp>
        <p:nvSpPr>
          <p:cNvPr id="17" name="Text Placeholder 16">
            <a:extLst>
              <a:ext uri="{FF2B5EF4-FFF2-40B4-BE49-F238E27FC236}">
                <a16:creationId xmlns:a16="http://schemas.microsoft.com/office/drawing/2014/main" id="{CD00EE18-3969-7542-AF14-B6EF530C496B}"/>
              </a:ext>
            </a:extLst>
          </p:cNvPr>
          <p:cNvSpPr>
            <a:spLocks noGrp="1"/>
          </p:cNvSpPr>
          <p:nvPr>
            <p:ph type="body" sz="quarter" idx="13" hasCustomPrompt="1"/>
          </p:nvPr>
        </p:nvSpPr>
        <p:spPr>
          <a:xfrm>
            <a:off x="5016500" y="2614613"/>
            <a:ext cx="5832475" cy="956288"/>
          </a:xfrm>
        </p:spPr>
        <p:txBody>
          <a:bodyPr lIns="90000" tIns="46800" rIns="90000" bIns="46800"/>
          <a:lstStyle>
            <a:lvl1pPr marL="0" indent="0">
              <a:buNone/>
              <a:defRPr sz="1400">
                <a:solidFill>
                  <a:schemeClr val="accent6"/>
                </a:solidFill>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a:t>
            </a:r>
          </a:p>
        </p:txBody>
      </p:sp>
      <p:sp>
        <p:nvSpPr>
          <p:cNvPr id="19" name="Text Placeholder 18">
            <a:extLst>
              <a:ext uri="{FF2B5EF4-FFF2-40B4-BE49-F238E27FC236}">
                <a16:creationId xmlns:a16="http://schemas.microsoft.com/office/drawing/2014/main" id="{D28C378F-3F66-354E-B8F9-1B9FC26E68A9}"/>
              </a:ext>
            </a:extLst>
          </p:cNvPr>
          <p:cNvSpPr>
            <a:spLocks noGrp="1"/>
          </p:cNvSpPr>
          <p:nvPr>
            <p:ph type="body" sz="quarter" idx="14" hasCustomPrompt="1"/>
          </p:nvPr>
        </p:nvSpPr>
        <p:spPr>
          <a:xfrm>
            <a:off x="5018087" y="2093722"/>
            <a:ext cx="5832475" cy="371513"/>
          </a:xfrm>
        </p:spPr>
        <p:txBody>
          <a:bodyPr lIns="90000" tIns="46800" rIns="90000" bIns="46800"/>
          <a:lstStyle>
            <a:lvl1pPr marL="0" indent="0">
              <a:buNone/>
              <a:defRPr sz="1800">
                <a:solidFill>
                  <a:schemeClr val="accent6"/>
                </a:solidFill>
                <a:latin typeface="+mj-lt"/>
              </a:defRPr>
            </a:lvl1pPr>
          </a:lstStyle>
          <a:p>
            <a:pPr lvl="0"/>
            <a:r>
              <a:rPr lang="en-US" dirty="0"/>
              <a:t>Experience</a:t>
            </a:r>
          </a:p>
        </p:txBody>
      </p:sp>
      <p:sp>
        <p:nvSpPr>
          <p:cNvPr id="20" name="Text Placeholder 18">
            <a:extLst>
              <a:ext uri="{FF2B5EF4-FFF2-40B4-BE49-F238E27FC236}">
                <a16:creationId xmlns:a16="http://schemas.microsoft.com/office/drawing/2014/main" id="{47E7A509-84C5-4843-8CD9-B01570BA7BA0}"/>
              </a:ext>
            </a:extLst>
          </p:cNvPr>
          <p:cNvSpPr>
            <a:spLocks noGrp="1"/>
          </p:cNvSpPr>
          <p:nvPr>
            <p:ph type="body" sz="quarter" idx="15" hasCustomPrompt="1"/>
          </p:nvPr>
        </p:nvSpPr>
        <p:spPr>
          <a:xfrm>
            <a:off x="5018087" y="4426832"/>
            <a:ext cx="5832475" cy="371513"/>
          </a:xfrm>
        </p:spPr>
        <p:txBody>
          <a:bodyPr lIns="90000" tIns="46800" rIns="90000" bIns="46800"/>
          <a:lstStyle>
            <a:lvl1pPr marL="0" indent="0">
              <a:buNone/>
              <a:defRPr sz="1800">
                <a:solidFill>
                  <a:schemeClr val="accent6"/>
                </a:solidFill>
                <a:latin typeface="+mj-lt"/>
              </a:defRPr>
            </a:lvl1pPr>
          </a:lstStyle>
          <a:p>
            <a:pPr lvl="0"/>
            <a:r>
              <a:rPr lang="en-US" dirty="0"/>
              <a:t>Expertise</a:t>
            </a:r>
          </a:p>
        </p:txBody>
      </p:sp>
      <p:sp>
        <p:nvSpPr>
          <p:cNvPr id="22" name="Text Placeholder 21">
            <a:extLst>
              <a:ext uri="{FF2B5EF4-FFF2-40B4-BE49-F238E27FC236}">
                <a16:creationId xmlns:a16="http://schemas.microsoft.com/office/drawing/2014/main" id="{39F526AE-17B2-DD4A-BE59-23D0E4A3D04F}"/>
              </a:ext>
            </a:extLst>
          </p:cNvPr>
          <p:cNvSpPr>
            <a:spLocks noGrp="1"/>
          </p:cNvSpPr>
          <p:nvPr>
            <p:ph type="body" sz="quarter" idx="16" hasCustomPrompt="1"/>
          </p:nvPr>
        </p:nvSpPr>
        <p:spPr>
          <a:xfrm>
            <a:off x="5016500" y="4864164"/>
            <a:ext cx="1649476" cy="827022"/>
          </a:xfrm>
        </p:spPr>
        <p:txBody>
          <a:bodyPr lIns="90000" tIns="46800" rIns="90000" bIns="46800"/>
          <a:lstStyle>
            <a:lvl1pPr>
              <a:buSzPct val="100000"/>
              <a:defRPr sz="1400">
                <a:solidFill>
                  <a:schemeClr val="accent6"/>
                </a:solidFill>
              </a:defRPr>
            </a:lvl1pPr>
          </a:lstStyle>
          <a:p>
            <a:pPr lvl="0"/>
            <a:r>
              <a:rPr lang="en-US" dirty="0"/>
              <a:t>One</a:t>
            </a:r>
          </a:p>
          <a:p>
            <a:pPr lvl="0"/>
            <a:r>
              <a:rPr lang="en-US" dirty="0"/>
              <a:t>Two</a:t>
            </a:r>
          </a:p>
          <a:p>
            <a:pPr lvl="0"/>
            <a:r>
              <a:rPr lang="en-US" dirty="0"/>
              <a:t>Three</a:t>
            </a:r>
          </a:p>
        </p:txBody>
      </p:sp>
      <p:sp>
        <p:nvSpPr>
          <p:cNvPr id="23" name="Text Placeholder 21">
            <a:extLst>
              <a:ext uri="{FF2B5EF4-FFF2-40B4-BE49-F238E27FC236}">
                <a16:creationId xmlns:a16="http://schemas.microsoft.com/office/drawing/2014/main" id="{D4BF07C4-9406-4146-BE9F-4987294757D1}"/>
              </a:ext>
            </a:extLst>
          </p:cNvPr>
          <p:cNvSpPr>
            <a:spLocks noGrp="1"/>
          </p:cNvSpPr>
          <p:nvPr>
            <p:ph type="body" sz="quarter" idx="17" hasCustomPrompt="1"/>
          </p:nvPr>
        </p:nvSpPr>
        <p:spPr>
          <a:xfrm>
            <a:off x="7104994" y="4864164"/>
            <a:ext cx="1649476" cy="827022"/>
          </a:xfrm>
        </p:spPr>
        <p:txBody>
          <a:bodyPr lIns="90000" tIns="46800" rIns="90000" bIns="46800"/>
          <a:lstStyle>
            <a:lvl1pPr>
              <a:buSzPct val="100000"/>
              <a:defRPr sz="1400">
                <a:solidFill>
                  <a:schemeClr val="accent6"/>
                </a:solidFill>
              </a:defRPr>
            </a:lvl1pPr>
          </a:lstStyle>
          <a:p>
            <a:pPr lvl="0"/>
            <a:r>
              <a:rPr lang="en-US" dirty="0"/>
              <a:t>Four</a:t>
            </a:r>
          </a:p>
          <a:p>
            <a:pPr lvl="0"/>
            <a:r>
              <a:rPr lang="en-US" dirty="0"/>
              <a:t>Five</a:t>
            </a:r>
          </a:p>
          <a:p>
            <a:pPr lvl="0"/>
            <a:r>
              <a:rPr lang="en-US" dirty="0"/>
              <a:t>Six</a:t>
            </a:r>
          </a:p>
        </p:txBody>
      </p:sp>
      <p:sp>
        <p:nvSpPr>
          <p:cNvPr id="24" name="Text Placeholder 21">
            <a:extLst>
              <a:ext uri="{FF2B5EF4-FFF2-40B4-BE49-F238E27FC236}">
                <a16:creationId xmlns:a16="http://schemas.microsoft.com/office/drawing/2014/main" id="{AD8CD734-0F6D-C94D-8A16-9F36D2D3D601}"/>
              </a:ext>
            </a:extLst>
          </p:cNvPr>
          <p:cNvSpPr>
            <a:spLocks noGrp="1"/>
          </p:cNvSpPr>
          <p:nvPr>
            <p:ph type="body" sz="quarter" idx="18" hasCustomPrompt="1"/>
          </p:nvPr>
        </p:nvSpPr>
        <p:spPr>
          <a:xfrm>
            <a:off x="9193488" y="4864164"/>
            <a:ext cx="1649476" cy="827022"/>
          </a:xfrm>
        </p:spPr>
        <p:txBody>
          <a:bodyPr lIns="90000" tIns="46800" rIns="90000" bIns="46800"/>
          <a:lstStyle>
            <a:lvl1pPr>
              <a:buSzPct val="100000"/>
              <a:defRPr sz="1400">
                <a:solidFill>
                  <a:schemeClr val="accent6"/>
                </a:solidFill>
              </a:defRPr>
            </a:lvl1pPr>
          </a:lstStyle>
          <a:p>
            <a:pPr lvl="0"/>
            <a:r>
              <a:rPr lang="en-US" dirty="0"/>
              <a:t>Seven</a:t>
            </a:r>
          </a:p>
          <a:p>
            <a:pPr lvl="0"/>
            <a:r>
              <a:rPr lang="en-US" dirty="0"/>
              <a:t>Eight</a:t>
            </a:r>
          </a:p>
          <a:p>
            <a:pPr lvl="0"/>
            <a:r>
              <a:rPr lang="en-US" dirty="0"/>
              <a:t>Nine</a:t>
            </a:r>
          </a:p>
        </p:txBody>
      </p:sp>
    </p:spTree>
    <p:extLst>
      <p:ext uri="{BB962C8B-B14F-4D97-AF65-F5344CB8AC3E}">
        <p14:creationId xmlns:p14="http://schemas.microsoft.com/office/powerpoint/2010/main" val="380117858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3160" userDrawn="1">
          <p15:clr>
            <a:srgbClr val="FBAE40"/>
          </p15:clr>
        </p15:guide>
        <p15:guide id="25" orient="horz" pos="709" userDrawn="1">
          <p15:clr>
            <a:srgbClr val="FBAE40"/>
          </p15:clr>
        </p15:guide>
        <p15:guide id="26" pos="6834" userDrawn="1">
          <p15:clr>
            <a:srgbClr val="FBAE4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Large Number Divider 1">
    <p:bg>
      <p:bgRef idx="1001">
        <a:schemeClr val="bg2"/>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hasCustomPrompt="1"/>
          </p:nvPr>
        </p:nvSpPr>
        <p:spPr>
          <a:xfrm>
            <a:off x="4941888" y="585788"/>
            <a:ext cx="6667500" cy="690119"/>
          </a:xfrm>
        </p:spPr>
        <p:txBody>
          <a:bodyPr anchor="t">
            <a:noAutofit/>
          </a:bodyPr>
          <a:lstStyle>
            <a:lvl1pPr marL="0" indent="0">
              <a:spcAft>
                <a:spcPts val="600"/>
              </a:spcAft>
              <a:buFont typeface="Wingdings" panose="05000000000000000000" pitchFamily="2" charset="2"/>
              <a:buNone/>
              <a:defRPr sz="3600">
                <a:solidFill>
                  <a:schemeClr val="tx1"/>
                </a:solidFill>
                <a:latin typeface="+mj-lt"/>
              </a:defRPr>
            </a:lvl1pPr>
          </a:lstStyle>
          <a:p>
            <a:pPr lvl="0"/>
            <a:r>
              <a:rPr lang="en-US" dirty="0"/>
              <a:t>Section 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5"/>
            <a:ext cx="4356100" cy="6177516"/>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1</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Tree>
    <p:extLst>
      <p:ext uri="{BB962C8B-B14F-4D97-AF65-F5344CB8AC3E}">
        <p14:creationId xmlns:p14="http://schemas.microsoft.com/office/powerpoint/2010/main" val="309218211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1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3"/>
            <a:ext cx="4356100" cy="6177517"/>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2</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E8663993-2CF4-0843-9834-2078442DBA71}"/>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90063326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2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3</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25F75097-07A2-DA4F-AFC5-71B04739FCB0}"/>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84738598"/>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3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4</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96CEF9B0-0F7A-414C-9382-56532822A960}"/>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55035194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4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5</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0B03ADF2-CBA0-AB48-AC2A-77EAF2C81AA2}"/>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77247137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End Slide Black Bkg">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5715040"/>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Thank you</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36945798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6132" userDrawn="1">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5_Large Number Divider 1">
    <p:bg>
      <p:bgRef idx="1001">
        <a:schemeClr val="bg2"/>
      </p:bgRef>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D287FF5-DA2B-6549-A430-2AB0462370E7}"/>
              </a:ext>
            </a:extLst>
          </p:cNvPr>
          <p:cNvSpPr txBox="1"/>
          <p:nvPr userDrawn="1"/>
        </p:nvSpPr>
        <p:spPr>
          <a:xfrm>
            <a:off x="0" y="680485"/>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1</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9" name="Title 1">
            <a:extLst>
              <a:ext uri="{FF2B5EF4-FFF2-40B4-BE49-F238E27FC236}">
                <a16:creationId xmlns:a16="http://schemas.microsoft.com/office/drawing/2014/main" id="{939C9626-6AB7-9442-8C32-698E08BC85A7}"/>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74459593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6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3"/>
            <a:ext cx="4356100" cy="6177517"/>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2</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649666AF-1BFD-C547-B312-5E30EBC9B839}"/>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47228313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7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3</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443D24FC-F71D-C245-A2DA-55D32F6AA872}"/>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577841612"/>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8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4</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DA3A573E-5425-E24C-AC5B-D2C67E89FC53}"/>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6422873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9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5</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AD9EEC05-DC95-844E-868F-EEEB231AD961}"/>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58932719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Developer Code Layout full page">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tileRect/>
          </a:gradFill>
        </p:spPr>
        <p:txBody>
          <a:bodyPr vert="horz" wrap="square" lIns="585216" tIns="91440" rIns="0" bIns="91440" rtlCol="0">
            <a:spAutoFit/>
          </a:bodyPr>
          <a:lstStyle>
            <a:lvl1pPr marL="0" indent="0">
              <a:buNone/>
              <a:defRPr lang="en-US" sz="1999" dirty="0">
                <a:solidFill>
                  <a:srgbClr val="FFFFFF"/>
                </a:solidFill>
                <a:latin typeface="+mj-lt"/>
              </a:defRPr>
            </a:lvl1pPr>
          </a:lstStyle>
          <a:p>
            <a:pPr marL="0" lvl="0" indent="0">
              <a:buNone/>
            </a:pPr>
            <a:r>
              <a:rPr lang="en-US" dirty="0"/>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200802985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Developer Code Layout">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endParaRPr lang="en-US" dirty="0"/>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dirty="0"/>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4243841037"/>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Code Bottom">
    <p:bg>
      <p:bgRef idx="1001">
        <a:schemeClr val="bg2"/>
      </p:bgRef>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Tree>
    <p:extLst>
      <p:ext uri="{BB962C8B-B14F-4D97-AF65-F5344CB8AC3E}">
        <p14:creationId xmlns:p14="http://schemas.microsoft.com/office/powerpoint/2010/main" val="97853416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Code Top">
    <p:bg>
      <p:bgRef idx="1001">
        <a:schemeClr val="bg2"/>
      </p:bgRef>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492443"/>
          </a:xfrm>
        </p:spPr>
        <p:txBody>
          <a:bodyPr/>
          <a:lstStyle>
            <a:lvl1pPr>
              <a:defRPr sz="3200">
                <a:solidFill>
                  <a:schemeClr val="tx1"/>
                </a:solidFill>
              </a:defRPr>
            </a:lvl1pPr>
          </a:lstStyle>
          <a:p>
            <a:r>
              <a:rPr lang="en-US"/>
              <a:t>Click to edit Master title style</a:t>
            </a:r>
            <a:endParaRPr lang="en-US" dirty="0"/>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Tree>
    <p:extLst>
      <p:ext uri="{BB962C8B-B14F-4D97-AF65-F5344CB8AC3E}">
        <p14:creationId xmlns:p14="http://schemas.microsoft.com/office/powerpoint/2010/main" val="165668527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Code Right sid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dirty="0"/>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tabLst/>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Tree>
    <p:extLst>
      <p:ext uri="{BB962C8B-B14F-4D97-AF65-F5344CB8AC3E}">
        <p14:creationId xmlns:p14="http://schemas.microsoft.com/office/powerpoint/2010/main" val="1206398337"/>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slideLayout" Target="../slideLayouts/slideLayout84.xml"/><Relationship Id="rId89" Type="http://schemas.openxmlformats.org/officeDocument/2006/relationships/slideLayout" Target="../slideLayouts/slideLayout89.xml"/><Relationship Id="rId112" Type="http://schemas.openxmlformats.org/officeDocument/2006/relationships/slideLayout" Target="../slideLayouts/slideLayout112.xml"/><Relationship Id="rId16" Type="http://schemas.openxmlformats.org/officeDocument/2006/relationships/slideLayout" Target="../slideLayouts/slideLayout16.xml"/><Relationship Id="rId107" Type="http://schemas.openxmlformats.org/officeDocument/2006/relationships/slideLayout" Target="../slideLayouts/slideLayout107.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102" Type="http://schemas.openxmlformats.org/officeDocument/2006/relationships/slideLayout" Target="../slideLayouts/slideLayout102.xml"/><Relationship Id="rId5" Type="http://schemas.openxmlformats.org/officeDocument/2006/relationships/slideLayout" Target="../slideLayouts/slideLayout5.xml"/><Relationship Id="rId90" Type="http://schemas.openxmlformats.org/officeDocument/2006/relationships/slideLayout" Target="../slideLayouts/slideLayout90.xml"/><Relationship Id="rId95" Type="http://schemas.openxmlformats.org/officeDocument/2006/relationships/slideLayout" Target="../slideLayouts/slideLayout95.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113" Type="http://schemas.openxmlformats.org/officeDocument/2006/relationships/slideLayout" Target="../slideLayouts/slideLayout113.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59" Type="http://schemas.openxmlformats.org/officeDocument/2006/relationships/slideLayout" Target="../slideLayouts/slideLayout59.xml"/><Relationship Id="rId103" Type="http://schemas.openxmlformats.org/officeDocument/2006/relationships/slideLayout" Target="../slideLayouts/slideLayout103.xml"/><Relationship Id="rId108" Type="http://schemas.openxmlformats.org/officeDocument/2006/relationships/slideLayout" Target="../slideLayouts/slideLayout108.xml"/><Relationship Id="rId54" Type="http://schemas.openxmlformats.org/officeDocument/2006/relationships/slideLayout" Target="../slideLayouts/slideLayout54.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91" Type="http://schemas.openxmlformats.org/officeDocument/2006/relationships/slideLayout" Target="../slideLayouts/slideLayout91.xml"/><Relationship Id="rId96" Type="http://schemas.openxmlformats.org/officeDocument/2006/relationships/slideLayout" Target="../slideLayouts/slideLayout96.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6" Type="http://schemas.openxmlformats.org/officeDocument/2006/relationships/slideLayout" Target="../slideLayouts/slideLayout106.xml"/><Relationship Id="rId114" Type="http://schemas.openxmlformats.org/officeDocument/2006/relationships/theme" Target="../theme/theme1.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94" Type="http://schemas.openxmlformats.org/officeDocument/2006/relationships/slideLayout" Target="../slideLayouts/slideLayout94.xml"/><Relationship Id="rId99" Type="http://schemas.openxmlformats.org/officeDocument/2006/relationships/slideLayout" Target="../slideLayouts/slideLayout99.xml"/><Relationship Id="rId101" Type="http://schemas.openxmlformats.org/officeDocument/2006/relationships/slideLayout" Target="../slideLayouts/slideLayout10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109" Type="http://schemas.openxmlformats.org/officeDocument/2006/relationships/slideLayout" Target="../slideLayouts/slideLayout10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97" Type="http://schemas.openxmlformats.org/officeDocument/2006/relationships/slideLayout" Target="../slideLayouts/slideLayout97.xml"/><Relationship Id="rId104" Type="http://schemas.openxmlformats.org/officeDocument/2006/relationships/slideLayout" Target="../slideLayouts/slideLayout104.xml"/><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slideLayout" Target="../slideLayouts/slideLayout92.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 Id="rId87" Type="http://schemas.openxmlformats.org/officeDocument/2006/relationships/slideLayout" Target="../slideLayouts/slideLayout87.xml"/><Relationship Id="rId110" Type="http://schemas.openxmlformats.org/officeDocument/2006/relationships/slideLayout" Target="../slideLayouts/slideLayout110.xml"/><Relationship Id="rId115" Type="http://schemas.openxmlformats.org/officeDocument/2006/relationships/image" Target="../media/image1.emf"/><Relationship Id="rId61" Type="http://schemas.openxmlformats.org/officeDocument/2006/relationships/slideLayout" Target="../slideLayouts/slideLayout61.xml"/><Relationship Id="rId82" Type="http://schemas.openxmlformats.org/officeDocument/2006/relationships/slideLayout" Target="../slideLayouts/slideLayout82.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56" Type="http://schemas.openxmlformats.org/officeDocument/2006/relationships/slideLayout" Target="../slideLayouts/slideLayout56.xml"/><Relationship Id="rId77" Type="http://schemas.openxmlformats.org/officeDocument/2006/relationships/slideLayout" Target="../slideLayouts/slideLayout77.xml"/><Relationship Id="rId100" Type="http://schemas.openxmlformats.org/officeDocument/2006/relationships/slideLayout" Target="../slideLayouts/slideLayout100.xml"/><Relationship Id="rId105" Type="http://schemas.openxmlformats.org/officeDocument/2006/relationships/slideLayout" Target="../slideLayouts/slideLayout105.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93" Type="http://schemas.openxmlformats.org/officeDocument/2006/relationships/slideLayout" Target="../slideLayouts/slideLayout93.xml"/><Relationship Id="rId98" Type="http://schemas.openxmlformats.org/officeDocument/2006/relationships/slideLayout" Target="../slideLayouts/slideLayout98.xml"/><Relationship Id="rId3" Type="http://schemas.openxmlformats.org/officeDocument/2006/relationships/slideLayout" Target="../slideLayouts/slideLayout3.xml"/><Relationship Id="rId25" Type="http://schemas.openxmlformats.org/officeDocument/2006/relationships/slideLayout" Target="../slideLayouts/slideLayout25.xml"/><Relationship Id="rId46" Type="http://schemas.openxmlformats.org/officeDocument/2006/relationships/slideLayout" Target="../slideLayouts/slideLayout46.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62" Type="http://schemas.openxmlformats.org/officeDocument/2006/relationships/slideLayout" Target="../slideLayouts/slideLayout62.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111" Type="http://schemas.openxmlformats.org/officeDocument/2006/relationships/slideLayout" Target="../slideLayouts/slideLayout11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blackWhite">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115" cstate="hqprint">
            <a:extLst>
              <a:ext uri="{28A0092B-C50C-407E-A947-70E740481C1C}">
                <a14:useLocalDpi xmlns:a14="http://schemas.microsoft.com/office/drawing/2010/main"/>
              </a:ext>
            </a:extLst>
          </a:blip>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80" r:id="rId1"/>
    <p:sldLayoutId id="2147484609" r:id="rId2"/>
    <p:sldLayoutId id="2147484577" r:id="rId3"/>
    <p:sldLayoutId id="2147485286" r:id="rId4"/>
    <p:sldLayoutId id="2147485390" r:id="rId5"/>
    <p:sldLayoutId id="2147484610" r:id="rId6"/>
    <p:sldLayoutId id="2147485389" r:id="rId7"/>
    <p:sldLayoutId id="2147485395" r:id="rId8"/>
    <p:sldLayoutId id="2147485396" r:id="rId9"/>
    <p:sldLayoutId id="2147484710" r:id="rId10"/>
    <p:sldLayoutId id="2147484240" r:id="rId11"/>
    <p:sldLayoutId id="2147484910" r:id="rId12"/>
    <p:sldLayoutId id="2147484911" r:id="rId13"/>
    <p:sldLayoutId id="2147485050" r:id="rId14"/>
    <p:sldLayoutId id="2147485165" r:id="rId15"/>
    <p:sldLayoutId id="2147484941" r:id="rId16"/>
    <p:sldLayoutId id="2147484942" r:id="rId17"/>
    <p:sldLayoutId id="2147485162" r:id="rId18"/>
    <p:sldLayoutId id="2147484639" r:id="rId19"/>
    <p:sldLayoutId id="2147484943" r:id="rId20"/>
    <p:sldLayoutId id="2147484603" r:id="rId21"/>
    <p:sldLayoutId id="2147485324" r:id="rId22"/>
    <p:sldLayoutId id="2147485326" r:id="rId23"/>
    <p:sldLayoutId id="2147485327" r:id="rId24"/>
    <p:sldLayoutId id="2147485328" r:id="rId25"/>
    <p:sldLayoutId id="2147485329" r:id="rId26"/>
    <p:sldLayoutId id="2147485330" r:id="rId27"/>
    <p:sldLayoutId id="2147485325" r:id="rId28"/>
    <p:sldLayoutId id="2147485331" r:id="rId29"/>
    <p:sldLayoutId id="2147485332" r:id="rId30"/>
    <p:sldLayoutId id="2147485366" r:id="rId31"/>
    <p:sldLayoutId id="2147485333" r:id="rId32"/>
    <p:sldLayoutId id="2147485334" r:id="rId33"/>
    <p:sldLayoutId id="2147485394" r:id="rId34"/>
    <p:sldLayoutId id="2147485340" r:id="rId35"/>
    <p:sldLayoutId id="2147485346" r:id="rId36"/>
    <p:sldLayoutId id="2147485349" r:id="rId37"/>
    <p:sldLayoutId id="2147485351" r:id="rId38"/>
    <p:sldLayoutId id="2147485369" r:id="rId39"/>
    <p:sldLayoutId id="2147485363" r:id="rId40"/>
    <p:sldLayoutId id="2147485370" r:id="rId41"/>
    <p:sldLayoutId id="2147484833" r:id="rId42"/>
    <p:sldLayoutId id="2147484834" r:id="rId43"/>
    <p:sldLayoutId id="2147484835" r:id="rId44"/>
    <p:sldLayoutId id="2147485385" r:id="rId45"/>
    <p:sldLayoutId id="2147485387" r:id="rId46"/>
    <p:sldLayoutId id="2147485382" r:id="rId47"/>
    <p:sldLayoutId id="2147484922" r:id="rId48"/>
    <p:sldLayoutId id="2147484923" r:id="rId49"/>
    <p:sldLayoutId id="2147485287" r:id="rId50"/>
    <p:sldLayoutId id="2147484924" r:id="rId51"/>
    <p:sldLayoutId id="2147484839" r:id="rId52"/>
    <p:sldLayoutId id="2147484840" r:id="rId53"/>
    <p:sldLayoutId id="2147485383" r:id="rId54"/>
    <p:sldLayoutId id="2147484841" r:id="rId55"/>
    <p:sldLayoutId id="2147484842" r:id="rId56"/>
    <p:sldLayoutId id="2147484843" r:id="rId57"/>
    <p:sldLayoutId id="2147484938" r:id="rId58"/>
    <p:sldLayoutId id="2147484939" r:id="rId59"/>
    <p:sldLayoutId id="2147484940" r:id="rId60"/>
    <p:sldLayoutId id="2147485161" r:id="rId61"/>
    <p:sldLayoutId id="2147485152" r:id="rId62"/>
    <p:sldLayoutId id="2147485153" r:id="rId63"/>
    <p:sldLayoutId id="2147485154" r:id="rId64"/>
    <p:sldLayoutId id="2147485379" r:id="rId65"/>
    <p:sldLayoutId id="2147485380" r:id="rId66"/>
    <p:sldLayoutId id="2147485381" r:id="rId67"/>
    <p:sldLayoutId id="2147484944" r:id="rId68"/>
    <p:sldLayoutId id="2147484945" r:id="rId69"/>
    <p:sldLayoutId id="2147485372" r:id="rId70"/>
    <p:sldLayoutId id="2147485373" r:id="rId71"/>
    <p:sldLayoutId id="2147485388" r:id="rId72"/>
    <p:sldLayoutId id="2147485296" r:id="rId73"/>
    <p:sldLayoutId id="2147485392" r:id="rId74"/>
    <p:sldLayoutId id="2147485393" r:id="rId75"/>
    <p:sldLayoutId id="2147485368" r:id="rId76"/>
    <p:sldLayoutId id="2147485367" r:id="rId77"/>
    <p:sldLayoutId id="2147485292" r:id="rId78"/>
    <p:sldLayoutId id="2147485294" r:id="rId79"/>
    <p:sldLayoutId id="2147485338" r:id="rId80"/>
    <p:sldLayoutId id="2147485339" r:id="rId81"/>
    <p:sldLayoutId id="2147485360" r:id="rId82"/>
    <p:sldLayoutId id="2147485364" r:id="rId83"/>
    <p:sldLayoutId id="2147485365" r:id="rId84"/>
    <p:sldLayoutId id="2147485352" r:id="rId85"/>
    <p:sldLayoutId id="2147485353" r:id="rId86"/>
    <p:sldLayoutId id="2147485354" r:id="rId87"/>
    <p:sldLayoutId id="2147485355" r:id="rId88"/>
    <p:sldLayoutId id="2147485356" r:id="rId89"/>
    <p:sldLayoutId id="2147485374" r:id="rId90"/>
    <p:sldLayoutId id="2147485375" r:id="rId91"/>
    <p:sldLayoutId id="2147485376" r:id="rId92"/>
    <p:sldLayoutId id="2147485377" r:id="rId93"/>
    <p:sldLayoutId id="2147485378" r:id="rId94"/>
    <p:sldLayoutId id="2147485137" r:id="rId95"/>
    <p:sldLayoutId id="2147485138" r:id="rId96"/>
    <p:sldLayoutId id="2147485139" r:id="rId97"/>
    <p:sldLayoutId id="2147485140" r:id="rId98"/>
    <p:sldLayoutId id="2147485141" r:id="rId99"/>
    <p:sldLayoutId id="2147485142" r:id="rId100"/>
    <p:sldLayoutId id="2147484249" r:id="rId101"/>
    <p:sldLayoutId id="2147484640" r:id="rId102"/>
    <p:sldLayoutId id="2147485288" r:id="rId103"/>
    <p:sldLayoutId id="2147485290" r:id="rId104"/>
    <p:sldLayoutId id="2147485289" r:id="rId105"/>
    <p:sldLayoutId id="2147485291" r:id="rId106"/>
    <p:sldLayoutId id="2147484584" r:id="rId107"/>
    <p:sldLayoutId id="2147484583" r:id="rId108"/>
    <p:sldLayoutId id="2147484671" r:id="rId109"/>
    <p:sldLayoutId id="2147484673" r:id="rId110"/>
    <p:sldLayoutId id="2147485391" r:id="rId111"/>
    <p:sldLayoutId id="2147484299" r:id="rId112"/>
    <p:sldLayoutId id="2147484263" r:id="rId113"/>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8.xml"/></Relationships>
</file>

<file path=ppt/slides/_rels/slide31.xml.rels><?xml version="1.0" encoding="UTF-8" standalone="yes"?>
<Relationships xmlns="http://schemas.openxmlformats.org/package/2006/relationships"><Relationship Id="rId3" Type="http://schemas.openxmlformats.org/officeDocument/2006/relationships/hyperlink" Target="https://helm.sh/docs/topics/charts_hooks/" TargetMode="External"/><Relationship Id="rId2" Type="http://schemas.openxmlformats.org/officeDocument/2006/relationships/notesSlide" Target="../notesSlides/notesSlide4.xml"/><Relationship Id="rId1" Type="http://schemas.openxmlformats.org/officeDocument/2006/relationships/slideLayout" Target="../slideLayouts/slideLayout2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8.xml"/></Relationships>
</file>

<file path=ppt/slides/_rels/slide39.xml.rels><?xml version="1.0" encoding="UTF-8" standalone="yes"?>
<Relationships xmlns="http://schemas.openxmlformats.org/package/2006/relationships"><Relationship Id="rId3" Type="http://schemas.openxmlformats.org/officeDocument/2006/relationships/hyperlink" Target="https://example.com/dev-charts" TargetMode="External"/><Relationship Id="rId2" Type="http://schemas.openxmlformats.org/officeDocument/2006/relationships/notesSlide" Target="../notesSlides/notesSlide12.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8" Type="http://schemas.openxmlformats.org/officeDocument/2006/relationships/image" Target="../media/image29.png"/><Relationship Id="rId13" Type="http://schemas.openxmlformats.org/officeDocument/2006/relationships/image" Target="../media/image34.svg"/><Relationship Id="rId3" Type="http://schemas.openxmlformats.org/officeDocument/2006/relationships/image" Target="../media/image24.svg"/><Relationship Id="rId7" Type="http://schemas.openxmlformats.org/officeDocument/2006/relationships/image" Target="../media/image28.svg"/><Relationship Id="rId12" Type="http://schemas.openxmlformats.org/officeDocument/2006/relationships/image" Target="../media/image33.png"/><Relationship Id="rId2" Type="http://schemas.openxmlformats.org/officeDocument/2006/relationships/image" Target="../media/image23.png"/><Relationship Id="rId1" Type="http://schemas.openxmlformats.org/officeDocument/2006/relationships/slideLayout" Target="../slideLayouts/slideLayout28.xml"/><Relationship Id="rId6" Type="http://schemas.openxmlformats.org/officeDocument/2006/relationships/image" Target="../media/image27.png"/><Relationship Id="rId11" Type="http://schemas.openxmlformats.org/officeDocument/2006/relationships/image" Target="../media/image32.svg"/><Relationship Id="rId5" Type="http://schemas.openxmlformats.org/officeDocument/2006/relationships/image" Target="../media/image26.svg"/><Relationship Id="rId15" Type="http://schemas.openxmlformats.org/officeDocument/2006/relationships/image" Target="../media/image36.svg"/><Relationship Id="rId10" Type="http://schemas.openxmlformats.org/officeDocument/2006/relationships/image" Target="../media/image31.png"/><Relationship Id="rId4" Type="http://schemas.openxmlformats.org/officeDocument/2006/relationships/image" Target="../media/image25.png"/><Relationship Id="rId9" Type="http://schemas.openxmlformats.org/officeDocument/2006/relationships/image" Target="../media/image30.svg"/><Relationship Id="rId14" Type="http://schemas.openxmlformats.org/officeDocument/2006/relationships/image" Target="../media/image35.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8.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0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C04F4-D44B-034E-BDA3-B1A28177F4AC}"/>
              </a:ext>
            </a:extLst>
          </p:cNvPr>
          <p:cNvSpPr>
            <a:spLocks noGrp="1"/>
          </p:cNvSpPr>
          <p:nvPr>
            <p:ph type="title"/>
          </p:nvPr>
        </p:nvSpPr>
        <p:spPr>
          <a:xfrm>
            <a:off x="588263" y="2979539"/>
            <a:ext cx="4167887" cy="553998"/>
          </a:xfrm>
        </p:spPr>
        <p:txBody>
          <a:bodyPr/>
          <a:lstStyle/>
          <a:p>
            <a:r>
              <a:rPr lang="en-US" dirty="0"/>
              <a:t>Helm </a:t>
            </a:r>
          </a:p>
        </p:txBody>
      </p:sp>
      <p:sp>
        <p:nvSpPr>
          <p:cNvPr id="3" name="Text Placeholder 2">
            <a:extLst>
              <a:ext uri="{FF2B5EF4-FFF2-40B4-BE49-F238E27FC236}">
                <a16:creationId xmlns:a16="http://schemas.microsoft.com/office/drawing/2014/main" id="{8979BC2D-2378-144D-8779-2C4A3D32B56B}"/>
              </a:ext>
            </a:extLst>
          </p:cNvPr>
          <p:cNvSpPr>
            <a:spLocks noGrp="1"/>
          </p:cNvSpPr>
          <p:nvPr>
            <p:ph type="body" sz="quarter" idx="12"/>
          </p:nvPr>
        </p:nvSpPr>
        <p:spPr/>
        <p:txBody>
          <a:bodyPr/>
          <a:lstStyle/>
          <a:p>
            <a:r>
              <a:rPr lang="en-US" dirty="0"/>
              <a:t>Tim Oleson</a:t>
            </a:r>
          </a:p>
        </p:txBody>
      </p:sp>
      <p:pic>
        <p:nvPicPr>
          <p:cNvPr id="6" name="Picture Placeholder 5" descr="Three students collaborating around a Surface laptop.">
            <a:extLst>
              <a:ext uri="{FF2B5EF4-FFF2-40B4-BE49-F238E27FC236}">
                <a16:creationId xmlns:a16="http://schemas.microsoft.com/office/drawing/2014/main" id="{B4BDE2EB-46EE-1D4C-ACC6-469F3C5178D2}"/>
              </a:ext>
            </a:extLst>
          </p:cNvPr>
          <p:cNvPicPr>
            <a:picLocks noGrp="1" noChangeAspect="1"/>
          </p:cNvPicPr>
          <p:nvPr>
            <p:ph type="pic" sz="quarter" idx="13"/>
          </p:nvPr>
        </p:nvPicPr>
        <p:blipFill rotWithShape="1">
          <a:blip r:embed="rId3"/>
          <a:srcRect l="25454" r="8012"/>
          <a:stretch/>
        </p:blipFill>
        <p:spPr>
          <a:xfrm>
            <a:off x="5326063" y="0"/>
            <a:ext cx="6865937" cy="6858000"/>
          </a:xfrm>
        </p:spPr>
      </p:pic>
    </p:spTree>
    <p:extLst>
      <p:ext uri="{BB962C8B-B14F-4D97-AF65-F5344CB8AC3E}">
        <p14:creationId xmlns:p14="http://schemas.microsoft.com/office/powerpoint/2010/main" val="1111858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8DC43-1B93-48D5-B2E7-4D7CB4D7EF90}"/>
              </a:ext>
            </a:extLst>
          </p:cNvPr>
          <p:cNvSpPr>
            <a:spLocks noGrp="1"/>
          </p:cNvSpPr>
          <p:nvPr>
            <p:ph type="title"/>
          </p:nvPr>
        </p:nvSpPr>
        <p:spPr/>
        <p:txBody>
          <a:bodyPr/>
          <a:lstStyle/>
          <a:p>
            <a:r>
              <a:rPr lang="en-US" dirty="0"/>
              <a:t>Fuzzy String Matching</a:t>
            </a:r>
          </a:p>
        </p:txBody>
      </p:sp>
      <p:sp>
        <p:nvSpPr>
          <p:cNvPr id="3" name="Content Placeholder 2">
            <a:extLst>
              <a:ext uri="{FF2B5EF4-FFF2-40B4-BE49-F238E27FC236}">
                <a16:creationId xmlns:a16="http://schemas.microsoft.com/office/drawing/2014/main" id="{42F6B1F9-4C4D-48A4-9C95-3E86F3809673}"/>
              </a:ext>
            </a:extLst>
          </p:cNvPr>
          <p:cNvSpPr>
            <a:spLocks noGrp="1"/>
          </p:cNvSpPr>
          <p:nvPr>
            <p:ph sz="quarter" idx="10"/>
          </p:nvPr>
        </p:nvSpPr>
        <p:spPr>
          <a:xfrm>
            <a:off x="584200" y="1435100"/>
            <a:ext cx="11018838" cy="5096780"/>
          </a:xfrm>
        </p:spPr>
        <p:txBody>
          <a:bodyPr/>
          <a:lstStyle/>
          <a:p>
            <a:r>
              <a:rPr lang="en-US" sz="2400" dirty="0"/>
              <a:t>Helm search uses a </a:t>
            </a:r>
            <a:r>
              <a:rPr lang="en-US" sz="2400" dirty="0">
                <a:solidFill>
                  <a:srgbClr val="D83B01"/>
                </a:solidFill>
              </a:rPr>
              <a:t>fuzzy string matching </a:t>
            </a:r>
            <a:r>
              <a:rPr lang="en-US" sz="2400" dirty="0"/>
              <a:t>algorithm, so you can type parts of words or phrases:</a:t>
            </a:r>
          </a:p>
          <a:p>
            <a:endParaRPr lang="en-US" sz="2400" dirty="0"/>
          </a:p>
          <a:p>
            <a:pPr marL="0" indent="0">
              <a:buNone/>
            </a:pPr>
            <a:r>
              <a:rPr lang="en-US" sz="2400" dirty="0"/>
              <a:t>$ helm search repo </a:t>
            </a:r>
            <a:r>
              <a:rPr lang="en-US" sz="2400" dirty="0" err="1"/>
              <a:t>kash</a:t>
            </a:r>
            <a:r>
              <a:rPr lang="en-US" sz="2400" dirty="0"/>
              <a:t>  </a:t>
            </a:r>
          </a:p>
          <a:p>
            <a:endParaRPr lang="en-US" sz="2400" dirty="0"/>
          </a:p>
          <a:p>
            <a:r>
              <a:rPr lang="en-US" sz="2400" dirty="0"/>
              <a:t>NAME            CHART VERSION APP VERSION DESCRIPTION</a:t>
            </a:r>
          </a:p>
          <a:p>
            <a:r>
              <a:rPr lang="en-US" sz="2400" dirty="0"/>
              <a:t>brigade/</a:t>
            </a:r>
            <a:r>
              <a:rPr lang="en-US" sz="2400" dirty="0" err="1"/>
              <a:t>kashti</a:t>
            </a:r>
            <a:r>
              <a:rPr lang="en-US" sz="2400" dirty="0"/>
              <a:t>  0.4.0         v0.4.0      A Helm chart for Kubernetes</a:t>
            </a:r>
          </a:p>
          <a:p>
            <a:endParaRPr lang="en-US" sz="2400" dirty="0"/>
          </a:p>
          <a:p>
            <a:r>
              <a:rPr lang="en-US" sz="2400" dirty="0"/>
              <a:t>Search is a good way to find available packages. </a:t>
            </a:r>
          </a:p>
          <a:p>
            <a:endParaRPr lang="en-US" sz="2400" dirty="0"/>
          </a:p>
          <a:p>
            <a:r>
              <a:rPr lang="en-US" sz="2400" dirty="0"/>
              <a:t>Once you have found a package you want to install, you can use </a:t>
            </a:r>
            <a:r>
              <a:rPr lang="en-US" sz="2400" dirty="0">
                <a:solidFill>
                  <a:srgbClr val="D83B01"/>
                </a:solidFill>
              </a:rPr>
              <a:t>helm install</a:t>
            </a:r>
            <a:r>
              <a:rPr lang="en-US" sz="2400" dirty="0"/>
              <a:t> to install it</a:t>
            </a:r>
          </a:p>
        </p:txBody>
      </p:sp>
    </p:spTree>
    <p:extLst>
      <p:ext uri="{BB962C8B-B14F-4D97-AF65-F5344CB8AC3E}">
        <p14:creationId xmlns:p14="http://schemas.microsoft.com/office/powerpoint/2010/main" val="375644597"/>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C1689-9B8A-4A54-968C-90ADDAD0935E}"/>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7A782117-1F24-45F3-A39B-687C6E8D7706}"/>
              </a:ext>
            </a:extLst>
          </p:cNvPr>
          <p:cNvSpPr>
            <a:spLocks noGrp="1"/>
          </p:cNvSpPr>
          <p:nvPr>
            <p:ph sz="quarter" idx="10"/>
          </p:nvPr>
        </p:nvSpPr>
        <p:spPr>
          <a:xfrm>
            <a:off x="584200" y="1435100"/>
            <a:ext cx="11018838" cy="1465016"/>
          </a:xfrm>
        </p:spPr>
        <p:txBody>
          <a:bodyPr/>
          <a:lstStyle/>
          <a:p>
            <a:r>
              <a:rPr lang="en-US" dirty="0"/>
              <a:t>helm search hub</a:t>
            </a:r>
          </a:p>
          <a:p>
            <a:r>
              <a:rPr lang="en-US" dirty="0"/>
              <a:t>helm search repo</a:t>
            </a:r>
          </a:p>
          <a:p>
            <a:r>
              <a:rPr lang="en-US" sz="2800" dirty="0"/>
              <a:t>fuzzy string matching</a:t>
            </a:r>
            <a:endParaRPr lang="en-US" b="1" dirty="0"/>
          </a:p>
        </p:txBody>
      </p:sp>
    </p:spTree>
    <p:extLst>
      <p:ext uri="{BB962C8B-B14F-4D97-AF65-F5344CB8AC3E}">
        <p14:creationId xmlns:p14="http://schemas.microsoft.com/office/powerpoint/2010/main" val="294468016"/>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484E5-235A-4D95-A337-C4C8DBC6AC2C}"/>
              </a:ext>
            </a:extLst>
          </p:cNvPr>
          <p:cNvSpPr>
            <a:spLocks noGrp="1"/>
          </p:cNvSpPr>
          <p:nvPr>
            <p:ph type="title"/>
          </p:nvPr>
        </p:nvSpPr>
        <p:spPr/>
        <p:txBody>
          <a:bodyPr/>
          <a:lstStyle/>
          <a:p>
            <a:r>
              <a:rPr lang="en-US" dirty="0"/>
              <a:t>Installing Helm Package</a:t>
            </a:r>
          </a:p>
        </p:txBody>
      </p:sp>
      <p:sp>
        <p:nvSpPr>
          <p:cNvPr id="3" name="Text Placeholder 2">
            <a:extLst>
              <a:ext uri="{FF2B5EF4-FFF2-40B4-BE49-F238E27FC236}">
                <a16:creationId xmlns:a16="http://schemas.microsoft.com/office/drawing/2014/main" id="{CEA76BE9-CF56-4687-AA02-9A8A2965BC55}"/>
              </a:ext>
            </a:extLst>
          </p:cNvPr>
          <p:cNvSpPr>
            <a:spLocks noGrp="1"/>
          </p:cNvSpPr>
          <p:nvPr>
            <p:ph type="body" sz="quarter" idx="12"/>
          </p:nvPr>
        </p:nvSpPr>
        <p:spPr/>
        <p:txBody>
          <a:bodyPr/>
          <a:lstStyle/>
          <a:p>
            <a:r>
              <a:rPr lang="en-US" dirty="0"/>
              <a:t>Tim Oleson</a:t>
            </a:r>
          </a:p>
        </p:txBody>
      </p:sp>
    </p:spTree>
    <p:extLst>
      <p:ext uri="{BB962C8B-B14F-4D97-AF65-F5344CB8AC3E}">
        <p14:creationId xmlns:p14="http://schemas.microsoft.com/office/powerpoint/2010/main" val="4133464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E0A86-F526-4B3C-B27A-216F3B5D186D}"/>
              </a:ext>
            </a:extLst>
          </p:cNvPr>
          <p:cNvSpPr>
            <a:spLocks noGrp="1"/>
          </p:cNvSpPr>
          <p:nvPr>
            <p:ph type="title"/>
          </p:nvPr>
        </p:nvSpPr>
        <p:spPr/>
        <p:txBody>
          <a:bodyPr/>
          <a:lstStyle/>
          <a:p>
            <a:r>
              <a:rPr lang="en-US" dirty="0"/>
              <a:t>Helm Install Package</a:t>
            </a:r>
          </a:p>
        </p:txBody>
      </p:sp>
      <p:sp>
        <p:nvSpPr>
          <p:cNvPr id="3" name="Content Placeholder 2">
            <a:extLst>
              <a:ext uri="{FF2B5EF4-FFF2-40B4-BE49-F238E27FC236}">
                <a16:creationId xmlns:a16="http://schemas.microsoft.com/office/drawing/2014/main" id="{1A42D9C0-1E37-4E62-87A2-F7BFE6FFCFC0}"/>
              </a:ext>
            </a:extLst>
          </p:cNvPr>
          <p:cNvSpPr>
            <a:spLocks noGrp="1"/>
          </p:cNvSpPr>
          <p:nvPr>
            <p:ph sz="quarter" idx="10"/>
          </p:nvPr>
        </p:nvSpPr>
        <p:spPr>
          <a:xfrm>
            <a:off x="584200" y="1435100"/>
            <a:ext cx="11018838" cy="4764381"/>
          </a:xfrm>
        </p:spPr>
        <p:txBody>
          <a:bodyPr/>
          <a:lstStyle/>
          <a:p>
            <a:pPr marL="0" indent="0">
              <a:buNone/>
            </a:pPr>
            <a:r>
              <a:rPr lang="en-US" dirty="0"/>
              <a:t>To install a new package, use the helm install command. At its simplest, it takes two arguments: A release name that you pick, and the name of the chart you want to install.</a:t>
            </a:r>
          </a:p>
          <a:p>
            <a:pPr marL="0" indent="0">
              <a:buNone/>
            </a:pPr>
            <a:endParaRPr lang="en-US" dirty="0"/>
          </a:p>
          <a:p>
            <a:pPr marL="0" indent="0">
              <a:buNone/>
            </a:pPr>
            <a:r>
              <a:rPr lang="en-US" sz="2000" dirty="0"/>
              <a:t>$ helm install happy-panda </a:t>
            </a:r>
            <a:r>
              <a:rPr lang="en-US" sz="2000" dirty="0" err="1"/>
              <a:t>bitnami</a:t>
            </a:r>
            <a:r>
              <a:rPr lang="en-US" sz="2000" dirty="0"/>
              <a:t>/</a:t>
            </a:r>
            <a:r>
              <a:rPr lang="en-US" sz="2000" dirty="0" err="1"/>
              <a:t>wordpress</a:t>
            </a:r>
            <a:endParaRPr lang="en-US" sz="2000" dirty="0"/>
          </a:p>
          <a:p>
            <a:pPr marL="0" indent="0">
              <a:buNone/>
            </a:pPr>
            <a:r>
              <a:rPr lang="en-US" sz="2000" dirty="0"/>
              <a:t>NAME: happy-panda</a:t>
            </a:r>
          </a:p>
          <a:p>
            <a:pPr marL="0" indent="0">
              <a:buNone/>
            </a:pPr>
            <a:r>
              <a:rPr lang="en-US" sz="2000" dirty="0"/>
              <a:t>LAST DEPLOYED: Tue Jan 26 10:27:17 2021</a:t>
            </a:r>
          </a:p>
          <a:p>
            <a:pPr marL="0" indent="0">
              <a:buNone/>
            </a:pPr>
            <a:r>
              <a:rPr lang="en-US" sz="2000" dirty="0"/>
              <a:t>NAMESPACE: default</a:t>
            </a:r>
          </a:p>
          <a:p>
            <a:pPr marL="0" indent="0">
              <a:buNone/>
            </a:pPr>
            <a:r>
              <a:rPr lang="en-US" sz="2000" dirty="0"/>
              <a:t>STATUS: deployed</a:t>
            </a:r>
          </a:p>
          <a:p>
            <a:pPr marL="0" indent="0">
              <a:buNone/>
            </a:pPr>
            <a:r>
              <a:rPr lang="en-US" sz="2000" dirty="0"/>
              <a:t>REVISION: 1</a:t>
            </a:r>
          </a:p>
          <a:p>
            <a:pPr marL="0" indent="0">
              <a:buNone/>
            </a:pPr>
            <a:r>
              <a:rPr lang="en-US" sz="2000" dirty="0"/>
              <a:t>NOTES:</a:t>
            </a:r>
          </a:p>
          <a:p>
            <a:pPr marL="0" indent="0">
              <a:buNone/>
            </a:pPr>
            <a:r>
              <a:rPr lang="en-US" sz="2000" dirty="0"/>
              <a:t>** Please be patient while the chart is being deployed **</a:t>
            </a:r>
          </a:p>
        </p:txBody>
      </p:sp>
    </p:spTree>
    <p:extLst>
      <p:ext uri="{BB962C8B-B14F-4D97-AF65-F5344CB8AC3E}">
        <p14:creationId xmlns:p14="http://schemas.microsoft.com/office/powerpoint/2010/main" val="275344008"/>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E555D-B0B9-4A15-9B58-2AB085B7258D}"/>
              </a:ext>
            </a:extLst>
          </p:cNvPr>
          <p:cNvSpPr>
            <a:spLocks noGrp="1"/>
          </p:cNvSpPr>
          <p:nvPr>
            <p:ph type="title"/>
          </p:nvPr>
        </p:nvSpPr>
        <p:spPr/>
        <p:txBody>
          <a:bodyPr/>
          <a:lstStyle/>
          <a:p>
            <a:r>
              <a:rPr lang="en-US" dirty="0"/>
              <a:t>Install Helm Package</a:t>
            </a:r>
          </a:p>
        </p:txBody>
      </p:sp>
      <p:sp>
        <p:nvSpPr>
          <p:cNvPr id="3" name="Content Placeholder 2">
            <a:extLst>
              <a:ext uri="{FF2B5EF4-FFF2-40B4-BE49-F238E27FC236}">
                <a16:creationId xmlns:a16="http://schemas.microsoft.com/office/drawing/2014/main" id="{CECEEFA4-071D-4FA4-968B-38997E9CABCC}"/>
              </a:ext>
            </a:extLst>
          </p:cNvPr>
          <p:cNvSpPr>
            <a:spLocks noGrp="1"/>
          </p:cNvSpPr>
          <p:nvPr>
            <p:ph sz="quarter" idx="10"/>
          </p:nvPr>
        </p:nvSpPr>
        <p:spPr>
          <a:xfrm>
            <a:off x="584200" y="1435100"/>
            <a:ext cx="11018838" cy="5170646"/>
          </a:xfrm>
        </p:spPr>
        <p:txBody>
          <a:bodyPr/>
          <a:lstStyle/>
          <a:p>
            <a:r>
              <a:rPr lang="en-US" sz="2000" dirty="0"/>
              <a:t>Now the </a:t>
            </a:r>
            <a:r>
              <a:rPr lang="en-US" sz="2000" dirty="0" err="1"/>
              <a:t>wordpress</a:t>
            </a:r>
            <a:r>
              <a:rPr lang="en-US" sz="2000" dirty="0"/>
              <a:t> chart is installed. </a:t>
            </a:r>
          </a:p>
          <a:p>
            <a:endParaRPr lang="en-US" sz="2000" dirty="0"/>
          </a:p>
          <a:p>
            <a:r>
              <a:rPr lang="en-US" sz="2000" dirty="0"/>
              <a:t>Note that </a:t>
            </a:r>
            <a:r>
              <a:rPr lang="en-US" sz="2000" dirty="0">
                <a:solidFill>
                  <a:srgbClr val="D83B01"/>
                </a:solidFill>
              </a:rPr>
              <a:t>installing a chart creates a new release object</a:t>
            </a:r>
            <a:r>
              <a:rPr lang="en-US" sz="2000" dirty="0"/>
              <a:t>. The release above is named happy-panda. </a:t>
            </a:r>
          </a:p>
          <a:p>
            <a:endParaRPr lang="en-US" sz="2000" dirty="0"/>
          </a:p>
          <a:p>
            <a:r>
              <a:rPr lang="en-US" sz="2000" dirty="0"/>
              <a:t>If you want </a:t>
            </a:r>
            <a:r>
              <a:rPr lang="en-US" sz="2000" dirty="0">
                <a:solidFill>
                  <a:srgbClr val="D83B01"/>
                </a:solidFill>
              </a:rPr>
              <a:t>Helm to generate a name for you</a:t>
            </a:r>
            <a:r>
              <a:rPr lang="en-US" sz="2000" dirty="0"/>
              <a:t>, leave off the release name and use </a:t>
            </a:r>
            <a:r>
              <a:rPr lang="en-US" sz="2000" dirty="0">
                <a:solidFill>
                  <a:srgbClr val="D83B01"/>
                </a:solidFill>
              </a:rPr>
              <a:t>--generate-name.</a:t>
            </a:r>
          </a:p>
          <a:p>
            <a:endParaRPr lang="en-US" sz="2000" dirty="0"/>
          </a:p>
          <a:p>
            <a:r>
              <a:rPr lang="en-US" sz="2000" dirty="0"/>
              <a:t>During installation, the helm client will print useful information about which resources were created, what the state of the release is, and also whether there are additional configuration steps you can or should take.</a:t>
            </a:r>
          </a:p>
          <a:p>
            <a:endParaRPr lang="en-US" sz="2000" dirty="0"/>
          </a:p>
          <a:p>
            <a:r>
              <a:rPr lang="en-US" sz="2000" dirty="0"/>
              <a:t>Helm does not wait until all of the resources are running before it exits. Many charts require Docker images that are over 600M in size, and may take a long time to install into the cluster.</a:t>
            </a:r>
          </a:p>
          <a:p>
            <a:endParaRPr lang="en-US" sz="2000" dirty="0"/>
          </a:p>
        </p:txBody>
      </p:sp>
    </p:spTree>
    <p:extLst>
      <p:ext uri="{BB962C8B-B14F-4D97-AF65-F5344CB8AC3E}">
        <p14:creationId xmlns:p14="http://schemas.microsoft.com/office/powerpoint/2010/main" val="185263094"/>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00592-9F81-41C1-9D41-21A93D03A617}"/>
              </a:ext>
            </a:extLst>
          </p:cNvPr>
          <p:cNvSpPr>
            <a:spLocks noGrp="1"/>
          </p:cNvSpPr>
          <p:nvPr>
            <p:ph type="title"/>
          </p:nvPr>
        </p:nvSpPr>
        <p:spPr/>
        <p:txBody>
          <a:bodyPr/>
          <a:lstStyle/>
          <a:p>
            <a:r>
              <a:rPr lang="en-US" dirty="0"/>
              <a:t>Install Helm Package Status</a:t>
            </a:r>
          </a:p>
        </p:txBody>
      </p:sp>
      <p:sp>
        <p:nvSpPr>
          <p:cNvPr id="3" name="Content Placeholder 2">
            <a:extLst>
              <a:ext uri="{FF2B5EF4-FFF2-40B4-BE49-F238E27FC236}">
                <a16:creationId xmlns:a16="http://schemas.microsoft.com/office/drawing/2014/main" id="{07A34111-2532-45D7-8748-D491B3369163}"/>
              </a:ext>
            </a:extLst>
          </p:cNvPr>
          <p:cNvSpPr>
            <a:spLocks noGrp="1"/>
          </p:cNvSpPr>
          <p:nvPr>
            <p:ph sz="quarter" idx="10"/>
          </p:nvPr>
        </p:nvSpPr>
        <p:spPr>
          <a:xfrm>
            <a:off x="584200" y="1435100"/>
            <a:ext cx="11018838" cy="4973669"/>
          </a:xfrm>
        </p:spPr>
        <p:txBody>
          <a:bodyPr/>
          <a:lstStyle/>
          <a:p>
            <a:r>
              <a:rPr lang="en-US" dirty="0"/>
              <a:t>To keep track of a release's state, or to re-read configuration information, you can use helm status:</a:t>
            </a:r>
          </a:p>
          <a:p>
            <a:endParaRPr lang="en-US" sz="2400" dirty="0"/>
          </a:p>
          <a:p>
            <a:pPr marL="0" indent="0">
              <a:buNone/>
            </a:pPr>
            <a:r>
              <a:rPr lang="en-US" sz="1800" dirty="0"/>
              <a:t>$ </a:t>
            </a:r>
            <a:r>
              <a:rPr lang="en-US" sz="1800" dirty="0">
                <a:solidFill>
                  <a:srgbClr val="D83B01"/>
                </a:solidFill>
              </a:rPr>
              <a:t>helm status happy-panda</a:t>
            </a:r>
          </a:p>
          <a:p>
            <a:pPr marL="0" indent="0">
              <a:buNone/>
            </a:pPr>
            <a:r>
              <a:rPr lang="en-US" sz="1800" dirty="0"/>
              <a:t>NAME: happy-panda</a:t>
            </a:r>
          </a:p>
          <a:p>
            <a:pPr marL="0" indent="0">
              <a:buNone/>
            </a:pPr>
            <a:r>
              <a:rPr lang="en-US" sz="1800" dirty="0"/>
              <a:t>LAST DEPLOYED: Tue Jan 26 10:27:17 2021</a:t>
            </a:r>
          </a:p>
          <a:p>
            <a:pPr marL="0" indent="0">
              <a:buNone/>
            </a:pPr>
            <a:r>
              <a:rPr lang="en-US" sz="1800" dirty="0"/>
              <a:t>NAMESPACE: default</a:t>
            </a:r>
          </a:p>
          <a:p>
            <a:pPr marL="0" indent="0">
              <a:buNone/>
            </a:pPr>
            <a:r>
              <a:rPr lang="en-US" sz="1800" dirty="0"/>
              <a:t>STATUS: deployed</a:t>
            </a:r>
          </a:p>
          <a:p>
            <a:pPr marL="0" indent="0">
              <a:buNone/>
            </a:pPr>
            <a:r>
              <a:rPr lang="en-US" sz="1800" dirty="0"/>
              <a:t>REVISION: 1</a:t>
            </a:r>
          </a:p>
          <a:p>
            <a:pPr marL="0" indent="0">
              <a:buNone/>
            </a:pPr>
            <a:r>
              <a:rPr lang="en-US" sz="1800" dirty="0"/>
              <a:t>NOTES:</a:t>
            </a:r>
          </a:p>
          <a:p>
            <a:pPr marL="0" indent="0">
              <a:buNone/>
            </a:pPr>
            <a:r>
              <a:rPr lang="en-US" sz="1800" dirty="0"/>
              <a:t>** Please be patient while the chart is being deployed **</a:t>
            </a:r>
          </a:p>
          <a:p>
            <a:pPr marL="0" indent="0">
              <a:buNone/>
            </a:pPr>
            <a:endParaRPr lang="en-US" sz="1800" dirty="0"/>
          </a:p>
          <a:p>
            <a:pPr marL="0" indent="0">
              <a:buNone/>
            </a:pPr>
            <a:r>
              <a:rPr lang="en-US" sz="2000" b="0" i="0" dirty="0">
                <a:solidFill>
                  <a:srgbClr val="333333"/>
                </a:solidFill>
                <a:effectLst/>
                <a:latin typeface="Public Sans"/>
              </a:rPr>
              <a:t>Installing this way will only use the default configuration options for this chart. Many times, you will want to customize the chart to use your preferred configuration.</a:t>
            </a:r>
            <a:endParaRPr lang="en-US" sz="3200" dirty="0"/>
          </a:p>
        </p:txBody>
      </p:sp>
    </p:spTree>
    <p:extLst>
      <p:ext uri="{BB962C8B-B14F-4D97-AF65-F5344CB8AC3E}">
        <p14:creationId xmlns:p14="http://schemas.microsoft.com/office/powerpoint/2010/main" val="3672484284"/>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DAA94-72C4-469F-8591-D130B7B104E9}"/>
              </a:ext>
            </a:extLst>
          </p:cNvPr>
          <p:cNvSpPr>
            <a:spLocks noGrp="1"/>
          </p:cNvSpPr>
          <p:nvPr>
            <p:ph type="title"/>
          </p:nvPr>
        </p:nvSpPr>
        <p:spPr/>
        <p:txBody>
          <a:bodyPr/>
          <a:lstStyle/>
          <a:p>
            <a:r>
              <a:rPr lang="en-US" dirty="0"/>
              <a:t>Customize the Chart Before Installing </a:t>
            </a:r>
          </a:p>
        </p:txBody>
      </p:sp>
      <p:sp>
        <p:nvSpPr>
          <p:cNvPr id="3" name="Content Placeholder 2">
            <a:extLst>
              <a:ext uri="{FF2B5EF4-FFF2-40B4-BE49-F238E27FC236}">
                <a16:creationId xmlns:a16="http://schemas.microsoft.com/office/drawing/2014/main" id="{7BB613BE-9B11-439D-9EA6-4BA0EF13389B}"/>
              </a:ext>
            </a:extLst>
          </p:cNvPr>
          <p:cNvSpPr>
            <a:spLocks noGrp="1"/>
          </p:cNvSpPr>
          <p:nvPr>
            <p:ph sz="quarter" idx="10"/>
          </p:nvPr>
        </p:nvSpPr>
        <p:spPr>
          <a:xfrm>
            <a:off x="584200" y="1435100"/>
            <a:ext cx="11018838" cy="5189113"/>
          </a:xfrm>
        </p:spPr>
        <p:txBody>
          <a:bodyPr/>
          <a:lstStyle/>
          <a:p>
            <a:pPr marL="0" indent="0">
              <a:buNone/>
            </a:pPr>
            <a:r>
              <a:rPr lang="en-US" sz="1800" dirty="0"/>
              <a:t>To see what options are configurable on a chart, use helm show values:</a:t>
            </a:r>
          </a:p>
          <a:p>
            <a:pPr marL="0" indent="0">
              <a:buNone/>
            </a:pPr>
            <a:r>
              <a:rPr lang="en-US" sz="1400" dirty="0"/>
              <a:t>$ </a:t>
            </a:r>
            <a:r>
              <a:rPr lang="en-US" sz="1400" dirty="0">
                <a:solidFill>
                  <a:srgbClr val="D83B01"/>
                </a:solidFill>
              </a:rPr>
              <a:t>helm show values </a:t>
            </a:r>
            <a:r>
              <a:rPr lang="en-US" sz="1400" dirty="0" err="1">
                <a:solidFill>
                  <a:srgbClr val="D83B01"/>
                </a:solidFill>
              </a:rPr>
              <a:t>bitnami</a:t>
            </a:r>
            <a:r>
              <a:rPr lang="en-US" sz="1400" dirty="0">
                <a:solidFill>
                  <a:srgbClr val="D83B01"/>
                </a:solidFill>
              </a:rPr>
              <a:t>/</a:t>
            </a:r>
            <a:r>
              <a:rPr lang="en-US" sz="1400" dirty="0" err="1">
                <a:solidFill>
                  <a:srgbClr val="D83B01"/>
                </a:solidFill>
              </a:rPr>
              <a:t>wordpress</a:t>
            </a:r>
            <a:endParaRPr lang="en-US" sz="1400" dirty="0">
              <a:solidFill>
                <a:srgbClr val="D83B01"/>
              </a:solidFill>
            </a:endParaRPr>
          </a:p>
          <a:p>
            <a:pPr marL="0" indent="0">
              <a:buNone/>
            </a:pPr>
            <a:r>
              <a:rPr lang="en-US" sz="1400" dirty="0"/>
              <a:t>## Global Docker image parameters</a:t>
            </a:r>
          </a:p>
          <a:p>
            <a:pPr marL="0" indent="0">
              <a:buNone/>
            </a:pPr>
            <a:r>
              <a:rPr lang="en-US" sz="1400" dirty="0"/>
              <a:t>## Please, note that this will override the image parameters, including dependencies, configured to use the global value</a:t>
            </a:r>
          </a:p>
          <a:p>
            <a:pPr marL="0" indent="0">
              <a:buNone/>
            </a:pPr>
            <a:r>
              <a:rPr lang="en-US" sz="1400" dirty="0"/>
              <a:t>## Current available global Docker image parameters: </a:t>
            </a:r>
            <a:r>
              <a:rPr lang="en-US" sz="1400" dirty="0" err="1"/>
              <a:t>imageRegistry</a:t>
            </a:r>
            <a:r>
              <a:rPr lang="en-US" sz="1400" dirty="0"/>
              <a:t> and </a:t>
            </a:r>
            <a:r>
              <a:rPr lang="en-US" sz="1400" dirty="0" err="1"/>
              <a:t>imagePullSecrets</a:t>
            </a:r>
            <a:endParaRPr lang="en-US" sz="1400" dirty="0"/>
          </a:p>
          <a:p>
            <a:pPr marL="0" indent="0">
              <a:buNone/>
            </a:pPr>
            <a:r>
              <a:rPr lang="en-US" sz="1400" dirty="0"/>
              <a:t>##</a:t>
            </a:r>
          </a:p>
          <a:p>
            <a:pPr marL="0" indent="0">
              <a:buNone/>
            </a:pPr>
            <a:r>
              <a:rPr lang="en-US" sz="1400" dirty="0"/>
              <a:t># global:</a:t>
            </a:r>
          </a:p>
          <a:p>
            <a:pPr marL="0" indent="0">
              <a:buNone/>
            </a:pPr>
            <a:r>
              <a:rPr lang="en-US" sz="1400" dirty="0"/>
              <a:t>#   </a:t>
            </a:r>
            <a:r>
              <a:rPr lang="en-US" sz="1400" dirty="0" err="1"/>
              <a:t>imageRegistry</a:t>
            </a:r>
            <a:r>
              <a:rPr lang="en-US" sz="1400" dirty="0"/>
              <a:t>: </a:t>
            </a:r>
            <a:r>
              <a:rPr lang="en-US" sz="1400" dirty="0" err="1"/>
              <a:t>myRegistryName</a:t>
            </a:r>
            <a:endParaRPr lang="en-US" sz="1400" dirty="0"/>
          </a:p>
          <a:p>
            <a:pPr marL="0" indent="0">
              <a:buNone/>
            </a:pPr>
            <a:r>
              <a:rPr lang="en-US" sz="1400" dirty="0"/>
              <a:t>#   </a:t>
            </a:r>
            <a:r>
              <a:rPr lang="en-US" sz="1400" dirty="0" err="1"/>
              <a:t>imagePullSecrets</a:t>
            </a:r>
            <a:r>
              <a:rPr lang="en-US" sz="1400" dirty="0"/>
              <a:t>:</a:t>
            </a:r>
          </a:p>
          <a:p>
            <a:pPr marL="0" indent="0">
              <a:buNone/>
            </a:pPr>
            <a:r>
              <a:rPr lang="en-US" sz="1400" dirty="0"/>
              <a:t>#     - </a:t>
            </a:r>
            <a:r>
              <a:rPr lang="en-US" sz="1400" dirty="0" err="1"/>
              <a:t>myRegistryKeySecretName</a:t>
            </a:r>
            <a:endParaRPr lang="en-US" sz="1400" dirty="0"/>
          </a:p>
          <a:p>
            <a:pPr marL="0" indent="0">
              <a:buNone/>
            </a:pPr>
            <a:r>
              <a:rPr lang="en-US" sz="1400" dirty="0"/>
              <a:t>#   </a:t>
            </a:r>
            <a:r>
              <a:rPr lang="en-US" sz="1400" dirty="0" err="1"/>
              <a:t>storageClass</a:t>
            </a:r>
            <a:r>
              <a:rPr lang="en-US" sz="1400" dirty="0"/>
              <a:t>: </a:t>
            </a:r>
            <a:r>
              <a:rPr lang="en-US" sz="1400" dirty="0" err="1"/>
              <a:t>myStorageClass</a:t>
            </a:r>
            <a:endParaRPr lang="en-US" sz="1400" dirty="0"/>
          </a:p>
          <a:p>
            <a:pPr marL="0" indent="0">
              <a:buNone/>
            </a:pPr>
            <a:endParaRPr lang="en-US" sz="1400" dirty="0"/>
          </a:p>
          <a:p>
            <a:pPr marL="0" indent="0">
              <a:buNone/>
            </a:pPr>
            <a:r>
              <a:rPr lang="en-US" sz="1400" dirty="0"/>
              <a:t>## </a:t>
            </a:r>
            <a:r>
              <a:rPr lang="en-US" sz="1400" dirty="0" err="1"/>
              <a:t>Bitnami</a:t>
            </a:r>
            <a:r>
              <a:rPr lang="en-US" sz="1400" dirty="0"/>
              <a:t> WordPress image version</a:t>
            </a:r>
          </a:p>
          <a:p>
            <a:pPr marL="0" indent="0">
              <a:buNone/>
            </a:pPr>
            <a:r>
              <a:rPr lang="en-US" sz="1400" dirty="0"/>
              <a:t>## ref: https://hub.docker.com/r/bitnami/wordpress/tags/</a:t>
            </a:r>
          </a:p>
          <a:p>
            <a:pPr marL="0" indent="0">
              <a:buNone/>
            </a:pPr>
            <a:r>
              <a:rPr lang="en-US" sz="1400" dirty="0"/>
              <a:t>##</a:t>
            </a:r>
          </a:p>
          <a:p>
            <a:pPr marL="0" indent="0">
              <a:buNone/>
            </a:pPr>
            <a:r>
              <a:rPr lang="en-US" sz="1400" dirty="0"/>
              <a:t>image:</a:t>
            </a:r>
          </a:p>
          <a:p>
            <a:pPr marL="0" indent="0">
              <a:buNone/>
            </a:pPr>
            <a:r>
              <a:rPr lang="en-US" sz="1400" dirty="0"/>
              <a:t>  registry: docker.io</a:t>
            </a:r>
          </a:p>
          <a:p>
            <a:pPr marL="0" indent="0">
              <a:buNone/>
            </a:pPr>
            <a:r>
              <a:rPr lang="en-US" sz="1400" dirty="0"/>
              <a:t>  repository: </a:t>
            </a:r>
            <a:r>
              <a:rPr lang="en-US" sz="1400" dirty="0" err="1"/>
              <a:t>bitnami</a:t>
            </a:r>
            <a:r>
              <a:rPr lang="en-US" sz="1400" dirty="0"/>
              <a:t>/</a:t>
            </a:r>
            <a:r>
              <a:rPr lang="en-US" sz="1400" dirty="0" err="1"/>
              <a:t>wordpress</a:t>
            </a:r>
            <a:endParaRPr lang="en-US" sz="1400" dirty="0"/>
          </a:p>
          <a:p>
            <a:pPr marL="0" indent="0">
              <a:buNone/>
            </a:pPr>
            <a:r>
              <a:rPr lang="en-US" sz="1400" dirty="0"/>
              <a:t>  tag: 5.6.0-debian-10-r35</a:t>
            </a:r>
          </a:p>
          <a:p>
            <a:pPr marL="0" indent="0">
              <a:buNone/>
            </a:pPr>
            <a:r>
              <a:rPr lang="en-US" sz="1400" dirty="0"/>
              <a:t>  [..]</a:t>
            </a:r>
            <a:endParaRPr lang="en-US" sz="2000" dirty="0"/>
          </a:p>
        </p:txBody>
      </p:sp>
    </p:spTree>
    <p:extLst>
      <p:ext uri="{BB962C8B-B14F-4D97-AF65-F5344CB8AC3E}">
        <p14:creationId xmlns:p14="http://schemas.microsoft.com/office/powerpoint/2010/main" val="877867109"/>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DAA94-72C4-469F-8591-D130B7B104E9}"/>
              </a:ext>
            </a:extLst>
          </p:cNvPr>
          <p:cNvSpPr>
            <a:spLocks noGrp="1"/>
          </p:cNvSpPr>
          <p:nvPr>
            <p:ph type="title"/>
          </p:nvPr>
        </p:nvSpPr>
        <p:spPr/>
        <p:txBody>
          <a:bodyPr/>
          <a:lstStyle/>
          <a:p>
            <a:r>
              <a:rPr lang="en-US" dirty="0"/>
              <a:t>Customize the Chart Before Installing </a:t>
            </a:r>
          </a:p>
        </p:txBody>
      </p:sp>
      <p:sp>
        <p:nvSpPr>
          <p:cNvPr id="3" name="Content Placeholder 2">
            <a:extLst>
              <a:ext uri="{FF2B5EF4-FFF2-40B4-BE49-F238E27FC236}">
                <a16:creationId xmlns:a16="http://schemas.microsoft.com/office/drawing/2014/main" id="{7BB613BE-9B11-439D-9EA6-4BA0EF13389B}"/>
              </a:ext>
            </a:extLst>
          </p:cNvPr>
          <p:cNvSpPr>
            <a:spLocks noGrp="1"/>
          </p:cNvSpPr>
          <p:nvPr>
            <p:ph sz="quarter" idx="10"/>
          </p:nvPr>
        </p:nvSpPr>
        <p:spPr>
          <a:xfrm>
            <a:off x="584200" y="1435100"/>
            <a:ext cx="11018838" cy="3139321"/>
          </a:xfrm>
        </p:spPr>
        <p:txBody>
          <a:bodyPr/>
          <a:lstStyle/>
          <a:p>
            <a:pPr marL="0" indent="0">
              <a:buNone/>
            </a:pPr>
            <a:r>
              <a:rPr lang="en-US" sz="2000" dirty="0"/>
              <a:t>You can then override any of these settings in a YAML formatted file, and then pass that file during installation.</a:t>
            </a:r>
          </a:p>
          <a:p>
            <a:pPr marL="0" indent="0">
              <a:buNone/>
            </a:pPr>
            <a:endParaRPr lang="en-US" sz="2000" dirty="0"/>
          </a:p>
          <a:p>
            <a:pPr marL="0" indent="0">
              <a:buNone/>
            </a:pPr>
            <a:r>
              <a:rPr lang="en-US" sz="2000" dirty="0"/>
              <a:t>	$ echo '{</a:t>
            </a:r>
            <a:r>
              <a:rPr lang="en-US" sz="2000" dirty="0" err="1">
                <a:solidFill>
                  <a:srgbClr val="D83B01"/>
                </a:solidFill>
              </a:rPr>
              <a:t>mariadb.auth.database</a:t>
            </a:r>
            <a:r>
              <a:rPr lang="en-US" sz="2000" dirty="0"/>
              <a:t>: </a:t>
            </a:r>
            <a:r>
              <a:rPr lang="en-US" sz="2000" dirty="0">
                <a:solidFill>
                  <a:srgbClr val="D83B01"/>
                </a:solidFill>
              </a:rPr>
              <a:t>user0db</a:t>
            </a:r>
            <a:r>
              <a:rPr lang="en-US" sz="2000" dirty="0"/>
              <a:t>, </a:t>
            </a:r>
            <a:r>
              <a:rPr lang="en-US" sz="2000" dirty="0" err="1"/>
              <a:t>mariadb.</a:t>
            </a:r>
            <a:r>
              <a:rPr lang="en-US" sz="2000" dirty="0" err="1">
                <a:solidFill>
                  <a:srgbClr val="D83B01"/>
                </a:solidFill>
              </a:rPr>
              <a:t>auth</a:t>
            </a:r>
            <a:r>
              <a:rPr lang="en-US" sz="2000" dirty="0" err="1"/>
              <a:t>.username</a:t>
            </a:r>
            <a:r>
              <a:rPr lang="en-US" sz="2000" dirty="0"/>
              <a:t>: user0}' &gt; </a:t>
            </a:r>
            <a:r>
              <a:rPr lang="en-US" sz="2000" dirty="0" err="1">
                <a:solidFill>
                  <a:srgbClr val="D83B01"/>
                </a:solidFill>
              </a:rPr>
              <a:t>values.yaml</a:t>
            </a:r>
            <a:endParaRPr lang="en-US" sz="2000" dirty="0">
              <a:solidFill>
                <a:srgbClr val="D83B01"/>
              </a:solidFill>
            </a:endParaRPr>
          </a:p>
          <a:p>
            <a:pPr marL="0" indent="0">
              <a:buNone/>
            </a:pPr>
            <a:r>
              <a:rPr lang="en-US" sz="2000" dirty="0"/>
              <a:t>	$ helm install -f </a:t>
            </a:r>
            <a:r>
              <a:rPr lang="en-US" sz="2000" dirty="0" err="1"/>
              <a:t>values.yaml</a:t>
            </a:r>
            <a:r>
              <a:rPr lang="en-US" sz="2000" dirty="0"/>
              <a:t> </a:t>
            </a:r>
            <a:r>
              <a:rPr lang="en-US" sz="2000" dirty="0" err="1"/>
              <a:t>bitnami</a:t>
            </a:r>
            <a:r>
              <a:rPr lang="en-US" sz="2000" dirty="0"/>
              <a:t>/</a:t>
            </a:r>
            <a:r>
              <a:rPr lang="en-US" sz="2000" dirty="0" err="1"/>
              <a:t>wordpress</a:t>
            </a:r>
            <a:r>
              <a:rPr lang="en-US" sz="2000" dirty="0"/>
              <a:t> </a:t>
            </a:r>
            <a:r>
              <a:rPr lang="en-US" sz="2000" dirty="0">
                <a:solidFill>
                  <a:srgbClr val="D83B01"/>
                </a:solidFill>
              </a:rPr>
              <a:t>--generate-name</a:t>
            </a:r>
          </a:p>
          <a:p>
            <a:pPr marL="0" indent="0">
              <a:buNone/>
            </a:pPr>
            <a:endParaRPr lang="en-US" sz="2000" dirty="0"/>
          </a:p>
          <a:p>
            <a:pPr marL="0" indent="0">
              <a:buNone/>
            </a:pPr>
            <a:r>
              <a:rPr lang="en-US" sz="2000" dirty="0"/>
              <a:t>The above will create a default </a:t>
            </a:r>
            <a:r>
              <a:rPr lang="en-US" sz="2000" dirty="0">
                <a:solidFill>
                  <a:srgbClr val="D83B01"/>
                </a:solidFill>
              </a:rPr>
              <a:t>MariaDB</a:t>
            </a:r>
            <a:r>
              <a:rPr lang="en-US" sz="2000" dirty="0"/>
              <a:t> user with the name </a:t>
            </a:r>
            <a:r>
              <a:rPr lang="en-US" sz="2000" dirty="0">
                <a:solidFill>
                  <a:srgbClr val="D83B01"/>
                </a:solidFill>
              </a:rPr>
              <a:t>user0</a:t>
            </a:r>
            <a:r>
              <a:rPr lang="en-US" sz="2000" dirty="0"/>
              <a:t>, and </a:t>
            </a:r>
            <a:r>
              <a:rPr lang="en-US" sz="2000" dirty="0">
                <a:solidFill>
                  <a:srgbClr val="D83B01"/>
                </a:solidFill>
              </a:rPr>
              <a:t>grant this user access </a:t>
            </a:r>
            <a:r>
              <a:rPr lang="en-US" sz="2000" dirty="0"/>
              <a:t>to a newly created </a:t>
            </a:r>
            <a:r>
              <a:rPr lang="en-US" sz="2000" dirty="0">
                <a:solidFill>
                  <a:srgbClr val="D83B01"/>
                </a:solidFill>
              </a:rPr>
              <a:t>user0db</a:t>
            </a:r>
            <a:r>
              <a:rPr lang="en-US" sz="2000" dirty="0"/>
              <a:t> database, but will accept all the rest of the defaults for that chart.</a:t>
            </a:r>
          </a:p>
          <a:p>
            <a:pPr marL="0" indent="0">
              <a:buNone/>
            </a:pPr>
            <a:endParaRPr lang="en-US" sz="2000" dirty="0"/>
          </a:p>
        </p:txBody>
      </p:sp>
    </p:spTree>
    <p:extLst>
      <p:ext uri="{BB962C8B-B14F-4D97-AF65-F5344CB8AC3E}">
        <p14:creationId xmlns:p14="http://schemas.microsoft.com/office/powerpoint/2010/main" val="2544288055"/>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D3721-FD26-4FBD-97F1-3B0FCCEAEAD3}"/>
              </a:ext>
            </a:extLst>
          </p:cNvPr>
          <p:cNvSpPr>
            <a:spLocks noGrp="1"/>
          </p:cNvSpPr>
          <p:nvPr>
            <p:ph type="title"/>
          </p:nvPr>
        </p:nvSpPr>
        <p:spPr/>
        <p:txBody>
          <a:bodyPr/>
          <a:lstStyle/>
          <a:p>
            <a:r>
              <a:rPr lang="en-US" dirty="0"/>
              <a:t>Two Ways to pass Configuration Data</a:t>
            </a:r>
          </a:p>
        </p:txBody>
      </p:sp>
      <p:sp>
        <p:nvSpPr>
          <p:cNvPr id="3" name="Content Placeholder 2">
            <a:extLst>
              <a:ext uri="{FF2B5EF4-FFF2-40B4-BE49-F238E27FC236}">
                <a16:creationId xmlns:a16="http://schemas.microsoft.com/office/drawing/2014/main" id="{953FC4A2-4EF2-4F16-B403-1B256B4104B0}"/>
              </a:ext>
            </a:extLst>
          </p:cNvPr>
          <p:cNvSpPr>
            <a:spLocks noGrp="1"/>
          </p:cNvSpPr>
          <p:nvPr>
            <p:ph sz="quarter" idx="10"/>
          </p:nvPr>
        </p:nvSpPr>
        <p:spPr>
          <a:xfrm>
            <a:off x="584200" y="1435100"/>
            <a:ext cx="11018838" cy="5435334"/>
          </a:xfrm>
        </p:spPr>
        <p:txBody>
          <a:bodyPr/>
          <a:lstStyle/>
          <a:p>
            <a:pPr marL="0" indent="0">
              <a:buNone/>
            </a:pPr>
            <a:r>
              <a:rPr lang="en-US" sz="2000" dirty="0"/>
              <a:t>There are two ways to pass configuration data during install:</a:t>
            </a:r>
          </a:p>
          <a:p>
            <a:r>
              <a:rPr lang="en-US" sz="1800" dirty="0">
                <a:solidFill>
                  <a:srgbClr val="D83B01"/>
                </a:solidFill>
              </a:rPr>
              <a:t>--values </a:t>
            </a:r>
            <a:r>
              <a:rPr lang="en-US" sz="1800" dirty="0"/>
              <a:t>(or </a:t>
            </a:r>
            <a:r>
              <a:rPr lang="en-US" sz="1800" dirty="0">
                <a:solidFill>
                  <a:srgbClr val="D83B01"/>
                </a:solidFill>
              </a:rPr>
              <a:t>-f</a:t>
            </a:r>
            <a:r>
              <a:rPr lang="en-US" sz="1800" dirty="0"/>
              <a:t>): Specify a YAML file with overrides. This can be specified multiple times and the rightmost file will take precedence</a:t>
            </a:r>
          </a:p>
          <a:p>
            <a:endParaRPr lang="en-US" sz="1800" dirty="0"/>
          </a:p>
          <a:p>
            <a:r>
              <a:rPr lang="en-US" sz="1800" dirty="0">
                <a:solidFill>
                  <a:srgbClr val="D83B01"/>
                </a:solidFill>
              </a:rPr>
              <a:t>--set</a:t>
            </a:r>
            <a:r>
              <a:rPr lang="en-US" sz="1800" dirty="0"/>
              <a:t>: Specify overrides on the command line.</a:t>
            </a:r>
          </a:p>
          <a:p>
            <a:endParaRPr lang="en-US" sz="1800" dirty="0"/>
          </a:p>
          <a:p>
            <a:r>
              <a:rPr lang="en-US" sz="1600" dirty="0"/>
              <a:t>If both are used, --set values are merged into </a:t>
            </a:r>
            <a:r>
              <a:rPr lang="en-US" sz="1600" dirty="0">
                <a:solidFill>
                  <a:srgbClr val="D83B01"/>
                </a:solidFill>
              </a:rPr>
              <a:t>--values with higher precedence.</a:t>
            </a:r>
          </a:p>
          <a:p>
            <a:endParaRPr lang="en-US" sz="1600" dirty="0">
              <a:solidFill>
                <a:srgbClr val="D83B01"/>
              </a:solidFill>
            </a:endParaRPr>
          </a:p>
          <a:p>
            <a:r>
              <a:rPr lang="en-US" sz="1600" dirty="0"/>
              <a:t>Overrides specified with </a:t>
            </a:r>
            <a:r>
              <a:rPr lang="en-US" sz="1600" dirty="0">
                <a:solidFill>
                  <a:srgbClr val="D83B01"/>
                </a:solidFill>
              </a:rPr>
              <a:t>--set </a:t>
            </a:r>
            <a:r>
              <a:rPr lang="en-US" sz="1600" dirty="0"/>
              <a:t>are persisted in a </a:t>
            </a:r>
            <a:r>
              <a:rPr lang="en-US" sz="1600" dirty="0" err="1"/>
              <a:t>ConfigMap</a:t>
            </a:r>
            <a:r>
              <a:rPr lang="en-US" sz="1600" dirty="0"/>
              <a:t>. </a:t>
            </a:r>
          </a:p>
          <a:p>
            <a:endParaRPr lang="en-US" sz="1600" dirty="0"/>
          </a:p>
          <a:p>
            <a:r>
              <a:rPr lang="en-US" sz="1600" dirty="0"/>
              <a:t>Values that have been --set can be viewed for a given release with helm get values &lt;release-name&gt;. Values that have been --set can be cleared by running helm upgrade with --reset-values specified.</a:t>
            </a:r>
          </a:p>
          <a:p>
            <a:endParaRPr lang="en-US" sz="1600" dirty="0"/>
          </a:p>
          <a:p>
            <a:r>
              <a:rPr lang="en-US" sz="1600" dirty="0"/>
              <a:t>The Format and Limitations of –set</a:t>
            </a:r>
          </a:p>
          <a:p>
            <a:endParaRPr lang="en-US" sz="1600" dirty="0"/>
          </a:p>
          <a:p>
            <a:r>
              <a:rPr lang="en-US" sz="1600" dirty="0"/>
              <a:t>The --set option takes zero or more name/value pairs. At its simplest, it is used like this: --set name=value. The YAML equivalent of that is:</a:t>
            </a:r>
          </a:p>
          <a:p>
            <a:endParaRPr lang="en-US" sz="2000" dirty="0"/>
          </a:p>
        </p:txBody>
      </p:sp>
    </p:spTree>
    <p:extLst>
      <p:ext uri="{BB962C8B-B14F-4D97-AF65-F5344CB8AC3E}">
        <p14:creationId xmlns:p14="http://schemas.microsoft.com/office/powerpoint/2010/main" val="4223435230"/>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D3721-FD26-4FBD-97F1-3B0FCCEAEAD3}"/>
              </a:ext>
            </a:extLst>
          </p:cNvPr>
          <p:cNvSpPr>
            <a:spLocks noGrp="1"/>
          </p:cNvSpPr>
          <p:nvPr>
            <p:ph type="title"/>
          </p:nvPr>
        </p:nvSpPr>
        <p:spPr/>
        <p:txBody>
          <a:bodyPr/>
          <a:lstStyle/>
          <a:p>
            <a:r>
              <a:rPr lang="en-US" dirty="0"/>
              <a:t>Two Ways to pass Configuration Data</a:t>
            </a:r>
          </a:p>
        </p:txBody>
      </p:sp>
      <p:sp>
        <p:nvSpPr>
          <p:cNvPr id="3" name="Content Placeholder 2">
            <a:extLst>
              <a:ext uri="{FF2B5EF4-FFF2-40B4-BE49-F238E27FC236}">
                <a16:creationId xmlns:a16="http://schemas.microsoft.com/office/drawing/2014/main" id="{953FC4A2-4EF2-4F16-B403-1B256B4104B0}"/>
              </a:ext>
            </a:extLst>
          </p:cNvPr>
          <p:cNvSpPr>
            <a:spLocks noGrp="1"/>
          </p:cNvSpPr>
          <p:nvPr>
            <p:ph sz="quarter" idx="10"/>
          </p:nvPr>
        </p:nvSpPr>
        <p:spPr>
          <a:xfrm>
            <a:off x="584200" y="1435100"/>
            <a:ext cx="11018838" cy="3397853"/>
          </a:xfrm>
        </p:spPr>
        <p:txBody>
          <a:bodyPr/>
          <a:lstStyle/>
          <a:p>
            <a:endParaRPr lang="en-US" sz="2400" dirty="0"/>
          </a:p>
          <a:p>
            <a:r>
              <a:rPr lang="en-US" sz="2400" dirty="0">
                <a:solidFill>
                  <a:srgbClr val="D83B01"/>
                </a:solidFill>
              </a:rPr>
              <a:t>Values</a:t>
            </a:r>
            <a:r>
              <a:rPr lang="en-US" sz="2400" dirty="0"/>
              <a:t> </a:t>
            </a:r>
            <a:r>
              <a:rPr lang="en-US" sz="2400" dirty="0">
                <a:solidFill>
                  <a:srgbClr val="D83B01"/>
                </a:solidFill>
              </a:rPr>
              <a:t>that have been --set </a:t>
            </a:r>
            <a:r>
              <a:rPr lang="en-US" sz="2400" dirty="0"/>
              <a:t>can be viewed for a given release with </a:t>
            </a:r>
            <a:r>
              <a:rPr lang="en-US" sz="2400" dirty="0">
                <a:solidFill>
                  <a:srgbClr val="D83B01"/>
                </a:solidFill>
              </a:rPr>
              <a:t>helm get values &lt;release-name&gt;. </a:t>
            </a:r>
          </a:p>
          <a:p>
            <a:endParaRPr lang="en-US" sz="2400" dirty="0"/>
          </a:p>
          <a:p>
            <a:r>
              <a:rPr lang="en-US" sz="2400" dirty="0">
                <a:solidFill>
                  <a:srgbClr val="D83B01"/>
                </a:solidFill>
              </a:rPr>
              <a:t>Values that have been --set </a:t>
            </a:r>
            <a:r>
              <a:rPr lang="en-US" sz="2400" dirty="0"/>
              <a:t>can be cleared by running </a:t>
            </a:r>
            <a:r>
              <a:rPr lang="en-US" sz="2400" dirty="0">
                <a:solidFill>
                  <a:srgbClr val="D83B01"/>
                </a:solidFill>
              </a:rPr>
              <a:t>helm upgrade with --reset-values specified.</a:t>
            </a:r>
          </a:p>
          <a:p>
            <a:endParaRPr lang="en-US" sz="2400" dirty="0"/>
          </a:p>
          <a:p>
            <a:endParaRPr lang="en-US" dirty="0"/>
          </a:p>
        </p:txBody>
      </p:sp>
    </p:spTree>
    <p:extLst>
      <p:ext uri="{BB962C8B-B14F-4D97-AF65-F5344CB8AC3E}">
        <p14:creationId xmlns:p14="http://schemas.microsoft.com/office/powerpoint/2010/main" val="1720286323"/>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73492-D151-5548-BF9A-9A1584C2D477}"/>
              </a:ext>
            </a:extLst>
          </p:cNvPr>
          <p:cNvSpPr>
            <a:spLocks noGrp="1"/>
          </p:cNvSpPr>
          <p:nvPr>
            <p:ph type="title"/>
          </p:nvPr>
        </p:nvSpPr>
        <p:spPr/>
        <p:txBody>
          <a:bodyPr/>
          <a:lstStyle/>
          <a:p>
            <a:r>
              <a:rPr lang="en-US" dirty="0"/>
              <a:t>Agenda</a:t>
            </a:r>
          </a:p>
        </p:txBody>
      </p:sp>
      <p:sp>
        <p:nvSpPr>
          <p:cNvPr id="3" name="Text Placeholder 2">
            <a:extLst>
              <a:ext uri="{FF2B5EF4-FFF2-40B4-BE49-F238E27FC236}">
                <a16:creationId xmlns:a16="http://schemas.microsoft.com/office/drawing/2014/main" id="{5D7880FC-163A-6D46-B79B-C3E6C519777F}"/>
              </a:ext>
            </a:extLst>
          </p:cNvPr>
          <p:cNvSpPr>
            <a:spLocks noGrp="1"/>
          </p:cNvSpPr>
          <p:nvPr>
            <p:ph type="body" sz="quarter" idx="11"/>
          </p:nvPr>
        </p:nvSpPr>
        <p:spPr/>
        <p:txBody>
          <a:bodyPr/>
          <a:lstStyle/>
          <a:p>
            <a:r>
              <a:rPr lang="en-US" dirty="0"/>
              <a:t>Three Big Concepts</a:t>
            </a:r>
          </a:p>
          <a:p>
            <a:r>
              <a:rPr lang="en-US" dirty="0"/>
              <a:t>Finding Charts </a:t>
            </a:r>
          </a:p>
          <a:p>
            <a:r>
              <a:rPr lang="en-US" dirty="0"/>
              <a:t>Install Helm</a:t>
            </a:r>
          </a:p>
          <a:p>
            <a:r>
              <a:rPr lang="en-US" dirty="0"/>
              <a:t>Helm Upgrade and Rollback</a:t>
            </a:r>
          </a:p>
          <a:p>
            <a:r>
              <a:rPr lang="en-US" dirty="0"/>
              <a:t>Uninstall</a:t>
            </a:r>
          </a:p>
          <a:p>
            <a:r>
              <a:rPr lang="en-US" dirty="0"/>
              <a:t>Helm Repo</a:t>
            </a:r>
          </a:p>
          <a:p>
            <a:r>
              <a:rPr lang="en-US" dirty="0"/>
              <a:t>Creating Your Own Charts </a:t>
            </a:r>
          </a:p>
        </p:txBody>
      </p:sp>
    </p:spTree>
    <p:extLst>
      <p:ext uri="{BB962C8B-B14F-4D97-AF65-F5344CB8AC3E}">
        <p14:creationId xmlns:p14="http://schemas.microsoft.com/office/powerpoint/2010/main" val="2611908054"/>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D3721-FD26-4FBD-97F1-3B0FCCEAEAD3}"/>
              </a:ext>
            </a:extLst>
          </p:cNvPr>
          <p:cNvSpPr>
            <a:spLocks noGrp="1"/>
          </p:cNvSpPr>
          <p:nvPr>
            <p:ph type="title"/>
          </p:nvPr>
        </p:nvSpPr>
        <p:spPr/>
        <p:txBody>
          <a:bodyPr/>
          <a:lstStyle/>
          <a:p>
            <a:r>
              <a:rPr lang="en-US" dirty="0"/>
              <a:t>Format and Limitations of --set</a:t>
            </a:r>
          </a:p>
        </p:txBody>
      </p:sp>
      <p:sp>
        <p:nvSpPr>
          <p:cNvPr id="3" name="Content Placeholder 2">
            <a:extLst>
              <a:ext uri="{FF2B5EF4-FFF2-40B4-BE49-F238E27FC236}">
                <a16:creationId xmlns:a16="http://schemas.microsoft.com/office/drawing/2014/main" id="{953FC4A2-4EF2-4F16-B403-1B256B4104B0}"/>
              </a:ext>
            </a:extLst>
          </p:cNvPr>
          <p:cNvSpPr>
            <a:spLocks noGrp="1"/>
          </p:cNvSpPr>
          <p:nvPr>
            <p:ph sz="quarter" idx="10"/>
          </p:nvPr>
        </p:nvSpPr>
        <p:spPr>
          <a:xfrm>
            <a:off x="584200" y="1435100"/>
            <a:ext cx="11018838" cy="4875181"/>
          </a:xfrm>
        </p:spPr>
        <p:txBody>
          <a:bodyPr/>
          <a:lstStyle/>
          <a:p>
            <a:pPr marL="0" indent="0">
              <a:buNone/>
            </a:pPr>
            <a:r>
              <a:rPr lang="en-US" sz="1800" dirty="0"/>
              <a:t>The --set option takes zero or more name/value pairs. At its simplest, it is used like this</a:t>
            </a:r>
            <a:r>
              <a:rPr lang="en-US" sz="1800" dirty="0">
                <a:solidFill>
                  <a:srgbClr val="D83B01"/>
                </a:solidFill>
              </a:rPr>
              <a:t>: --set name=value</a:t>
            </a:r>
            <a:r>
              <a:rPr lang="en-US" sz="1800" dirty="0"/>
              <a:t>. The YAML equivalent of that is:</a:t>
            </a:r>
          </a:p>
          <a:p>
            <a:endParaRPr lang="en-US" sz="1800" dirty="0"/>
          </a:p>
          <a:p>
            <a:pPr marL="0" indent="0">
              <a:buNone/>
            </a:pPr>
            <a:r>
              <a:rPr lang="en-US" sz="1800" dirty="0"/>
              <a:t>	</a:t>
            </a:r>
            <a:r>
              <a:rPr lang="en-US" sz="1800" dirty="0">
                <a:solidFill>
                  <a:srgbClr val="D83B01"/>
                </a:solidFill>
              </a:rPr>
              <a:t>name: value</a:t>
            </a:r>
          </a:p>
          <a:p>
            <a:endParaRPr lang="en-US" sz="1800" dirty="0"/>
          </a:p>
          <a:p>
            <a:pPr marL="0" indent="0">
              <a:buNone/>
            </a:pPr>
            <a:r>
              <a:rPr lang="en-US" sz="1800" dirty="0"/>
              <a:t>Multiple values are separated by , characters. So </a:t>
            </a:r>
            <a:r>
              <a:rPr lang="en-US" sz="1800" dirty="0">
                <a:solidFill>
                  <a:srgbClr val="D83B01"/>
                </a:solidFill>
              </a:rPr>
              <a:t>--set a=</a:t>
            </a:r>
            <a:r>
              <a:rPr lang="en-US" sz="1800" dirty="0" err="1">
                <a:solidFill>
                  <a:srgbClr val="D83B01"/>
                </a:solidFill>
              </a:rPr>
              <a:t>b,c</a:t>
            </a:r>
            <a:r>
              <a:rPr lang="en-US" sz="1800" dirty="0">
                <a:solidFill>
                  <a:srgbClr val="D83B01"/>
                </a:solidFill>
              </a:rPr>
              <a:t>=d becomes:</a:t>
            </a:r>
          </a:p>
          <a:p>
            <a:endParaRPr lang="en-US" sz="1800" dirty="0"/>
          </a:p>
          <a:p>
            <a:pPr marL="0" indent="0">
              <a:buNone/>
            </a:pPr>
            <a:r>
              <a:rPr lang="en-US" sz="1800" dirty="0"/>
              <a:t>	</a:t>
            </a:r>
            <a:r>
              <a:rPr lang="en-US" sz="1800" dirty="0">
                <a:solidFill>
                  <a:srgbClr val="D83B01"/>
                </a:solidFill>
              </a:rPr>
              <a:t>a: b</a:t>
            </a:r>
          </a:p>
          <a:p>
            <a:pPr marL="0" indent="0">
              <a:buNone/>
            </a:pPr>
            <a:r>
              <a:rPr lang="en-US" sz="1800" dirty="0">
                <a:solidFill>
                  <a:srgbClr val="D83B01"/>
                </a:solidFill>
              </a:rPr>
              <a:t>	c: d</a:t>
            </a:r>
          </a:p>
          <a:p>
            <a:endParaRPr lang="en-US" sz="1800" dirty="0"/>
          </a:p>
          <a:p>
            <a:pPr marL="0" indent="0">
              <a:buNone/>
            </a:pPr>
            <a:r>
              <a:rPr lang="en-US" sz="1800" dirty="0"/>
              <a:t>More complex expressions are supported. For example, </a:t>
            </a:r>
            <a:r>
              <a:rPr lang="en-US" sz="1800" dirty="0">
                <a:solidFill>
                  <a:srgbClr val="D83B01"/>
                </a:solidFill>
              </a:rPr>
              <a:t>--set </a:t>
            </a:r>
            <a:r>
              <a:rPr lang="en-US" sz="1800" dirty="0" err="1">
                <a:solidFill>
                  <a:srgbClr val="D83B01"/>
                </a:solidFill>
              </a:rPr>
              <a:t>outer.inner</a:t>
            </a:r>
            <a:r>
              <a:rPr lang="en-US" sz="1800" dirty="0">
                <a:solidFill>
                  <a:srgbClr val="D83B01"/>
                </a:solidFill>
              </a:rPr>
              <a:t>=value</a:t>
            </a:r>
            <a:r>
              <a:rPr lang="en-US" sz="1800" dirty="0"/>
              <a:t> is translated into this:</a:t>
            </a:r>
          </a:p>
          <a:p>
            <a:endParaRPr lang="en-US" sz="1800" dirty="0"/>
          </a:p>
          <a:p>
            <a:pPr marL="0" indent="0">
              <a:buNone/>
            </a:pPr>
            <a:r>
              <a:rPr lang="en-US" sz="1800" dirty="0">
                <a:solidFill>
                  <a:srgbClr val="D83B01"/>
                </a:solidFill>
              </a:rPr>
              <a:t>outer:</a:t>
            </a:r>
          </a:p>
          <a:p>
            <a:pPr marL="0" indent="0">
              <a:buNone/>
            </a:pPr>
            <a:r>
              <a:rPr lang="en-US" sz="1800" dirty="0">
                <a:solidFill>
                  <a:srgbClr val="D83B01"/>
                </a:solidFill>
              </a:rPr>
              <a:t>inner: value</a:t>
            </a:r>
          </a:p>
          <a:p>
            <a:pPr marL="0" indent="0">
              <a:buNone/>
            </a:pPr>
            <a:endParaRPr lang="en-US" sz="1800" dirty="0"/>
          </a:p>
        </p:txBody>
      </p:sp>
    </p:spTree>
    <p:extLst>
      <p:ext uri="{BB962C8B-B14F-4D97-AF65-F5344CB8AC3E}">
        <p14:creationId xmlns:p14="http://schemas.microsoft.com/office/powerpoint/2010/main" val="1789750570"/>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D3721-FD26-4FBD-97F1-3B0FCCEAEAD3}"/>
              </a:ext>
            </a:extLst>
          </p:cNvPr>
          <p:cNvSpPr>
            <a:spLocks noGrp="1"/>
          </p:cNvSpPr>
          <p:nvPr>
            <p:ph type="title"/>
          </p:nvPr>
        </p:nvSpPr>
        <p:spPr/>
        <p:txBody>
          <a:bodyPr/>
          <a:lstStyle/>
          <a:p>
            <a:r>
              <a:rPr lang="en-US" dirty="0"/>
              <a:t>Format and Limitations of --set</a:t>
            </a:r>
          </a:p>
        </p:txBody>
      </p:sp>
      <p:sp>
        <p:nvSpPr>
          <p:cNvPr id="3" name="Content Placeholder 2">
            <a:extLst>
              <a:ext uri="{FF2B5EF4-FFF2-40B4-BE49-F238E27FC236}">
                <a16:creationId xmlns:a16="http://schemas.microsoft.com/office/drawing/2014/main" id="{953FC4A2-4EF2-4F16-B403-1B256B4104B0}"/>
              </a:ext>
            </a:extLst>
          </p:cNvPr>
          <p:cNvSpPr>
            <a:spLocks noGrp="1"/>
          </p:cNvSpPr>
          <p:nvPr>
            <p:ph sz="quarter" idx="10"/>
          </p:nvPr>
        </p:nvSpPr>
        <p:spPr>
          <a:xfrm>
            <a:off x="584200" y="1435100"/>
            <a:ext cx="11018838" cy="4542782"/>
          </a:xfrm>
        </p:spPr>
        <p:txBody>
          <a:bodyPr/>
          <a:lstStyle/>
          <a:p>
            <a:pPr marL="0" indent="0">
              <a:buNone/>
            </a:pPr>
            <a:r>
              <a:rPr lang="en-US" sz="1800" dirty="0"/>
              <a:t>Lists can be expressed by enclosing values in { and }. For example, </a:t>
            </a:r>
            <a:r>
              <a:rPr lang="en-US" sz="1800" dirty="0">
                <a:solidFill>
                  <a:srgbClr val="D83B01"/>
                </a:solidFill>
              </a:rPr>
              <a:t>--set name={a, b, c} </a:t>
            </a:r>
            <a:r>
              <a:rPr lang="en-US" sz="1800" dirty="0"/>
              <a:t>translates to:</a:t>
            </a:r>
          </a:p>
          <a:p>
            <a:pPr marL="0" indent="0">
              <a:buNone/>
            </a:pPr>
            <a:endParaRPr lang="en-US" sz="1800" dirty="0"/>
          </a:p>
          <a:p>
            <a:pPr marL="0" indent="0">
              <a:buNone/>
            </a:pPr>
            <a:r>
              <a:rPr lang="en-US" sz="1800" dirty="0">
                <a:solidFill>
                  <a:srgbClr val="D83B01"/>
                </a:solidFill>
              </a:rPr>
              <a:t>name:</a:t>
            </a:r>
          </a:p>
          <a:p>
            <a:pPr marL="0" indent="0">
              <a:buNone/>
            </a:pPr>
            <a:r>
              <a:rPr lang="en-US" sz="1800" dirty="0">
                <a:solidFill>
                  <a:srgbClr val="D83B01"/>
                </a:solidFill>
              </a:rPr>
              <a:t>  - a</a:t>
            </a:r>
          </a:p>
          <a:p>
            <a:pPr marL="0" indent="0">
              <a:buNone/>
            </a:pPr>
            <a:r>
              <a:rPr lang="en-US" sz="1800" dirty="0">
                <a:solidFill>
                  <a:srgbClr val="D83B01"/>
                </a:solidFill>
              </a:rPr>
              <a:t>  - b</a:t>
            </a:r>
          </a:p>
          <a:p>
            <a:pPr marL="0" indent="0">
              <a:buNone/>
            </a:pPr>
            <a:r>
              <a:rPr lang="en-US" sz="1800" dirty="0">
                <a:solidFill>
                  <a:srgbClr val="D83B01"/>
                </a:solidFill>
              </a:rPr>
              <a:t>  - c</a:t>
            </a:r>
          </a:p>
          <a:p>
            <a:pPr marL="0" indent="0">
              <a:buNone/>
            </a:pPr>
            <a:endParaRPr lang="en-US" sz="1800" dirty="0"/>
          </a:p>
          <a:p>
            <a:pPr marL="0" indent="0">
              <a:buNone/>
            </a:pPr>
            <a:r>
              <a:rPr lang="en-US" sz="1800" dirty="0"/>
              <a:t>As of Helm 2.5.0, it is possible to access list items using an array index syntax. For example, </a:t>
            </a:r>
            <a:r>
              <a:rPr lang="en-US" sz="1800" dirty="0">
                <a:solidFill>
                  <a:srgbClr val="D83B01"/>
                </a:solidFill>
              </a:rPr>
              <a:t>--set servers[0].port=80 </a:t>
            </a:r>
            <a:r>
              <a:rPr lang="en-US" sz="1800" dirty="0"/>
              <a:t>becomes:</a:t>
            </a:r>
          </a:p>
          <a:p>
            <a:pPr marL="0" indent="0">
              <a:buNone/>
            </a:pPr>
            <a:endParaRPr lang="en-US" sz="1800" dirty="0"/>
          </a:p>
          <a:p>
            <a:pPr marL="0" indent="0">
              <a:buNone/>
            </a:pPr>
            <a:r>
              <a:rPr lang="en-US" sz="1800" dirty="0">
                <a:solidFill>
                  <a:srgbClr val="D83B01"/>
                </a:solidFill>
              </a:rPr>
              <a:t>servers:</a:t>
            </a:r>
          </a:p>
          <a:p>
            <a:pPr marL="0" indent="0">
              <a:buNone/>
            </a:pPr>
            <a:r>
              <a:rPr lang="en-US" sz="1800" dirty="0">
                <a:solidFill>
                  <a:srgbClr val="D83B01"/>
                </a:solidFill>
              </a:rPr>
              <a:t>  - port: 80</a:t>
            </a:r>
          </a:p>
          <a:p>
            <a:pPr marL="0" indent="0">
              <a:buNone/>
            </a:pPr>
            <a:endParaRPr lang="en-US" sz="1800" dirty="0">
              <a:solidFill>
                <a:srgbClr val="D83B01"/>
              </a:solidFill>
            </a:endParaRPr>
          </a:p>
          <a:p>
            <a:pPr marL="0" indent="0">
              <a:buNone/>
            </a:pPr>
            <a:endParaRPr lang="en-US" sz="1800" dirty="0"/>
          </a:p>
        </p:txBody>
      </p:sp>
    </p:spTree>
    <p:extLst>
      <p:ext uri="{BB962C8B-B14F-4D97-AF65-F5344CB8AC3E}">
        <p14:creationId xmlns:p14="http://schemas.microsoft.com/office/powerpoint/2010/main" val="4142719246"/>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D3721-FD26-4FBD-97F1-3B0FCCEAEAD3}"/>
              </a:ext>
            </a:extLst>
          </p:cNvPr>
          <p:cNvSpPr>
            <a:spLocks noGrp="1"/>
          </p:cNvSpPr>
          <p:nvPr>
            <p:ph type="title"/>
          </p:nvPr>
        </p:nvSpPr>
        <p:spPr/>
        <p:txBody>
          <a:bodyPr/>
          <a:lstStyle/>
          <a:p>
            <a:r>
              <a:rPr lang="en-US" dirty="0"/>
              <a:t>Format and Limitations of --set</a:t>
            </a:r>
          </a:p>
        </p:txBody>
      </p:sp>
      <p:sp>
        <p:nvSpPr>
          <p:cNvPr id="3" name="Content Placeholder 2">
            <a:extLst>
              <a:ext uri="{FF2B5EF4-FFF2-40B4-BE49-F238E27FC236}">
                <a16:creationId xmlns:a16="http://schemas.microsoft.com/office/drawing/2014/main" id="{953FC4A2-4EF2-4F16-B403-1B256B4104B0}"/>
              </a:ext>
            </a:extLst>
          </p:cNvPr>
          <p:cNvSpPr>
            <a:spLocks noGrp="1"/>
          </p:cNvSpPr>
          <p:nvPr>
            <p:ph sz="quarter" idx="10"/>
          </p:nvPr>
        </p:nvSpPr>
        <p:spPr>
          <a:xfrm>
            <a:off x="584200" y="1435100"/>
            <a:ext cx="11018838" cy="4542782"/>
          </a:xfrm>
        </p:spPr>
        <p:txBody>
          <a:bodyPr/>
          <a:lstStyle/>
          <a:p>
            <a:pPr marL="0" indent="0">
              <a:buNone/>
            </a:pPr>
            <a:r>
              <a:rPr lang="en-US" sz="1800" dirty="0"/>
              <a:t>Lists can be expressed by enclosing values in { and }. For example, </a:t>
            </a:r>
            <a:r>
              <a:rPr lang="en-US" sz="1800" dirty="0">
                <a:solidFill>
                  <a:srgbClr val="D83B01"/>
                </a:solidFill>
              </a:rPr>
              <a:t>--set name={a, b, c} </a:t>
            </a:r>
            <a:r>
              <a:rPr lang="en-US" sz="1800" dirty="0"/>
              <a:t>translates to:</a:t>
            </a:r>
          </a:p>
          <a:p>
            <a:pPr marL="0" indent="0">
              <a:buNone/>
            </a:pPr>
            <a:endParaRPr lang="en-US" sz="1800" dirty="0"/>
          </a:p>
          <a:p>
            <a:pPr marL="0" indent="0">
              <a:buNone/>
            </a:pPr>
            <a:r>
              <a:rPr lang="en-US" sz="1800" dirty="0">
                <a:solidFill>
                  <a:srgbClr val="D83B01"/>
                </a:solidFill>
              </a:rPr>
              <a:t>name:</a:t>
            </a:r>
          </a:p>
          <a:p>
            <a:pPr marL="0" indent="0">
              <a:buNone/>
            </a:pPr>
            <a:r>
              <a:rPr lang="en-US" sz="1800" dirty="0">
                <a:solidFill>
                  <a:srgbClr val="D83B01"/>
                </a:solidFill>
              </a:rPr>
              <a:t>  - a</a:t>
            </a:r>
          </a:p>
          <a:p>
            <a:pPr marL="0" indent="0">
              <a:buNone/>
            </a:pPr>
            <a:r>
              <a:rPr lang="en-US" sz="1800" dirty="0">
                <a:solidFill>
                  <a:srgbClr val="D83B01"/>
                </a:solidFill>
              </a:rPr>
              <a:t>  - b</a:t>
            </a:r>
          </a:p>
          <a:p>
            <a:pPr marL="0" indent="0">
              <a:buNone/>
            </a:pPr>
            <a:r>
              <a:rPr lang="en-US" sz="1800" dirty="0">
                <a:solidFill>
                  <a:srgbClr val="D83B01"/>
                </a:solidFill>
              </a:rPr>
              <a:t>  - c</a:t>
            </a:r>
          </a:p>
          <a:p>
            <a:pPr marL="0" indent="0">
              <a:buNone/>
            </a:pPr>
            <a:endParaRPr lang="en-US" sz="1800" dirty="0"/>
          </a:p>
          <a:p>
            <a:pPr marL="0" indent="0">
              <a:buNone/>
            </a:pPr>
            <a:r>
              <a:rPr lang="en-US" sz="1800" dirty="0"/>
              <a:t>As of Helm 2.5.0, it is possible to access list items using an array index syntax. For example, </a:t>
            </a:r>
            <a:r>
              <a:rPr lang="en-US" sz="1800" dirty="0">
                <a:solidFill>
                  <a:srgbClr val="D83B01"/>
                </a:solidFill>
              </a:rPr>
              <a:t>--set servers[0].port=80 </a:t>
            </a:r>
            <a:r>
              <a:rPr lang="en-US" sz="1800" dirty="0"/>
              <a:t>becomes:</a:t>
            </a:r>
          </a:p>
          <a:p>
            <a:pPr marL="0" indent="0">
              <a:buNone/>
            </a:pPr>
            <a:endParaRPr lang="en-US" sz="1800" dirty="0"/>
          </a:p>
          <a:p>
            <a:pPr marL="0" indent="0">
              <a:buNone/>
            </a:pPr>
            <a:r>
              <a:rPr lang="en-US" sz="1800" dirty="0">
                <a:solidFill>
                  <a:srgbClr val="D83B01"/>
                </a:solidFill>
              </a:rPr>
              <a:t>servers:</a:t>
            </a:r>
          </a:p>
          <a:p>
            <a:pPr marL="0" indent="0">
              <a:buNone/>
            </a:pPr>
            <a:r>
              <a:rPr lang="en-US" sz="1800" dirty="0">
                <a:solidFill>
                  <a:srgbClr val="D83B01"/>
                </a:solidFill>
              </a:rPr>
              <a:t>  - port: 80</a:t>
            </a:r>
          </a:p>
          <a:p>
            <a:pPr marL="0" indent="0">
              <a:buNone/>
            </a:pPr>
            <a:endParaRPr lang="en-US" sz="1800" dirty="0">
              <a:solidFill>
                <a:srgbClr val="D83B01"/>
              </a:solidFill>
            </a:endParaRPr>
          </a:p>
          <a:p>
            <a:pPr marL="0" indent="0">
              <a:buNone/>
            </a:pPr>
            <a:endParaRPr lang="en-US" sz="1800" dirty="0"/>
          </a:p>
        </p:txBody>
      </p:sp>
    </p:spTree>
    <p:extLst>
      <p:ext uri="{BB962C8B-B14F-4D97-AF65-F5344CB8AC3E}">
        <p14:creationId xmlns:p14="http://schemas.microsoft.com/office/powerpoint/2010/main" val="1968819375"/>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D3721-FD26-4FBD-97F1-3B0FCCEAEAD3}"/>
              </a:ext>
            </a:extLst>
          </p:cNvPr>
          <p:cNvSpPr>
            <a:spLocks noGrp="1"/>
          </p:cNvSpPr>
          <p:nvPr>
            <p:ph type="title"/>
          </p:nvPr>
        </p:nvSpPr>
        <p:spPr/>
        <p:txBody>
          <a:bodyPr/>
          <a:lstStyle/>
          <a:p>
            <a:r>
              <a:rPr lang="en-US" dirty="0"/>
              <a:t>Format and Limitations of --set</a:t>
            </a:r>
          </a:p>
        </p:txBody>
      </p:sp>
      <p:sp>
        <p:nvSpPr>
          <p:cNvPr id="3" name="Content Placeholder 2">
            <a:extLst>
              <a:ext uri="{FF2B5EF4-FFF2-40B4-BE49-F238E27FC236}">
                <a16:creationId xmlns:a16="http://schemas.microsoft.com/office/drawing/2014/main" id="{953FC4A2-4EF2-4F16-B403-1B256B4104B0}"/>
              </a:ext>
            </a:extLst>
          </p:cNvPr>
          <p:cNvSpPr>
            <a:spLocks noGrp="1"/>
          </p:cNvSpPr>
          <p:nvPr>
            <p:ph sz="quarter" idx="10"/>
          </p:nvPr>
        </p:nvSpPr>
        <p:spPr>
          <a:xfrm>
            <a:off x="584200" y="1435100"/>
            <a:ext cx="11018838" cy="5638467"/>
          </a:xfrm>
        </p:spPr>
        <p:txBody>
          <a:bodyPr/>
          <a:lstStyle/>
          <a:p>
            <a:pPr marL="0" indent="0">
              <a:buNone/>
            </a:pPr>
            <a:r>
              <a:rPr lang="en-US" sz="1800" dirty="0"/>
              <a:t>Multiple values can be set this way. The line </a:t>
            </a:r>
            <a:r>
              <a:rPr lang="en-US" sz="1800" dirty="0">
                <a:solidFill>
                  <a:srgbClr val="D83B01"/>
                </a:solidFill>
              </a:rPr>
              <a:t>--set servers[0].port=80,servers[0].host=example </a:t>
            </a:r>
            <a:r>
              <a:rPr lang="en-US" sz="1800" dirty="0"/>
              <a:t>becomes:</a:t>
            </a:r>
          </a:p>
          <a:p>
            <a:pPr marL="0" indent="0">
              <a:buNone/>
            </a:pPr>
            <a:r>
              <a:rPr lang="en-US" sz="1800" dirty="0"/>
              <a:t>servers:</a:t>
            </a:r>
          </a:p>
          <a:p>
            <a:pPr marL="0" indent="0">
              <a:buNone/>
            </a:pPr>
            <a:r>
              <a:rPr lang="en-US" sz="1800" dirty="0">
                <a:solidFill>
                  <a:srgbClr val="D83B01"/>
                </a:solidFill>
              </a:rPr>
              <a:t>  - port: 80</a:t>
            </a:r>
          </a:p>
          <a:p>
            <a:pPr marL="0" indent="0">
              <a:buNone/>
            </a:pPr>
            <a:r>
              <a:rPr lang="en-US" sz="1800" dirty="0">
                <a:solidFill>
                  <a:srgbClr val="D83B01"/>
                </a:solidFill>
              </a:rPr>
              <a:t>    host: example</a:t>
            </a:r>
          </a:p>
          <a:p>
            <a:pPr marL="0" indent="0">
              <a:buNone/>
            </a:pPr>
            <a:endParaRPr lang="en-US" sz="1800" dirty="0"/>
          </a:p>
          <a:p>
            <a:pPr marL="0" indent="0">
              <a:buNone/>
            </a:pPr>
            <a:r>
              <a:rPr lang="en-US" sz="1800" dirty="0"/>
              <a:t>Sometimes you need to use special characters in your --set lines. You can use a backslash to escape the characters; --set name=value1\,value2 will become:</a:t>
            </a:r>
          </a:p>
          <a:p>
            <a:pPr marL="0" indent="0">
              <a:buNone/>
            </a:pPr>
            <a:r>
              <a:rPr lang="en-US" sz="1800" dirty="0">
                <a:solidFill>
                  <a:srgbClr val="D83B01"/>
                </a:solidFill>
              </a:rPr>
              <a:t>name: "value1,value2“</a:t>
            </a:r>
          </a:p>
          <a:p>
            <a:pPr marL="0" indent="0">
              <a:buNone/>
            </a:pPr>
            <a:endParaRPr lang="en-US" sz="1800" dirty="0"/>
          </a:p>
          <a:p>
            <a:pPr marL="0" indent="0">
              <a:buNone/>
            </a:pPr>
            <a:r>
              <a:rPr lang="en-US" sz="1800" dirty="0"/>
              <a:t>Similarly, you can escape dot sequences as well, which may come in handy when charts use the </a:t>
            </a:r>
            <a:r>
              <a:rPr lang="en-US" sz="1800" dirty="0" err="1"/>
              <a:t>toYaml</a:t>
            </a:r>
            <a:r>
              <a:rPr lang="en-US" sz="1800" dirty="0"/>
              <a:t> function to parse annotations, labels and node selectors. The syntax for --set </a:t>
            </a:r>
            <a:r>
              <a:rPr lang="en-US" sz="1800" dirty="0" err="1"/>
              <a:t>nodeSelector</a:t>
            </a:r>
            <a:r>
              <a:rPr lang="en-US" sz="1800" dirty="0"/>
              <a:t>."</a:t>
            </a:r>
            <a:r>
              <a:rPr lang="en-US" sz="1800" dirty="0" err="1"/>
              <a:t>kubernetes</a:t>
            </a:r>
            <a:r>
              <a:rPr lang="en-US" sz="1800" dirty="0"/>
              <a:t>\.io/role"=master becomes:</a:t>
            </a:r>
          </a:p>
          <a:p>
            <a:pPr marL="0" indent="0">
              <a:buNone/>
            </a:pPr>
            <a:r>
              <a:rPr lang="en-US" sz="1800" dirty="0" err="1">
                <a:solidFill>
                  <a:srgbClr val="D83B01"/>
                </a:solidFill>
              </a:rPr>
              <a:t>nodeSelector</a:t>
            </a:r>
            <a:r>
              <a:rPr lang="en-US" sz="1800" dirty="0">
                <a:solidFill>
                  <a:srgbClr val="D83B01"/>
                </a:solidFill>
              </a:rPr>
              <a:t>:</a:t>
            </a:r>
          </a:p>
          <a:p>
            <a:pPr marL="0" indent="0">
              <a:buNone/>
            </a:pPr>
            <a:r>
              <a:rPr lang="en-US" sz="1800" dirty="0">
                <a:solidFill>
                  <a:srgbClr val="D83B01"/>
                </a:solidFill>
              </a:rPr>
              <a:t>  kubernetes.io/role: master</a:t>
            </a:r>
          </a:p>
          <a:p>
            <a:pPr marL="0" indent="0">
              <a:buNone/>
            </a:pPr>
            <a:endParaRPr lang="en-US" sz="1800" dirty="0"/>
          </a:p>
          <a:p>
            <a:pPr marL="0" indent="0">
              <a:buNone/>
            </a:pPr>
            <a:r>
              <a:rPr lang="en-US" sz="1600" dirty="0"/>
              <a:t>Deeply nested data structures can be difficult to express using --set. Chart designers are encouraged to consider the --set usage when designing the format of a </a:t>
            </a:r>
            <a:r>
              <a:rPr lang="en-US" sz="1600" dirty="0" err="1"/>
              <a:t>values.yaml</a:t>
            </a:r>
            <a:r>
              <a:rPr lang="en-US" sz="1600" dirty="0"/>
              <a:t> file (read more about Values Files).</a:t>
            </a:r>
          </a:p>
          <a:p>
            <a:pPr marL="0" indent="0">
              <a:buNone/>
            </a:pPr>
            <a:endParaRPr lang="en-US" sz="1800" dirty="0"/>
          </a:p>
        </p:txBody>
      </p:sp>
    </p:spTree>
    <p:extLst>
      <p:ext uri="{BB962C8B-B14F-4D97-AF65-F5344CB8AC3E}">
        <p14:creationId xmlns:p14="http://schemas.microsoft.com/office/powerpoint/2010/main" val="2071081218"/>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DD9FB-90F0-4FFB-AD89-9AEA086D0838}"/>
              </a:ext>
            </a:extLst>
          </p:cNvPr>
          <p:cNvSpPr>
            <a:spLocks noGrp="1"/>
          </p:cNvSpPr>
          <p:nvPr>
            <p:ph type="title"/>
          </p:nvPr>
        </p:nvSpPr>
        <p:spPr/>
        <p:txBody>
          <a:bodyPr/>
          <a:lstStyle/>
          <a:p>
            <a:r>
              <a:rPr lang="en-US" dirty="0"/>
              <a:t>More Install Methods</a:t>
            </a:r>
          </a:p>
        </p:txBody>
      </p:sp>
      <p:sp>
        <p:nvSpPr>
          <p:cNvPr id="3" name="Content Placeholder 2">
            <a:extLst>
              <a:ext uri="{FF2B5EF4-FFF2-40B4-BE49-F238E27FC236}">
                <a16:creationId xmlns:a16="http://schemas.microsoft.com/office/drawing/2014/main" id="{7416A054-1812-4689-B7C6-353AF2562F44}"/>
              </a:ext>
            </a:extLst>
          </p:cNvPr>
          <p:cNvSpPr>
            <a:spLocks noGrp="1"/>
          </p:cNvSpPr>
          <p:nvPr>
            <p:ph sz="quarter" idx="10"/>
          </p:nvPr>
        </p:nvSpPr>
        <p:spPr>
          <a:xfrm>
            <a:off x="584200" y="1435100"/>
            <a:ext cx="11018838" cy="3016210"/>
          </a:xfrm>
        </p:spPr>
        <p:txBody>
          <a:bodyPr/>
          <a:lstStyle/>
          <a:p>
            <a:pPr marL="0" indent="0">
              <a:buNone/>
            </a:pPr>
            <a:r>
              <a:rPr lang="en-US" dirty="0"/>
              <a:t>The helm install command can install from several sources:</a:t>
            </a:r>
          </a:p>
          <a:p>
            <a:endParaRPr lang="en-US" dirty="0"/>
          </a:p>
          <a:p>
            <a:r>
              <a:rPr lang="en-US" dirty="0"/>
              <a:t>A chart repository (as we've seen above)</a:t>
            </a:r>
          </a:p>
          <a:p>
            <a:r>
              <a:rPr lang="en-US" dirty="0"/>
              <a:t>A local chart archive (helm install foo foo-0.1.1.tgz)</a:t>
            </a:r>
          </a:p>
          <a:p>
            <a:r>
              <a:rPr lang="en-US" dirty="0"/>
              <a:t>An unpacked chart directory (helm install foo path/to/foo)</a:t>
            </a:r>
          </a:p>
          <a:p>
            <a:r>
              <a:rPr lang="en-US" dirty="0"/>
              <a:t>A full URL (helm install foo https://example.com/charts/foo-1.2.3.tgz)</a:t>
            </a:r>
          </a:p>
        </p:txBody>
      </p:sp>
    </p:spTree>
    <p:extLst>
      <p:ext uri="{BB962C8B-B14F-4D97-AF65-F5344CB8AC3E}">
        <p14:creationId xmlns:p14="http://schemas.microsoft.com/office/powerpoint/2010/main" val="142844327"/>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C1689-9B8A-4A54-968C-90ADDAD0935E}"/>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7A782117-1F24-45F3-A39B-687C6E8D7706}"/>
              </a:ext>
            </a:extLst>
          </p:cNvPr>
          <p:cNvSpPr>
            <a:spLocks noGrp="1"/>
          </p:cNvSpPr>
          <p:nvPr>
            <p:ph sz="quarter" idx="10"/>
          </p:nvPr>
        </p:nvSpPr>
        <p:spPr>
          <a:xfrm>
            <a:off x="584200" y="1435100"/>
            <a:ext cx="11018838" cy="2499146"/>
          </a:xfrm>
        </p:spPr>
        <p:txBody>
          <a:bodyPr/>
          <a:lstStyle/>
          <a:p>
            <a:r>
              <a:rPr lang="en-US" dirty="0"/>
              <a:t>Install command</a:t>
            </a:r>
          </a:p>
          <a:p>
            <a:r>
              <a:rPr lang="en-US" dirty="0"/>
              <a:t>H</a:t>
            </a:r>
            <a:r>
              <a:rPr lang="en-US" sz="2800" dirty="0"/>
              <a:t>elm status</a:t>
            </a:r>
          </a:p>
          <a:p>
            <a:r>
              <a:rPr lang="en-US" dirty="0"/>
              <a:t>Customize the Chart</a:t>
            </a:r>
          </a:p>
          <a:p>
            <a:r>
              <a:rPr lang="en-US" dirty="0"/>
              <a:t>Two Ways to pass Configuration Data</a:t>
            </a:r>
          </a:p>
          <a:p>
            <a:r>
              <a:rPr lang="en-US" dirty="0"/>
              <a:t>Format and Limitations of --set</a:t>
            </a:r>
          </a:p>
        </p:txBody>
      </p:sp>
    </p:spTree>
    <p:extLst>
      <p:ext uri="{BB962C8B-B14F-4D97-AF65-F5344CB8AC3E}">
        <p14:creationId xmlns:p14="http://schemas.microsoft.com/office/powerpoint/2010/main" val="3818639915"/>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F2F0D-3A4F-4EBE-A408-869EC6EC5328}"/>
              </a:ext>
            </a:extLst>
          </p:cNvPr>
          <p:cNvSpPr>
            <a:spLocks noGrp="1"/>
          </p:cNvSpPr>
          <p:nvPr>
            <p:ph type="title"/>
          </p:nvPr>
        </p:nvSpPr>
        <p:spPr/>
        <p:txBody>
          <a:bodyPr/>
          <a:lstStyle/>
          <a:p>
            <a:r>
              <a:rPr lang="en-US" dirty="0"/>
              <a:t>Helm Upgrade and Rollback</a:t>
            </a:r>
          </a:p>
        </p:txBody>
      </p:sp>
      <p:sp>
        <p:nvSpPr>
          <p:cNvPr id="3" name="Text Placeholder 2">
            <a:extLst>
              <a:ext uri="{FF2B5EF4-FFF2-40B4-BE49-F238E27FC236}">
                <a16:creationId xmlns:a16="http://schemas.microsoft.com/office/drawing/2014/main" id="{AC3DBD62-E18E-49A6-819C-FBA0EE4AF733}"/>
              </a:ext>
            </a:extLst>
          </p:cNvPr>
          <p:cNvSpPr>
            <a:spLocks noGrp="1"/>
          </p:cNvSpPr>
          <p:nvPr>
            <p:ph type="body" sz="quarter" idx="12"/>
          </p:nvPr>
        </p:nvSpPr>
        <p:spPr/>
        <p:txBody>
          <a:bodyPr/>
          <a:lstStyle/>
          <a:p>
            <a:r>
              <a:rPr lang="en-US" dirty="0"/>
              <a:t>Tim Oleson</a:t>
            </a:r>
          </a:p>
        </p:txBody>
      </p:sp>
    </p:spTree>
    <p:extLst>
      <p:ext uri="{BB962C8B-B14F-4D97-AF65-F5344CB8AC3E}">
        <p14:creationId xmlns:p14="http://schemas.microsoft.com/office/powerpoint/2010/main" val="3783183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5FC18-B471-2244-A0BD-3D0FF2D40506}"/>
              </a:ext>
            </a:extLst>
          </p:cNvPr>
          <p:cNvSpPr>
            <a:spLocks noGrp="1"/>
          </p:cNvSpPr>
          <p:nvPr>
            <p:ph type="title"/>
          </p:nvPr>
        </p:nvSpPr>
        <p:spPr/>
        <p:txBody>
          <a:bodyPr/>
          <a:lstStyle/>
          <a:p>
            <a:r>
              <a:rPr lang="en-US" dirty="0"/>
              <a:t>Helm upgrade and Rollback </a:t>
            </a:r>
          </a:p>
        </p:txBody>
      </p:sp>
      <p:sp>
        <p:nvSpPr>
          <p:cNvPr id="3" name="Content Placeholder 2">
            <a:extLst>
              <a:ext uri="{FF2B5EF4-FFF2-40B4-BE49-F238E27FC236}">
                <a16:creationId xmlns:a16="http://schemas.microsoft.com/office/drawing/2014/main" id="{DBDB8844-79D1-DB45-8BA1-17D5E24DE4A6}"/>
              </a:ext>
            </a:extLst>
          </p:cNvPr>
          <p:cNvSpPr>
            <a:spLocks noGrp="1"/>
          </p:cNvSpPr>
          <p:nvPr>
            <p:ph sz="quarter" idx="10"/>
          </p:nvPr>
        </p:nvSpPr>
        <p:spPr>
          <a:xfrm>
            <a:off x="584200" y="1435100"/>
            <a:ext cx="11018838" cy="5539978"/>
          </a:xfrm>
        </p:spPr>
        <p:txBody>
          <a:bodyPr/>
          <a:lstStyle/>
          <a:p>
            <a:r>
              <a:rPr lang="en-US" sz="2400" dirty="0"/>
              <a:t>When a new version of a chart is released, or when you want to change the configuration of your release, you can use the </a:t>
            </a:r>
            <a:r>
              <a:rPr lang="en-US" sz="2400" dirty="0">
                <a:solidFill>
                  <a:srgbClr val="FF0000"/>
                </a:solidFill>
              </a:rPr>
              <a:t>helm upgrade</a:t>
            </a:r>
            <a:r>
              <a:rPr lang="en-US" sz="2400" dirty="0"/>
              <a:t> command.</a:t>
            </a:r>
          </a:p>
          <a:p>
            <a:endParaRPr lang="en-US" sz="2400" dirty="0"/>
          </a:p>
          <a:p>
            <a:r>
              <a:rPr lang="en-US" sz="2400" dirty="0"/>
              <a:t>An upgrade takes an existing release and upgrades it according to the information you provide. </a:t>
            </a:r>
          </a:p>
          <a:p>
            <a:endParaRPr lang="en-US" sz="2400" dirty="0"/>
          </a:p>
          <a:p>
            <a:r>
              <a:rPr lang="en-US" sz="2400" dirty="0"/>
              <a:t>Because Kubernetes charts can be large and complex, Helm tries to perform the least invasive upgrade. </a:t>
            </a:r>
          </a:p>
          <a:p>
            <a:endParaRPr lang="en-US" sz="2400" dirty="0"/>
          </a:p>
          <a:p>
            <a:r>
              <a:rPr lang="en-US" sz="2400" dirty="0"/>
              <a:t>It will only update things that have changed since the last release.</a:t>
            </a:r>
          </a:p>
          <a:p>
            <a:endParaRPr lang="en-US" sz="2400" dirty="0"/>
          </a:p>
          <a:p>
            <a:pPr marL="0" indent="0">
              <a:buNone/>
            </a:pPr>
            <a:endParaRPr lang="en-US" dirty="0"/>
          </a:p>
        </p:txBody>
      </p:sp>
    </p:spTree>
    <p:extLst>
      <p:ext uri="{BB962C8B-B14F-4D97-AF65-F5344CB8AC3E}">
        <p14:creationId xmlns:p14="http://schemas.microsoft.com/office/powerpoint/2010/main" val="66561219"/>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F75CC-12A3-4165-9583-E1545EBAB07B}"/>
              </a:ext>
            </a:extLst>
          </p:cNvPr>
          <p:cNvSpPr>
            <a:spLocks noGrp="1"/>
          </p:cNvSpPr>
          <p:nvPr>
            <p:ph type="title"/>
          </p:nvPr>
        </p:nvSpPr>
        <p:spPr/>
        <p:txBody>
          <a:bodyPr/>
          <a:lstStyle/>
          <a:p>
            <a:r>
              <a:rPr lang="en-US" dirty="0"/>
              <a:t>Helm Upgrade Command</a:t>
            </a:r>
          </a:p>
        </p:txBody>
      </p:sp>
      <p:sp>
        <p:nvSpPr>
          <p:cNvPr id="3" name="Content Placeholder 2">
            <a:extLst>
              <a:ext uri="{FF2B5EF4-FFF2-40B4-BE49-F238E27FC236}">
                <a16:creationId xmlns:a16="http://schemas.microsoft.com/office/drawing/2014/main" id="{19846BF8-8448-470B-89B3-EC4EC865F863}"/>
              </a:ext>
            </a:extLst>
          </p:cNvPr>
          <p:cNvSpPr>
            <a:spLocks noGrp="1"/>
          </p:cNvSpPr>
          <p:nvPr>
            <p:ph sz="quarter" idx="10"/>
          </p:nvPr>
        </p:nvSpPr>
        <p:spPr>
          <a:xfrm>
            <a:off x="584200" y="1435100"/>
            <a:ext cx="11018838" cy="8359211"/>
          </a:xfrm>
        </p:spPr>
        <p:txBody>
          <a:bodyPr/>
          <a:lstStyle/>
          <a:p>
            <a:pPr marL="0" indent="0">
              <a:buNone/>
            </a:pPr>
            <a:r>
              <a:rPr lang="en-US" sz="2800" dirty="0"/>
              <a:t>$ </a:t>
            </a:r>
            <a:r>
              <a:rPr lang="en-US" sz="2800" dirty="0">
                <a:solidFill>
                  <a:srgbClr val="FF0000"/>
                </a:solidFill>
              </a:rPr>
              <a:t>helm upgrade -f </a:t>
            </a:r>
            <a:r>
              <a:rPr lang="en-US" sz="2800" dirty="0" err="1">
                <a:solidFill>
                  <a:srgbClr val="FF0000"/>
                </a:solidFill>
              </a:rPr>
              <a:t>panda.yaml</a:t>
            </a:r>
            <a:r>
              <a:rPr lang="en-US" sz="2800" dirty="0">
                <a:solidFill>
                  <a:srgbClr val="FF0000"/>
                </a:solidFill>
              </a:rPr>
              <a:t> happy-panda </a:t>
            </a:r>
            <a:r>
              <a:rPr lang="en-US" sz="2800" dirty="0" err="1">
                <a:solidFill>
                  <a:srgbClr val="FF0000"/>
                </a:solidFill>
              </a:rPr>
              <a:t>bitnami</a:t>
            </a:r>
            <a:r>
              <a:rPr lang="en-US" sz="2800" dirty="0">
                <a:solidFill>
                  <a:srgbClr val="FF0000"/>
                </a:solidFill>
              </a:rPr>
              <a:t>/</a:t>
            </a:r>
            <a:r>
              <a:rPr lang="en-US" sz="2800" dirty="0" err="1">
                <a:solidFill>
                  <a:srgbClr val="FF0000"/>
                </a:solidFill>
              </a:rPr>
              <a:t>wordpress</a:t>
            </a:r>
            <a:endParaRPr lang="en-US" sz="2800" dirty="0">
              <a:solidFill>
                <a:srgbClr val="FF0000"/>
              </a:solidFill>
            </a:endParaRPr>
          </a:p>
          <a:p>
            <a:pPr marL="0" indent="0">
              <a:buNone/>
            </a:pPr>
            <a:endParaRPr lang="en-US" dirty="0">
              <a:solidFill>
                <a:srgbClr val="FF0000"/>
              </a:solidFill>
            </a:endParaRPr>
          </a:p>
          <a:p>
            <a:pPr marL="0" indent="0">
              <a:buNone/>
            </a:pPr>
            <a:r>
              <a:rPr lang="en-US" sz="2800" dirty="0"/>
              <a:t>Above case, the happy-panda release is upgraded with the same chart, but with a new YAML file:</a:t>
            </a:r>
          </a:p>
          <a:p>
            <a:pPr marL="0" indent="0">
              <a:buNone/>
            </a:pPr>
            <a:endParaRPr lang="en-US" dirty="0"/>
          </a:p>
          <a:p>
            <a:pPr marL="0" indent="0">
              <a:buNone/>
            </a:pPr>
            <a:r>
              <a:rPr lang="en-US" dirty="0"/>
              <a:t>	</a:t>
            </a:r>
            <a:r>
              <a:rPr lang="en-US" sz="2400" dirty="0" err="1"/>
              <a:t>mariadb.auth.username</a:t>
            </a:r>
            <a:r>
              <a:rPr lang="en-US" sz="2400" dirty="0"/>
              <a:t>: user1</a:t>
            </a:r>
          </a:p>
          <a:p>
            <a:pPr marL="0" indent="0">
              <a:buNone/>
            </a:pPr>
            <a:endParaRPr lang="en-US" dirty="0"/>
          </a:p>
        </p:txBody>
      </p:sp>
    </p:spTree>
    <p:extLst>
      <p:ext uri="{BB962C8B-B14F-4D97-AF65-F5344CB8AC3E}">
        <p14:creationId xmlns:p14="http://schemas.microsoft.com/office/powerpoint/2010/main" val="1300273259"/>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F75CC-12A3-4165-9583-E1545EBAB07B}"/>
              </a:ext>
            </a:extLst>
          </p:cNvPr>
          <p:cNvSpPr>
            <a:spLocks noGrp="1"/>
          </p:cNvSpPr>
          <p:nvPr>
            <p:ph type="title"/>
          </p:nvPr>
        </p:nvSpPr>
        <p:spPr/>
        <p:txBody>
          <a:bodyPr/>
          <a:lstStyle/>
          <a:p>
            <a:r>
              <a:rPr lang="en-US" dirty="0"/>
              <a:t>Helm Upgrade Command</a:t>
            </a:r>
          </a:p>
        </p:txBody>
      </p:sp>
      <p:sp>
        <p:nvSpPr>
          <p:cNvPr id="3" name="Content Placeholder 2">
            <a:extLst>
              <a:ext uri="{FF2B5EF4-FFF2-40B4-BE49-F238E27FC236}">
                <a16:creationId xmlns:a16="http://schemas.microsoft.com/office/drawing/2014/main" id="{19846BF8-8448-470B-89B3-EC4EC865F863}"/>
              </a:ext>
            </a:extLst>
          </p:cNvPr>
          <p:cNvSpPr>
            <a:spLocks noGrp="1"/>
          </p:cNvSpPr>
          <p:nvPr>
            <p:ph sz="quarter" idx="10"/>
          </p:nvPr>
        </p:nvSpPr>
        <p:spPr>
          <a:xfrm>
            <a:off x="584200" y="1435100"/>
            <a:ext cx="11018838" cy="5576911"/>
          </a:xfrm>
        </p:spPr>
        <p:txBody>
          <a:bodyPr/>
          <a:lstStyle/>
          <a:p>
            <a:pPr marL="0" indent="0">
              <a:buNone/>
            </a:pPr>
            <a:r>
              <a:rPr lang="en-US" sz="2000" dirty="0"/>
              <a:t>We can use helm get values to see whether that new setting took effect.</a:t>
            </a:r>
          </a:p>
          <a:p>
            <a:pPr marL="0" indent="0">
              <a:buNone/>
            </a:pPr>
            <a:endParaRPr lang="en-US" sz="2000" dirty="0"/>
          </a:p>
          <a:p>
            <a:pPr marL="0" indent="0">
              <a:buNone/>
            </a:pPr>
            <a:r>
              <a:rPr lang="en-US" sz="1800" dirty="0"/>
              <a:t>$ </a:t>
            </a:r>
            <a:r>
              <a:rPr lang="en-US" sz="1800" dirty="0">
                <a:solidFill>
                  <a:srgbClr val="D83B01"/>
                </a:solidFill>
              </a:rPr>
              <a:t>helm get values happy-panda</a:t>
            </a:r>
          </a:p>
          <a:p>
            <a:pPr marL="0" indent="0">
              <a:buNone/>
            </a:pPr>
            <a:r>
              <a:rPr lang="en-US" sz="1800" dirty="0" err="1"/>
              <a:t>mariadb</a:t>
            </a:r>
            <a:r>
              <a:rPr lang="en-US" sz="1800" dirty="0"/>
              <a:t>:</a:t>
            </a:r>
          </a:p>
          <a:p>
            <a:pPr marL="0" indent="0">
              <a:buNone/>
            </a:pPr>
            <a:r>
              <a:rPr lang="en-US" sz="1800" dirty="0"/>
              <a:t>  auth:</a:t>
            </a:r>
          </a:p>
          <a:p>
            <a:pPr marL="0" indent="0">
              <a:buNone/>
            </a:pPr>
            <a:r>
              <a:rPr lang="en-US" sz="1800" dirty="0"/>
              <a:t>    username: user1</a:t>
            </a:r>
          </a:p>
          <a:p>
            <a:pPr marL="0" indent="0">
              <a:buNone/>
            </a:pPr>
            <a:endParaRPr lang="en-US" sz="1600" dirty="0"/>
          </a:p>
          <a:p>
            <a:pPr marL="0" indent="0">
              <a:buNone/>
            </a:pPr>
            <a:r>
              <a:rPr lang="en-US" sz="2000" dirty="0"/>
              <a:t>The helm get command is a useful tool for looking at a release in the cluster. And as we can see above, it shows that our new values from </a:t>
            </a:r>
            <a:r>
              <a:rPr lang="en-US" sz="2000" dirty="0" err="1"/>
              <a:t>panda.yaml</a:t>
            </a:r>
            <a:r>
              <a:rPr lang="en-US" sz="2000" dirty="0"/>
              <a:t> were deployed to the cluster.</a:t>
            </a:r>
          </a:p>
          <a:p>
            <a:pPr marL="0" indent="0">
              <a:buNone/>
            </a:pPr>
            <a:endParaRPr lang="en-US" sz="2000" dirty="0"/>
          </a:p>
          <a:p>
            <a:pPr marL="0" indent="0">
              <a:buNone/>
            </a:pPr>
            <a:r>
              <a:rPr lang="en-US" sz="2000" dirty="0"/>
              <a:t>Now, if something does not go as planned during a release, it is easy to </a:t>
            </a:r>
            <a:r>
              <a:rPr lang="en-US" sz="2000" dirty="0">
                <a:solidFill>
                  <a:srgbClr val="D83B01"/>
                </a:solidFill>
              </a:rPr>
              <a:t>roll back to a previous release</a:t>
            </a:r>
            <a:r>
              <a:rPr lang="en-US" sz="2000" dirty="0"/>
              <a:t> using </a:t>
            </a:r>
            <a:r>
              <a:rPr lang="en-US" sz="2000" dirty="0">
                <a:solidFill>
                  <a:srgbClr val="D83B01"/>
                </a:solidFill>
              </a:rPr>
              <a:t>helm rollback [RELEASE] [REVISION].</a:t>
            </a:r>
          </a:p>
          <a:p>
            <a:pPr marL="0" indent="0">
              <a:buNone/>
            </a:pPr>
            <a:endParaRPr lang="en-US" sz="2000" dirty="0"/>
          </a:p>
          <a:p>
            <a:pPr marL="0" indent="0">
              <a:buNone/>
            </a:pPr>
            <a:r>
              <a:rPr lang="en-US" sz="1800" dirty="0"/>
              <a:t>$ </a:t>
            </a:r>
            <a:r>
              <a:rPr lang="en-US" sz="1800" dirty="0">
                <a:solidFill>
                  <a:srgbClr val="D83B01"/>
                </a:solidFill>
              </a:rPr>
              <a:t>helm rollback happy-panda 1</a:t>
            </a:r>
          </a:p>
          <a:p>
            <a:pPr marL="0" indent="0">
              <a:buNone/>
            </a:pPr>
            <a:endParaRPr lang="en-US" sz="1800" dirty="0"/>
          </a:p>
          <a:p>
            <a:pPr marL="0" indent="0">
              <a:buNone/>
            </a:pPr>
            <a:endParaRPr lang="en-US" dirty="0"/>
          </a:p>
        </p:txBody>
      </p:sp>
    </p:spTree>
    <p:extLst>
      <p:ext uri="{BB962C8B-B14F-4D97-AF65-F5344CB8AC3E}">
        <p14:creationId xmlns:p14="http://schemas.microsoft.com/office/powerpoint/2010/main" val="417800007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7E540-D664-2248-A353-E17150691F3D}"/>
              </a:ext>
            </a:extLst>
          </p:cNvPr>
          <p:cNvSpPr>
            <a:spLocks noGrp="1"/>
          </p:cNvSpPr>
          <p:nvPr>
            <p:ph type="title"/>
          </p:nvPr>
        </p:nvSpPr>
        <p:spPr/>
        <p:txBody>
          <a:bodyPr/>
          <a:lstStyle/>
          <a:p>
            <a:r>
              <a:rPr lang="en-US" dirty="0"/>
              <a:t>Three Big Concepts</a:t>
            </a:r>
          </a:p>
        </p:txBody>
      </p:sp>
      <p:sp>
        <p:nvSpPr>
          <p:cNvPr id="4" name="Text Placeholder 3">
            <a:extLst>
              <a:ext uri="{FF2B5EF4-FFF2-40B4-BE49-F238E27FC236}">
                <a16:creationId xmlns:a16="http://schemas.microsoft.com/office/drawing/2014/main" id="{C3D9F1C3-1A6A-0043-B6F0-28422B39AD04}"/>
              </a:ext>
            </a:extLst>
          </p:cNvPr>
          <p:cNvSpPr>
            <a:spLocks noGrp="1"/>
          </p:cNvSpPr>
          <p:nvPr>
            <p:ph type="body" sz="quarter" idx="12"/>
          </p:nvPr>
        </p:nvSpPr>
        <p:spPr/>
        <p:txBody>
          <a:bodyPr/>
          <a:lstStyle/>
          <a:p>
            <a:r>
              <a:rPr lang="en-US" dirty="0"/>
              <a:t>Tim Oleson</a:t>
            </a:r>
          </a:p>
        </p:txBody>
      </p:sp>
    </p:spTree>
    <p:extLst>
      <p:ext uri="{BB962C8B-B14F-4D97-AF65-F5344CB8AC3E}">
        <p14:creationId xmlns:p14="http://schemas.microsoft.com/office/powerpoint/2010/main" val="854967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5FC18-B471-2244-A0BD-3D0FF2D40506}"/>
              </a:ext>
            </a:extLst>
          </p:cNvPr>
          <p:cNvSpPr>
            <a:spLocks noGrp="1"/>
          </p:cNvSpPr>
          <p:nvPr>
            <p:ph type="title"/>
          </p:nvPr>
        </p:nvSpPr>
        <p:spPr/>
        <p:txBody>
          <a:bodyPr/>
          <a:lstStyle/>
          <a:p>
            <a:r>
              <a:rPr lang="en-US" dirty="0"/>
              <a:t>Helm upgrade and Rollback </a:t>
            </a:r>
            <a:r>
              <a:rPr lang="en-US" sz="3600" dirty="0"/>
              <a:t>helpful options </a:t>
            </a:r>
            <a:endParaRPr lang="en-US" dirty="0"/>
          </a:p>
        </p:txBody>
      </p:sp>
      <p:sp>
        <p:nvSpPr>
          <p:cNvPr id="3" name="Content Placeholder 2">
            <a:extLst>
              <a:ext uri="{FF2B5EF4-FFF2-40B4-BE49-F238E27FC236}">
                <a16:creationId xmlns:a16="http://schemas.microsoft.com/office/drawing/2014/main" id="{DBDB8844-79D1-DB45-8BA1-17D5E24DE4A6}"/>
              </a:ext>
            </a:extLst>
          </p:cNvPr>
          <p:cNvSpPr>
            <a:spLocks noGrp="1"/>
          </p:cNvSpPr>
          <p:nvPr>
            <p:ph sz="quarter" idx="10"/>
          </p:nvPr>
        </p:nvSpPr>
        <p:spPr>
          <a:xfrm>
            <a:off x="584200" y="1435100"/>
            <a:ext cx="11018838" cy="6377130"/>
          </a:xfrm>
        </p:spPr>
        <p:txBody>
          <a:bodyPr/>
          <a:lstStyle/>
          <a:p>
            <a:pPr marL="0" indent="0">
              <a:buNone/>
            </a:pPr>
            <a:r>
              <a:rPr lang="en-US" sz="2400" dirty="0"/>
              <a:t>There are several other helpful options you can specify for customizing the behavior of Helm during an install/upgrade/rollback. Please note that this is not a full list of cli flags. To see a description of all flags, just run helm &lt;command&gt; --help.</a:t>
            </a:r>
          </a:p>
          <a:p>
            <a:pPr lvl="1"/>
            <a:r>
              <a:rPr lang="en-US" dirty="0">
                <a:solidFill>
                  <a:srgbClr val="FF0000"/>
                </a:solidFill>
              </a:rPr>
              <a:t>--timeout</a:t>
            </a:r>
            <a:r>
              <a:rPr lang="en-US" dirty="0"/>
              <a:t>: A Go duration value to wait for Kubernetes commands to complete. This defaults to 5m0s.</a:t>
            </a:r>
          </a:p>
          <a:p>
            <a:pPr lvl="1"/>
            <a:endParaRPr lang="en-US" dirty="0"/>
          </a:p>
          <a:p>
            <a:pPr lvl="1"/>
            <a:r>
              <a:rPr lang="en-US" dirty="0">
                <a:solidFill>
                  <a:srgbClr val="FF0000"/>
                </a:solidFill>
              </a:rPr>
              <a:t>--wait</a:t>
            </a:r>
            <a:r>
              <a:rPr lang="en-US" dirty="0"/>
              <a:t>: Waits until all Pods are in a ready state, PVCs are bound, Deployments have minimum (Desired minus </a:t>
            </a:r>
            <a:r>
              <a:rPr lang="en-US" dirty="0" err="1"/>
              <a:t>maxUnavailable</a:t>
            </a:r>
            <a:r>
              <a:rPr lang="en-US" dirty="0"/>
              <a:t>) Pods in ready state and Services have an IP address (and Ingress if a </a:t>
            </a:r>
            <a:r>
              <a:rPr lang="en-US" dirty="0" err="1"/>
              <a:t>LoadBalancer</a:t>
            </a:r>
            <a:r>
              <a:rPr lang="en-US" dirty="0"/>
              <a:t>) before marking the release as successful. </a:t>
            </a:r>
          </a:p>
          <a:p>
            <a:pPr lvl="1"/>
            <a:endParaRPr lang="en-US" dirty="0"/>
          </a:p>
          <a:p>
            <a:pPr lvl="1"/>
            <a:r>
              <a:rPr lang="en-US" dirty="0"/>
              <a:t>It will wait for as long as </a:t>
            </a:r>
            <a:r>
              <a:rPr lang="en-US" dirty="0">
                <a:solidFill>
                  <a:srgbClr val="FF0000"/>
                </a:solidFill>
              </a:rPr>
              <a:t>the --timeout value</a:t>
            </a:r>
            <a:r>
              <a:rPr lang="en-US" dirty="0"/>
              <a:t>. If timeout is reached, the release will be marked as FAILED.</a:t>
            </a:r>
          </a:p>
          <a:p>
            <a:pPr marL="228600" lvl="1" indent="0">
              <a:buNone/>
            </a:pPr>
            <a:r>
              <a:rPr lang="en-US" dirty="0"/>
              <a:t> </a:t>
            </a:r>
          </a:p>
          <a:p>
            <a:pPr marL="228600" lvl="1" indent="0">
              <a:buNone/>
            </a:pPr>
            <a:r>
              <a:rPr lang="en-US" sz="1400" dirty="0"/>
              <a:t>Note: In scenarios where Deployment has replicas set to 1 and </a:t>
            </a:r>
            <a:r>
              <a:rPr lang="en-US" sz="1400" dirty="0" err="1"/>
              <a:t>maxUnavailable</a:t>
            </a:r>
            <a:r>
              <a:rPr lang="en-US" sz="1400" dirty="0"/>
              <a:t> is not set to 0 as part of rolling update strategy, </a:t>
            </a:r>
            <a:r>
              <a:rPr lang="en-US" sz="1400" dirty="0">
                <a:solidFill>
                  <a:srgbClr val="FF0000"/>
                </a:solidFill>
              </a:rPr>
              <a:t>--wait </a:t>
            </a:r>
            <a:r>
              <a:rPr lang="en-US" sz="1400" dirty="0"/>
              <a:t>will return as ready as it has satisfied the minimum Pod in ready condition.</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724022987"/>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5FC18-B471-2244-A0BD-3D0FF2D40506}"/>
              </a:ext>
            </a:extLst>
          </p:cNvPr>
          <p:cNvSpPr>
            <a:spLocks noGrp="1"/>
          </p:cNvSpPr>
          <p:nvPr>
            <p:ph type="title"/>
          </p:nvPr>
        </p:nvSpPr>
        <p:spPr/>
        <p:txBody>
          <a:bodyPr/>
          <a:lstStyle/>
          <a:p>
            <a:r>
              <a:rPr lang="en-US" dirty="0"/>
              <a:t>Helm upgrade and Rollback </a:t>
            </a:r>
          </a:p>
        </p:txBody>
      </p:sp>
      <p:sp>
        <p:nvSpPr>
          <p:cNvPr id="3" name="Content Placeholder 2">
            <a:extLst>
              <a:ext uri="{FF2B5EF4-FFF2-40B4-BE49-F238E27FC236}">
                <a16:creationId xmlns:a16="http://schemas.microsoft.com/office/drawing/2014/main" id="{DBDB8844-79D1-DB45-8BA1-17D5E24DE4A6}"/>
              </a:ext>
            </a:extLst>
          </p:cNvPr>
          <p:cNvSpPr>
            <a:spLocks noGrp="1"/>
          </p:cNvSpPr>
          <p:nvPr>
            <p:ph sz="quarter" idx="10"/>
          </p:nvPr>
        </p:nvSpPr>
        <p:spPr>
          <a:xfrm>
            <a:off x="584200" y="1435100"/>
            <a:ext cx="11018838" cy="2511457"/>
          </a:xfrm>
        </p:spPr>
        <p:txBody>
          <a:bodyPr/>
          <a:lstStyle/>
          <a:p>
            <a:pPr marL="0" indent="0">
              <a:buNone/>
            </a:pPr>
            <a:r>
              <a:rPr lang="en-US" sz="2400" dirty="0">
                <a:solidFill>
                  <a:srgbClr val="FF0000"/>
                </a:solidFill>
              </a:rPr>
              <a:t>--no-hook</a:t>
            </a:r>
            <a:r>
              <a:rPr lang="en-US" sz="2400" dirty="0">
                <a:solidFill>
                  <a:srgbClr val="D83B01"/>
                </a:solidFill>
              </a:rPr>
              <a:t>s</a:t>
            </a:r>
            <a:r>
              <a:rPr lang="en-US" sz="2400" dirty="0"/>
              <a:t>: This skips running </a:t>
            </a:r>
            <a:r>
              <a:rPr lang="en-US" sz="2400" dirty="0">
                <a:hlinkClick r:id="rId3"/>
              </a:rPr>
              <a:t>hooks</a:t>
            </a:r>
            <a:r>
              <a:rPr lang="en-US" sz="2400" dirty="0"/>
              <a:t> for the command</a:t>
            </a:r>
          </a:p>
          <a:p>
            <a:pPr marL="0" indent="0">
              <a:buNone/>
            </a:pPr>
            <a:endParaRPr lang="en-US" sz="2400" dirty="0"/>
          </a:p>
          <a:p>
            <a:pPr marL="0" indent="0">
              <a:buNone/>
            </a:pPr>
            <a:r>
              <a:rPr lang="en-US" sz="2400" dirty="0">
                <a:solidFill>
                  <a:srgbClr val="FF0000"/>
                </a:solidFill>
              </a:rPr>
              <a:t>--recreate-pods </a:t>
            </a:r>
            <a:r>
              <a:rPr lang="en-US" sz="2400" dirty="0"/>
              <a:t>(only available for upgrade and rollback): This flag will cause all pods to be recreated (with the exception of pods belonging to deployments). (DEPRECATED in Helm 3)</a:t>
            </a:r>
          </a:p>
          <a:p>
            <a:pPr marL="0" indent="0">
              <a:buNone/>
            </a:pPr>
            <a:endParaRPr lang="en-US" dirty="0"/>
          </a:p>
        </p:txBody>
      </p:sp>
    </p:spTree>
    <p:extLst>
      <p:ext uri="{BB962C8B-B14F-4D97-AF65-F5344CB8AC3E}">
        <p14:creationId xmlns:p14="http://schemas.microsoft.com/office/powerpoint/2010/main" val="2544606886"/>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C1689-9B8A-4A54-968C-90ADDAD0935E}"/>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7A782117-1F24-45F3-A39B-687C6E8D7706}"/>
              </a:ext>
            </a:extLst>
          </p:cNvPr>
          <p:cNvSpPr>
            <a:spLocks noGrp="1"/>
          </p:cNvSpPr>
          <p:nvPr>
            <p:ph sz="quarter" idx="10"/>
          </p:nvPr>
        </p:nvSpPr>
        <p:spPr>
          <a:xfrm>
            <a:off x="584200" y="1435100"/>
            <a:ext cx="11018838" cy="4789003"/>
          </a:xfrm>
        </p:spPr>
        <p:txBody>
          <a:bodyPr/>
          <a:lstStyle/>
          <a:p>
            <a:r>
              <a:rPr lang="en-US" dirty="0"/>
              <a:t>Helm upgrade</a:t>
            </a:r>
          </a:p>
          <a:p>
            <a:r>
              <a:rPr lang="en-US" dirty="0"/>
              <a:t>Helm get values</a:t>
            </a:r>
          </a:p>
          <a:p>
            <a:r>
              <a:rPr lang="en-US" dirty="0"/>
              <a:t>Helm rollback [RELEASE] [REVISION]</a:t>
            </a:r>
          </a:p>
          <a:p>
            <a:r>
              <a:rPr lang="en-US" dirty="0"/>
              <a:t>Helm history [RELEASE]</a:t>
            </a:r>
          </a:p>
          <a:p>
            <a:r>
              <a:rPr lang="en-US" dirty="0"/>
              <a:t>Options:</a:t>
            </a:r>
          </a:p>
          <a:p>
            <a:pPr marL="228600" lvl="1" indent="0">
              <a:buNone/>
            </a:pPr>
            <a:r>
              <a:rPr lang="en-US" sz="2400" dirty="0"/>
              <a:t>--timeout (Wait for Kubernetes command complete)</a:t>
            </a:r>
          </a:p>
          <a:p>
            <a:pPr marL="228600" lvl="1" indent="0">
              <a:buNone/>
            </a:pPr>
            <a:r>
              <a:rPr lang="en-US" sz="2400" dirty="0"/>
              <a:t>--wait (Waits to all pods are ready)</a:t>
            </a:r>
          </a:p>
          <a:p>
            <a:pPr marL="228600" lvl="1" indent="0">
              <a:buNone/>
            </a:pPr>
            <a:r>
              <a:rPr lang="en-US" sz="2400" dirty="0"/>
              <a:t>--no-hook (Skips running hooks for the command)</a:t>
            </a:r>
          </a:p>
          <a:p>
            <a:pPr marL="228600" lvl="1" indent="0">
              <a:buNone/>
            </a:pPr>
            <a:r>
              <a:rPr lang="en-US" sz="2400" dirty="0"/>
              <a:t>--recreate-pods (only available for upgrade and rollback, all pods recreated)</a:t>
            </a:r>
          </a:p>
          <a:p>
            <a:endParaRPr lang="en-US" dirty="0"/>
          </a:p>
        </p:txBody>
      </p:sp>
    </p:spTree>
    <p:extLst>
      <p:ext uri="{BB962C8B-B14F-4D97-AF65-F5344CB8AC3E}">
        <p14:creationId xmlns:p14="http://schemas.microsoft.com/office/powerpoint/2010/main" val="3020455388"/>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EE602-1E0D-4433-ABD4-11F9EF634FB2}"/>
              </a:ext>
            </a:extLst>
          </p:cNvPr>
          <p:cNvSpPr>
            <a:spLocks noGrp="1"/>
          </p:cNvSpPr>
          <p:nvPr>
            <p:ph type="title"/>
          </p:nvPr>
        </p:nvSpPr>
        <p:spPr/>
        <p:txBody>
          <a:bodyPr/>
          <a:lstStyle/>
          <a:p>
            <a:r>
              <a:rPr lang="en-US" dirty="0"/>
              <a:t>Uninstall</a:t>
            </a:r>
          </a:p>
        </p:txBody>
      </p:sp>
      <p:sp>
        <p:nvSpPr>
          <p:cNvPr id="3" name="Text Placeholder 2">
            <a:extLst>
              <a:ext uri="{FF2B5EF4-FFF2-40B4-BE49-F238E27FC236}">
                <a16:creationId xmlns:a16="http://schemas.microsoft.com/office/drawing/2014/main" id="{D6D0D0AA-D34A-4A30-9FC3-A7CE2B2CDE44}"/>
              </a:ext>
            </a:extLst>
          </p:cNvPr>
          <p:cNvSpPr>
            <a:spLocks noGrp="1"/>
          </p:cNvSpPr>
          <p:nvPr>
            <p:ph type="body" sz="quarter" idx="12"/>
          </p:nvPr>
        </p:nvSpPr>
        <p:spPr/>
        <p:txBody>
          <a:bodyPr/>
          <a:lstStyle/>
          <a:p>
            <a:r>
              <a:rPr lang="en-US" dirty="0"/>
              <a:t>Tim Oleson</a:t>
            </a:r>
          </a:p>
        </p:txBody>
      </p:sp>
    </p:spTree>
    <p:extLst>
      <p:ext uri="{BB962C8B-B14F-4D97-AF65-F5344CB8AC3E}">
        <p14:creationId xmlns:p14="http://schemas.microsoft.com/office/powerpoint/2010/main" val="334598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5FC18-B471-2244-A0BD-3D0FF2D40506}"/>
              </a:ext>
            </a:extLst>
          </p:cNvPr>
          <p:cNvSpPr>
            <a:spLocks noGrp="1"/>
          </p:cNvSpPr>
          <p:nvPr>
            <p:ph type="title"/>
          </p:nvPr>
        </p:nvSpPr>
        <p:spPr/>
        <p:txBody>
          <a:bodyPr/>
          <a:lstStyle/>
          <a:p>
            <a:r>
              <a:rPr lang="en-US" dirty="0"/>
              <a:t>Uninstall</a:t>
            </a:r>
          </a:p>
        </p:txBody>
      </p:sp>
      <p:sp>
        <p:nvSpPr>
          <p:cNvPr id="3" name="Content Placeholder 2">
            <a:extLst>
              <a:ext uri="{FF2B5EF4-FFF2-40B4-BE49-F238E27FC236}">
                <a16:creationId xmlns:a16="http://schemas.microsoft.com/office/drawing/2014/main" id="{DBDB8844-79D1-DB45-8BA1-17D5E24DE4A6}"/>
              </a:ext>
            </a:extLst>
          </p:cNvPr>
          <p:cNvSpPr>
            <a:spLocks noGrp="1"/>
          </p:cNvSpPr>
          <p:nvPr>
            <p:ph sz="quarter" idx="10"/>
          </p:nvPr>
        </p:nvSpPr>
        <p:spPr>
          <a:xfrm>
            <a:off x="584200" y="1435100"/>
            <a:ext cx="11018838" cy="4998291"/>
          </a:xfrm>
        </p:spPr>
        <p:txBody>
          <a:bodyPr/>
          <a:lstStyle/>
          <a:p>
            <a:pPr marL="0" indent="0">
              <a:buNone/>
            </a:pPr>
            <a:r>
              <a:rPr lang="en-US" dirty="0"/>
              <a:t>When it is time to uninstall a release from the cluster, use the helm uninstall command:</a:t>
            </a:r>
          </a:p>
          <a:p>
            <a:pPr marL="0" indent="0">
              <a:buNone/>
            </a:pPr>
            <a:endParaRPr lang="en-US" dirty="0"/>
          </a:p>
          <a:p>
            <a:pPr marL="0" indent="0">
              <a:buNone/>
            </a:pPr>
            <a:r>
              <a:rPr lang="en-US" dirty="0"/>
              <a:t>$ helm uninstall happy-panda</a:t>
            </a:r>
          </a:p>
          <a:p>
            <a:pPr marL="0" indent="0">
              <a:buNone/>
            </a:pPr>
            <a:endParaRPr lang="en-US" dirty="0"/>
          </a:p>
          <a:p>
            <a:pPr marL="0" indent="0">
              <a:buNone/>
            </a:pPr>
            <a:r>
              <a:rPr lang="en-US" dirty="0"/>
              <a:t>This will remove the release form the cluster </a:t>
            </a:r>
          </a:p>
          <a:p>
            <a:pPr marL="0" indent="0">
              <a:buNone/>
            </a:pPr>
            <a:endParaRPr lang="en-US" dirty="0"/>
          </a:p>
          <a:p>
            <a:pPr marL="0" indent="0">
              <a:buNone/>
            </a:pPr>
            <a:r>
              <a:rPr lang="en-US" dirty="0"/>
              <a:t>$ helm list</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759248593"/>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B64E6-4968-47F6-AA47-01D434C95F3F}"/>
              </a:ext>
            </a:extLst>
          </p:cNvPr>
          <p:cNvSpPr>
            <a:spLocks noGrp="1"/>
          </p:cNvSpPr>
          <p:nvPr>
            <p:ph type="title"/>
          </p:nvPr>
        </p:nvSpPr>
        <p:spPr/>
        <p:txBody>
          <a:bodyPr/>
          <a:lstStyle/>
          <a:p>
            <a:r>
              <a:rPr lang="en-US" dirty="0"/>
              <a:t>Uninstall </a:t>
            </a:r>
          </a:p>
        </p:txBody>
      </p:sp>
      <p:sp>
        <p:nvSpPr>
          <p:cNvPr id="3" name="Content Placeholder 2">
            <a:extLst>
              <a:ext uri="{FF2B5EF4-FFF2-40B4-BE49-F238E27FC236}">
                <a16:creationId xmlns:a16="http://schemas.microsoft.com/office/drawing/2014/main" id="{F00E77AE-018E-427C-A88A-9BC157C52EE9}"/>
              </a:ext>
            </a:extLst>
          </p:cNvPr>
          <p:cNvSpPr>
            <a:spLocks noGrp="1"/>
          </p:cNvSpPr>
          <p:nvPr>
            <p:ph sz="quarter" idx="10"/>
          </p:nvPr>
        </p:nvSpPr>
        <p:spPr>
          <a:xfrm>
            <a:off x="584200" y="1435100"/>
            <a:ext cx="11018838" cy="5244513"/>
          </a:xfrm>
        </p:spPr>
        <p:txBody>
          <a:bodyPr/>
          <a:lstStyle/>
          <a:p>
            <a:r>
              <a:rPr lang="en-US" sz="2400" dirty="0"/>
              <a:t>In previous versions of Helm, when a release was deleted, a record of its deletion would remain. </a:t>
            </a:r>
          </a:p>
          <a:p>
            <a:endParaRPr lang="en-US" sz="2400" dirty="0"/>
          </a:p>
          <a:p>
            <a:r>
              <a:rPr lang="en-US" sz="2400" dirty="0"/>
              <a:t>In Helm 3, deletion removes the release record as well. If you wish to keep a deletion release record, use helm uninstall </a:t>
            </a:r>
            <a:r>
              <a:rPr lang="en-US" sz="2400" dirty="0">
                <a:solidFill>
                  <a:srgbClr val="D83B01"/>
                </a:solidFill>
              </a:rPr>
              <a:t>--keep-history</a:t>
            </a:r>
            <a:r>
              <a:rPr lang="en-US" sz="2400" dirty="0"/>
              <a:t>.</a:t>
            </a:r>
          </a:p>
          <a:p>
            <a:endParaRPr lang="en-US" sz="2400" dirty="0"/>
          </a:p>
          <a:p>
            <a:r>
              <a:rPr lang="en-US" sz="2400" dirty="0"/>
              <a:t> Using helm list --uninstalled will only show releases that were uninstalled with the </a:t>
            </a:r>
            <a:r>
              <a:rPr lang="en-US" sz="2400" dirty="0">
                <a:solidFill>
                  <a:srgbClr val="D83B01"/>
                </a:solidFill>
              </a:rPr>
              <a:t>--keep-history flag</a:t>
            </a:r>
          </a:p>
          <a:p>
            <a:endParaRPr lang="en-US" sz="2400" dirty="0"/>
          </a:p>
          <a:p>
            <a:r>
              <a:rPr lang="en-US" sz="2400" dirty="0"/>
              <a:t>The helm list --all flag will show you all release records that Helm has retained, including records for failed or deleted items (</a:t>
            </a:r>
            <a:r>
              <a:rPr lang="en-US" sz="2400" dirty="0">
                <a:solidFill>
                  <a:srgbClr val="D83B01"/>
                </a:solidFill>
              </a:rPr>
              <a:t>if --keep-history was specified</a:t>
            </a:r>
            <a:r>
              <a:rPr lang="en-US" sz="2400" dirty="0"/>
              <a:t>)</a:t>
            </a:r>
          </a:p>
          <a:p>
            <a:endParaRPr lang="en-US" sz="2400" dirty="0"/>
          </a:p>
          <a:p>
            <a:r>
              <a:rPr lang="en-US" sz="1600" b="0" i="0" dirty="0">
                <a:solidFill>
                  <a:srgbClr val="333333"/>
                </a:solidFill>
                <a:effectLst/>
                <a:latin typeface="Public Sans"/>
              </a:rPr>
              <a:t>Note that because releases are now deleted by default, it is no longer possible to rollback an uninstalled resource.</a:t>
            </a:r>
            <a:endParaRPr lang="en-US" sz="2400" dirty="0"/>
          </a:p>
        </p:txBody>
      </p:sp>
    </p:spTree>
    <p:extLst>
      <p:ext uri="{BB962C8B-B14F-4D97-AF65-F5344CB8AC3E}">
        <p14:creationId xmlns:p14="http://schemas.microsoft.com/office/powerpoint/2010/main" val="145825690"/>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C1689-9B8A-4A54-968C-90ADDAD0935E}"/>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7A782117-1F24-45F3-A39B-687C6E8D7706}"/>
              </a:ext>
            </a:extLst>
          </p:cNvPr>
          <p:cNvSpPr>
            <a:spLocks noGrp="1"/>
          </p:cNvSpPr>
          <p:nvPr>
            <p:ph sz="quarter" idx="10"/>
          </p:nvPr>
        </p:nvSpPr>
        <p:spPr>
          <a:xfrm>
            <a:off x="584200" y="1435100"/>
            <a:ext cx="11018838" cy="3533275"/>
          </a:xfrm>
        </p:spPr>
        <p:txBody>
          <a:bodyPr/>
          <a:lstStyle/>
          <a:p>
            <a:r>
              <a:rPr lang="en-US" dirty="0"/>
              <a:t>helm uninstall</a:t>
            </a:r>
          </a:p>
          <a:p>
            <a:r>
              <a:rPr lang="en-US" dirty="0"/>
              <a:t>helm list</a:t>
            </a:r>
          </a:p>
          <a:p>
            <a:r>
              <a:rPr lang="en-US" dirty="0"/>
              <a:t>helm uninstall --keep-history</a:t>
            </a:r>
          </a:p>
          <a:p>
            <a:r>
              <a:rPr lang="en-US" dirty="0"/>
              <a:t>helm list –uninstalled</a:t>
            </a:r>
          </a:p>
          <a:p>
            <a:r>
              <a:rPr lang="en-US" dirty="0"/>
              <a:t>helm list –all</a:t>
            </a:r>
          </a:p>
          <a:p>
            <a:r>
              <a:rPr lang="en-US" dirty="0"/>
              <a:t>Note that because releases are now deleted by default, it is no longer possible to rollback an uninstalled resource.</a:t>
            </a:r>
          </a:p>
          <a:p>
            <a:endParaRPr lang="en-US" dirty="0"/>
          </a:p>
        </p:txBody>
      </p:sp>
    </p:spTree>
    <p:extLst>
      <p:ext uri="{BB962C8B-B14F-4D97-AF65-F5344CB8AC3E}">
        <p14:creationId xmlns:p14="http://schemas.microsoft.com/office/powerpoint/2010/main" val="619828485"/>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DFA43-36AA-4449-A52B-3AA3B2857661}"/>
              </a:ext>
            </a:extLst>
          </p:cNvPr>
          <p:cNvSpPr>
            <a:spLocks noGrp="1"/>
          </p:cNvSpPr>
          <p:nvPr>
            <p:ph type="title"/>
          </p:nvPr>
        </p:nvSpPr>
        <p:spPr/>
        <p:txBody>
          <a:bodyPr/>
          <a:lstStyle/>
          <a:p>
            <a:r>
              <a:rPr lang="en-US" dirty="0"/>
              <a:t>Helm Repo</a:t>
            </a:r>
          </a:p>
        </p:txBody>
      </p:sp>
      <p:sp>
        <p:nvSpPr>
          <p:cNvPr id="3" name="Text Placeholder 2">
            <a:extLst>
              <a:ext uri="{FF2B5EF4-FFF2-40B4-BE49-F238E27FC236}">
                <a16:creationId xmlns:a16="http://schemas.microsoft.com/office/drawing/2014/main" id="{417B6000-23D6-477E-899A-D5CE4B76FC4F}"/>
              </a:ext>
            </a:extLst>
          </p:cNvPr>
          <p:cNvSpPr>
            <a:spLocks noGrp="1"/>
          </p:cNvSpPr>
          <p:nvPr>
            <p:ph type="body" sz="quarter" idx="12"/>
          </p:nvPr>
        </p:nvSpPr>
        <p:spPr/>
        <p:txBody>
          <a:bodyPr/>
          <a:lstStyle/>
          <a:p>
            <a:r>
              <a:rPr lang="en-US" dirty="0"/>
              <a:t>Tim Oleson</a:t>
            </a:r>
          </a:p>
        </p:txBody>
      </p:sp>
    </p:spTree>
    <p:extLst>
      <p:ext uri="{BB962C8B-B14F-4D97-AF65-F5344CB8AC3E}">
        <p14:creationId xmlns:p14="http://schemas.microsoft.com/office/powerpoint/2010/main" val="981180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5FC18-B471-2244-A0BD-3D0FF2D40506}"/>
              </a:ext>
            </a:extLst>
          </p:cNvPr>
          <p:cNvSpPr>
            <a:spLocks noGrp="1"/>
          </p:cNvSpPr>
          <p:nvPr>
            <p:ph type="title"/>
          </p:nvPr>
        </p:nvSpPr>
        <p:spPr/>
        <p:txBody>
          <a:bodyPr/>
          <a:lstStyle/>
          <a:p>
            <a:r>
              <a:rPr lang="en-US" dirty="0"/>
              <a:t>Helm Repo</a:t>
            </a:r>
          </a:p>
        </p:txBody>
      </p:sp>
      <p:sp>
        <p:nvSpPr>
          <p:cNvPr id="3" name="Content Placeholder 2">
            <a:extLst>
              <a:ext uri="{FF2B5EF4-FFF2-40B4-BE49-F238E27FC236}">
                <a16:creationId xmlns:a16="http://schemas.microsoft.com/office/drawing/2014/main" id="{DBDB8844-79D1-DB45-8BA1-17D5E24DE4A6}"/>
              </a:ext>
            </a:extLst>
          </p:cNvPr>
          <p:cNvSpPr>
            <a:spLocks noGrp="1"/>
          </p:cNvSpPr>
          <p:nvPr>
            <p:ph sz="quarter" idx="10"/>
          </p:nvPr>
        </p:nvSpPr>
        <p:spPr>
          <a:xfrm>
            <a:off x="584200" y="1435100"/>
            <a:ext cx="11018838" cy="4616648"/>
          </a:xfrm>
        </p:spPr>
        <p:txBody>
          <a:bodyPr/>
          <a:lstStyle/>
          <a:p>
            <a:pPr marL="0" indent="0">
              <a:buNone/>
            </a:pPr>
            <a:r>
              <a:rPr lang="en-US" dirty="0"/>
              <a:t>Helm 3 no longer ships with a default chart repository. The helm repo command group provides commands to </a:t>
            </a:r>
            <a:r>
              <a:rPr lang="en-US" dirty="0">
                <a:solidFill>
                  <a:srgbClr val="D83B01"/>
                </a:solidFill>
              </a:rPr>
              <a:t>add</a:t>
            </a:r>
            <a:r>
              <a:rPr lang="en-US" dirty="0"/>
              <a:t>, </a:t>
            </a:r>
            <a:r>
              <a:rPr lang="en-US" dirty="0">
                <a:solidFill>
                  <a:srgbClr val="D83B01"/>
                </a:solidFill>
              </a:rPr>
              <a:t>list</a:t>
            </a:r>
            <a:r>
              <a:rPr lang="en-US" dirty="0"/>
              <a:t>, and </a:t>
            </a:r>
            <a:r>
              <a:rPr lang="en-US" dirty="0">
                <a:solidFill>
                  <a:srgbClr val="D83B01"/>
                </a:solidFill>
              </a:rPr>
              <a:t>remove</a:t>
            </a:r>
            <a:r>
              <a:rPr lang="en-US" dirty="0"/>
              <a:t> repositories.</a:t>
            </a:r>
          </a:p>
          <a:p>
            <a:pPr marL="0" indent="0">
              <a:buNone/>
            </a:pPr>
            <a:endParaRPr lang="en-US" dirty="0"/>
          </a:p>
          <a:p>
            <a:pPr marL="0" indent="0">
              <a:buNone/>
            </a:pPr>
            <a:r>
              <a:rPr lang="en-US" dirty="0"/>
              <a:t>You can see which repositories are configured using helm repo list:</a:t>
            </a:r>
          </a:p>
          <a:p>
            <a:pPr marL="0" indent="0">
              <a:buNone/>
            </a:pPr>
            <a:endParaRPr lang="en-US" dirty="0"/>
          </a:p>
          <a:p>
            <a:pPr marL="0" indent="0">
              <a:buNone/>
            </a:pPr>
            <a:r>
              <a:rPr lang="en-US" sz="2400" dirty="0">
                <a:solidFill>
                  <a:srgbClr val="D83B01"/>
                </a:solidFill>
              </a:rPr>
              <a:t>$ helm repo list</a:t>
            </a:r>
          </a:p>
          <a:p>
            <a:pPr marL="0" indent="0">
              <a:buNone/>
            </a:pPr>
            <a:r>
              <a:rPr lang="en-US" sz="2400" dirty="0">
                <a:solidFill>
                  <a:srgbClr val="D83B01"/>
                </a:solidFill>
              </a:rPr>
              <a:t>NAME            URL</a:t>
            </a:r>
          </a:p>
          <a:p>
            <a:pPr marL="0" indent="0">
              <a:buNone/>
            </a:pPr>
            <a:r>
              <a:rPr lang="en-US" sz="2400" dirty="0">
                <a:solidFill>
                  <a:srgbClr val="D83B01"/>
                </a:solidFill>
              </a:rPr>
              <a:t>stable          https://charts.helm.sh/stable</a:t>
            </a:r>
          </a:p>
          <a:p>
            <a:pPr marL="0" indent="0">
              <a:buNone/>
            </a:pPr>
            <a:r>
              <a:rPr lang="en-US" sz="2400" dirty="0" err="1">
                <a:solidFill>
                  <a:srgbClr val="D83B01"/>
                </a:solidFill>
              </a:rPr>
              <a:t>mumoshu</a:t>
            </a:r>
            <a:r>
              <a:rPr lang="en-US" sz="2400" dirty="0">
                <a:solidFill>
                  <a:srgbClr val="D83B01"/>
                </a:solidFill>
              </a:rPr>
              <a:t>         https://mumoshu.github.io/charts</a:t>
            </a:r>
          </a:p>
        </p:txBody>
      </p:sp>
    </p:spTree>
    <p:extLst>
      <p:ext uri="{BB962C8B-B14F-4D97-AF65-F5344CB8AC3E}">
        <p14:creationId xmlns:p14="http://schemas.microsoft.com/office/powerpoint/2010/main" val="1341384026"/>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5FC18-B471-2244-A0BD-3D0FF2D40506}"/>
              </a:ext>
            </a:extLst>
          </p:cNvPr>
          <p:cNvSpPr>
            <a:spLocks noGrp="1"/>
          </p:cNvSpPr>
          <p:nvPr>
            <p:ph type="title"/>
          </p:nvPr>
        </p:nvSpPr>
        <p:spPr/>
        <p:txBody>
          <a:bodyPr/>
          <a:lstStyle/>
          <a:p>
            <a:r>
              <a:rPr lang="en-US" dirty="0"/>
              <a:t>Helm Repo</a:t>
            </a:r>
          </a:p>
        </p:txBody>
      </p:sp>
      <p:sp>
        <p:nvSpPr>
          <p:cNvPr id="3" name="Content Placeholder 2">
            <a:extLst>
              <a:ext uri="{FF2B5EF4-FFF2-40B4-BE49-F238E27FC236}">
                <a16:creationId xmlns:a16="http://schemas.microsoft.com/office/drawing/2014/main" id="{DBDB8844-79D1-DB45-8BA1-17D5E24DE4A6}"/>
              </a:ext>
            </a:extLst>
          </p:cNvPr>
          <p:cNvSpPr>
            <a:spLocks noGrp="1"/>
          </p:cNvSpPr>
          <p:nvPr>
            <p:ph sz="quarter" idx="10"/>
          </p:nvPr>
        </p:nvSpPr>
        <p:spPr>
          <a:xfrm>
            <a:off x="584200" y="1435100"/>
            <a:ext cx="11018838" cy="4395049"/>
          </a:xfrm>
        </p:spPr>
        <p:txBody>
          <a:bodyPr/>
          <a:lstStyle/>
          <a:p>
            <a:pPr marL="0" indent="0">
              <a:buNone/>
            </a:pPr>
            <a:r>
              <a:rPr lang="en-US" dirty="0"/>
              <a:t>new repositories can be added with helm repo add:</a:t>
            </a:r>
          </a:p>
          <a:p>
            <a:pPr marL="0" indent="0">
              <a:buNone/>
            </a:pPr>
            <a:endParaRPr lang="en-US" dirty="0"/>
          </a:p>
          <a:p>
            <a:pPr marL="0" indent="0">
              <a:buNone/>
            </a:pPr>
            <a:r>
              <a:rPr lang="en-US" dirty="0">
                <a:solidFill>
                  <a:srgbClr val="D83B01"/>
                </a:solidFill>
              </a:rPr>
              <a:t>$ helm repo add dev </a:t>
            </a:r>
            <a:r>
              <a:rPr lang="en-US" dirty="0">
                <a:solidFill>
                  <a:srgbClr val="D83B01"/>
                </a:solidFill>
                <a:hlinkClick r:id="rId3"/>
              </a:rPr>
              <a:t>https://example.com/dev-charts</a:t>
            </a:r>
            <a:endParaRPr lang="en-US" dirty="0">
              <a:solidFill>
                <a:srgbClr val="D83B01"/>
              </a:solidFill>
            </a:endParaRPr>
          </a:p>
          <a:p>
            <a:pPr marL="0" indent="0">
              <a:buNone/>
            </a:pPr>
            <a:endParaRPr lang="en-US" dirty="0">
              <a:solidFill>
                <a:srgbClr val="D83B01"/>
              </a:solidFill>
            </a:endParaRPr>
          </a:p>
          <a:p>
            <a:pPr marL="0" indent="0">
              <a:buNone/>
            </a:pPr>
            <a:r>
              <a:rPr lang="en-US" dirty="0"/>
              <a:t>Because chart repositories change frequently, at any point you can make sure your Helm client is up to date by running </a:t>
            </a:r>
            <a:r>
              <a:rPr lang="en-US" dirty="0">
                <a:solidFill>
                  <a:srgbClr val="D83B01"/>
                </a:solidFill>
              </a:rPr>
              <a:t>helm repo update</a:t>
            </a:r>
            <a:r>
              <a:rPr lang="en-US" dirty="0"/>
              <a:t>.</a:t>
            </a:r>
          </a:p>
          <a:p>
            <a:pPr marL="0" indent="0">
              <a:buNone/>
            </a:pPr>
            <a:endParaRPr lang="en-US" dirty="0"/>
          </a:p>
          <a:p>
            <a:pPr marL="0" indent="0">
              <a:buNone/>
            </a:pPr>
            <a:r>
              <a:rPr lang="en-US" dirty="0"/>
              <a:t>Repositories can be removed with </a:t>
            </a:r>
            <a:r>
              <a:rPr lang="en-US" dirty="0">
                <a:solidFill>
                  <a:srgbClr val="D83B01"/>
                </a:solidFill>
              </a:rPr>
              <a:t>helm repo remove</a:t>
            </a:r>
            <a:r>
              <a:rPr lang="en-US" dirty="0"/>
              <a:t>.</a:t>
            </a:r>
            <a:endParaRPr lang="en-US" sz="2400" dirty="0">
              <a:solidFill>
                <a:srgbClr val="D83B01"/>
              </a:solidFill>
            </a:endParaRPr>
          </a:p>
        </p:txBody>
      </p:sp>
    </p:spTree>
    <p:extLst>
      <p:ext uri="{BB962C8B-B14F-4D97-AF65-F5344CB8AC3E}">
        <p14:creationId xmlns:p14="http://schemas.microsoft.com/office/powerpoint/2010/main" val="2013469058"/>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68B51-F534-41E3-9784-E25BD471CE73}"/>
              </a:ext>
            </a:extLst>
          </p:cNvPr>
          <p:cNvSpPr>
            <a:spLocks noGrp="1"/>
          </p:cNvSpPr>
          <p:nvPr>
            <p:ph type="title"/>
          </p:nvPr>
        </p:nvSpPr>
        <p:spPr/>
        <p:txBody>
          <a:bodyPr/>
          <a:lstStyle/>
          <a:p>
            <a:r>
              <a:rPr lang="en-US" dirty="0"/>
              <a:t>Big Picture Helm 3</a:t>
            </a:r>
          </a:p>
        </p:txBody>
      </p:sp>
      <p:pic>
        <p:nvPicPr>
          <p:cNvPr id="7" name="Content Placeholder 6" descr="Packing Box Open outline">
            <a:extLst>
              <a:ext uri="{FF2B5EF4-FFF2-40B4-BE49-F238E27FC236}">
                <a16:creationId xmlns:a16="http://schemas.microsoft.com/office/drawing/2014/main" id="{A3F9C870-3FBA-4451-AA6E-971408C90D1E}"/>
              </a:ext>
            </a:extLst>
          </p:cNvPr>
          <p:cNvPicPr>
            <a:picLocks noGrp="1" noChangeAspect="1"/>
          </p:cNvPicPr>
          <p:nvPr>
            <p:ph sz="quarter" idx="10"/>
          </p:nvPr>
        </p:nvPicPr>
        <p:blipFill>
          <a:blip r:embed="rId2">
            <a:extLst>
              <a:ext uri="{96DAC541-7B7A-43D3-8B79-37D633B846F1}">
                <asvg:svgBlip xmlns:asvg="http://schemas.microsoft.com/office/drawing/2016/SVG/main" r:embed="rId3"/>
              </a:ext>
            </a:extLst>
          </a:blip>
          <a:stretch>
            <a:fillRect/>
          </a:stretch>
        </p:blipFill>
        <p:spPr>
          <a:xfrm>
            <a:off x="1486598" y="2956388"/>
            <a:ext cx="1110552" cy="1110552"/>
          </a:xfrm>
        </p:spPr>
      </p:pic>
      <p:pic>
        <p:nvPicPr>
          <p:cNvPr id="11" name="Graphic 10" descr="Monitor outline">
            <a:extLst>
              <a:ext uri="{FF2B5EF4-FFF2-40B4-BE49-F238E27FC236}">
                <a16:creationId xmlns:a16="http://schemas.microsoft.com/office/drawing/2014/main" id="{30E82F91-CD60-4EF1-9557-EBDFA25CC39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606800" y="2797175"/>
            <a:ext cx="1543050" cy="1543050"/>
          </a:xfrm>
          <a:prstGeom prst="rect">
            <a:avLst/>
          </a:prstGeom>
        </p:spPr>
      </p:pic>
      <p:sp>
        <p:nvSpPr>
          <p:cNvPr id="14" name="TextBox 13">
            <a:extLst>
              <a:ext uri="{FF2B5EF4-FFF2-40B4-BE49-F238E27FC236}">
                <a16:creationId xmlns:a16="http://schemas.microsoft.com/office/drawing/2014/main" id="{B0E09FFA-C5C8-4EA8-8E6D-FA993512CADB}"/>
              </a:ext>
            </a:extLst>
          </p:cNvPr>
          <p:cNvSpPr txBox="1"/>
          <p:nvPr/>
        </p:nvSpPr>
        <p:spPr>
          <a:xfrm>
            <a:off x="4077761" y="3322737"/>
            <a:ext cx="601127" cy="307777"/>
          </a:xfrm>
          <a:prstGeom prst="rect">
            <a:avLst/>
          </a:prstGeom>
          <a:noFill/>
        </p:spPr>
        <p:txBody>
          <a:bodyPr wrap="none" lIns="0" tIns="0" rIns="0" bIns="0" rtlCol="0">
            <a:spAutoFit/>
          </a:bodyPr>
          <a:lstStyle/>
          <a:p>
            <a:pPr algn="l"/>
            <a:r>
              <a:rPr lang="en-US" sz="2000" dirty="0"/>
              <a:t>Helm</a:t>
            </a:r>
          </a:p>
        </p:txBody>
      </p:sp>
      <p:grpSp>
        <p:nvGrpSpPr>
          <p:cNvPr id="16" name="Group 15">
            <a:extLst>
              <a:ext uri="{FF2B5EF4-FFF2-40B4-BE49-F238E27FC236}">
                <a16:creationId xmlns:a16="http://schemas.microsoft.com/office/drawing/2014/main" id="{671E42B5-E7A9-40C7-B4EB-DADA8A4AAF56}"/>
              </a:ext>
            </a:extLst>
          </p:cNvPr>
          <p:cNvGrpSpPr/>
          <p:nvPr/>
        </p:nvGrpSpPr>
        <p:grpSpPr>
          <a:xfrm>
            <a:off x="5986424" y="2994894"/>
            <a:ext cx="990600" cy="990600"/>
            <a:chOff x="6381750" y="5209425"/>
            <a:chExt cx="1250950" cy="1250950"/>
          </a:xfrm>
        </p:grpSpPr>
        <p:pic>
          <p:nvPicPr>
            <p:cNvPr id="13" name="Graphic 12" descr="Browser window with solid fill">
              <a:extLst>
                <a:ext uri="{FF2B5EF4-FFF2-40B4-BE49-F238E27FC236}">
                  <a16:creationId xmlns:a16="http://schemas.microsoft.com/office/drawing/2014/main" id="{31CBF2BA-6F01-4DCB-9E78-BA28C98789D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381750" y="5209425"/>
              <a:ext cx="1250950" cy="1250950"/>
            </a:xfrm>
            <a:prstGeom prst="rect">
              <a:avLst/>
            </a:prstGeom>
          </p:spPr>
        </p:pic>
        <p:sp>
          <p:nvSpPr>
            <p:cNvPr id="15" name="TextBox 14">
              <a:extLst>
                <a:ext uri="{FF2B5EF4-FFF2-40B4-BE49-F238E27FC236}">
                  <a16:creationId xmlns:a16="http://schemas.microsoft.com/office/drawing/2014/main" id="{0EAF7EF7-3CA0-4625-B03C-3BCF9083B283}"/>
                </a:ext>
              </a:extLst>
            </p:cNvPr>
            <p:cNvSpPr txBox="1"/>
            <p:nvPr/>
          </p:nvSpPr>
          <p:spPr>
            <a:xfrm>
              <a:off x="6818070" y="5738161"/>
              <a:ext cx="378309" cy="307777"/>
            </a:xfrm>
            <a:prstGeom prst="rect">
              <a:avLst/>
            </a:prstGeom>
            <a:noFill/>
          </p:spPr>
          <p:txBody>
            <a:bodyPr wrap="none" lIns="0" tIns="0" rIns="0" bIns="0" rtlCol="0">
              <a:spAutoFit/>
            </a:bodyPr>
            <a:lstStyle/>
            <a:p>
              <a:pPr algn="l"/>
              <a:r>
                <a:rPr lang="en-US" sz="2000" dirty="0"/>
                <a:t>API</a:t>
              </a:r>
            </a:p>
          </p:txBody>
        </p:sp>
      </p:grpSp>
      <p:sp>
        <p:nvSpPr>
          <p:cNvPr id="17" name="Rectangle: Rounded Corners 16">
            <a:extLst>
              <a:ext uri="{FF2B5EF4-FFF2-40B4-BE49-F238E27FC236}">
                <a16:creationId xmlns:a16="http://schemas.microsoft.com/office/drawing/2014/main" id="{7C8AECBD-E908-4F5D-A171-5907FEB8F0AE}"/>
              </a:ext>
            </a:extLst>
          </p:cNvPr>
          <p:cNvSpPr/>
          <p:nvPr/>
        </p:nvSpPr>
        <p:spPr bwMode="auto">
          <a:xfrm>
            <a:off x="5994400" y="1905000"/>
            <a:ext cx="4946650" cy="3206750"/>
          </a:xfrm>
          <a:prstGeom prst="roundRect">
            <a:avLst>
              <a:gd name="adj" fmla="val 7756"/>
            </a:avLst>
          </a:prstGeom>
          <a:noFill/>
          <a:ln w="19050">
            <a:solidFill>
              <a:schemeClr val="accent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cxnSp>
        <p:nvCxnSpPr>
          <p:cNvPr id="19" name="Straight Connector 18">
            <a:extLst>
              <a:ext uri="{FF2B5EF4-FFF2-40B4-BE49-F238E27FC236}">
                <a16:creationId xmlns:a16="http://schemas.microsoft.com/office/drawing/2014/main" id="{DE1B52F3-F4C4-4681-8F9E-BF9FB80658A0}"/>
              </a:ext>
            </a:extLst>
          </p:cNvPr>
          <p:cNvCxnSpPr/>
          <p:nvPr/>
        </p:nvCxnSpPr>
        <p:spPr>
          <a:xfrm>
            <a:off x="6972300" y="1905000"/>
            <a:ext cx="0" cy="3206750"/>
          </a:xfrm>
          <a:prstGeom prst="line">
            <a:avLst/>
          </a:prstGeom>
          <a:ln w="28575">
            <a:solidFill>
              <a:schemeClr val="accent1"/>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0" name="Rectangle: Rounded Corners 19">
            <a:extLst>
              <a:ext uri="{FF2B5EF4-FFF2-40B4-BE49-F238E27FC236}">
                <a16:creationId xmlns:a16="http://schemas.microsoft.com/office/drawing/2014/main" id="{EE5D72A6-0AF8-4921-B741-025D2638E724}"/>
              </a:ext>
            </a:extLst>
          </p:cNvPr>
          <p:cNvSpPr/>
          <p:nvPr/>
        </p:nvSpPr>
        <p:spPr bwMode="auto">
          <a:xfrm>
            <a:off x="8051800" y="3090085"/>
            <a:ext cx="812797" cy="810303"/>
          </a:xfrm>
          <a:prstGeom prst="roundRect">
            <a:avLst>
              <a:gd name="adj" fmla="val 7756"/>
            </a:avLst>
          </a:prstGeom>
          <a:noFill/>
          <a:ln w="19050">
            <a:solidFill>
              <a:schemeClr val="accent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grpSp>
        <p:nvGrpSpPr>
          <p:cNvPr id="35" name="Group 34">
            <a:extLst>
              <a:ext uri="{FF2B5EF4-FFF2-40B4-BE49-F238E27FC236}">
                <a16:creationId xmlns:a16="http://schemas.microsoft.com/office/drawing/2014/main" id="{2FC12813-9885-4E1F-A546-9C33C94938D2}"/>
              </a:ext>
            </a:extLst>
          </p:cNvPr>
          <p:cNvGrpSpPr/>
          <p:nvPr/>
        </p:nvGrpSpPr>
        <p:grpSpPr>
          <a:xfrm>
            <a:off x="1153223" y="5201732"/>
            <a:ext cx="666750" cy="800100"/>
            <a:chOff x="-1727200" y="3206750"/>
            <a:chExt cx="666750" cy="800100"/>
          </a:xfrm>
        </p:grpSpPr>
        <p:sp>
          <p:nvSpPr>
            <p:cNvPr id="36" name="Rectangle: Folded Corner 35">
              <a:extLst>
                <a:ext uri="{FF2B5EF4-FFF2-40B4-BE49-F238E27FC236}">
                  <a16:creationId xmlns:a16="http://schemas.microsoft.com/office/drawing/2014/main" id="{9D34D9DF-3E80-4A45-9CF5-FFC61DB19A9C}"/>
                </a:ext>
              </a:extLst>
            </p:cNvPr>
            <p:cNvSpPr/>
            <p:nvPr/>
          </p:nvSpPr>
          <p:spPr bwMode="auto">
            <a:xfrm rot="10800000">
              <a:off x="-1727200" y="3206750"/>
              <a:ext cx="666750" cy="800100"/>
            </a:xfrm>
            <a:prstGeom prst="foldedCorner">
              <a:avLst/>
            </a:prstGeom>
            <a:solidFill>
              <a:schemeClr val="bg1"/>
            </a:solidFill>
            <a:ln>
              <a:solidFill>
                <a:srgbClr val="0070C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err="1">
                  <a:solidFill>
                    <a:srgbClr val="FFFFFF"/>
                  </a:solidFill>
                  <a:ea typeface="Segoe UI" pitchFamily="34" charset="0"/>
                  <a:cs typeface="Segoe UI" pitchFamily="34" charset="0"/>
                </a:rPr>
                <a:t>yaml</a:t>
              </a:r>
              <a:endParaRPr lang="en-US" sz="2000" dirty="0">
                <a:solidFill>
                  <a:srgbClr val="FFFFFF"/>
                </a:solidFill>
                <a:ea typeface="Segoe UI" pitchFamily="34" charset="0"/>
                <a:cs typeface="Segoe UI" pitchFamily="34" charset="0"/>
              </a:endParaRPr>
            </a:p>
          </p:txBody>
        </p:sp>
        <p:sp>
          <p:nvSpPr>
            <p:cNvPr id="37" name="TextBox 36">
              <a:extLst>
                <a:ext uri="{FF2B5EF4-FFF2-40B4-BE49-F238E27FC236}">
                  <a16:creationId xmlns:a16="http://schemas.microsoft.com/office/drawing/2014/main" id="{9CE14B75-6037-4888-9F1F-3A72292711D1}"/>
                </a:ext>
              </a:extLst>
            </p:cNvPr>
            <p:cNvSpPr txBox="1"/>
            <p:nvPr/>
          </p:nvSpPr>
          <p:spPr>
            <a:xfrm>
              <a:off x="-1658674" y="3452911"/>
              <a:ext cx="529697" cy="307777"/>
            </a:xfrm>
            <a:prstGeom prst="rect">
              <a:avLst/>
            </a:prstGeom>
            <a:noFill/>
            <a:ln>
              <a:solidFill>
                <a:srgbClr val="0070C0"/>
              </a:solidFill>
            </a:ln>
          </p:spPr>
          <p:txBody>
            <a:bodyPr wrap="none" lIns="0" tIns="0" rIns="0" bIns="0" rtlCol="0">
              <a:spAutoFit/>
            </a:bodyPr>
            <a:lstStyle/>
            <a:p>
              <a:pPr algn="l"/>
              <a:r>
                <a:rPr lang="en-US" sz="2000" dirty="0" err="1"/>
                <a:t>Yaml</a:t>
              </a:r>
              <a:endParaRPr lang="en-US" sz="2000" dirty="0"/>
            </a:p>
          </p:txBody>
        </p:sp>
      </p:grpSp>
      <p:grpSp>
        <p:nvGrpSpPr>
          <p:cNvPr id="38" name="Group 37">
            <a:extLst>
              <a:ext uri="{FF2B5EF4-FFF2-40B4-BE49-F238E27FC236}">
                <a16:creationId xmlns:a16="http://schemas.microsoft.com/office/drawing/2014/main" id="{E7E4C889-5B60-4D6F-B876-611C2733FB39}"/>
              </a:ext>
            </a:extLst>
          </p:cNvPr>
          <p:cNvGrpSpPr/>
          <p:nvPr/>
        </p:nvGrpSpPr>
        <p:grpSpPr>
          <a:xfrm>
            <a:off x="1642173" y="4835807"/>
            <a:ext cx="666750" cy="800100"/>
            <a:chOff x="-1727200" y="3206750"/>
            <a:chExt cx="666750" cy="800100"/>
          </a:xfrm>
        </p:grpSpPr>
        <p:sp>
          <p:nvSpPr>
            <p:cNvPr id="39" name="Rectangle: Folded Corner 38">
              <a:extLst>
                <a:ext uri="{FF2B5EF4-FFF2-40B4-BE49-F238E27FC236}">
                  <a16:creationId xmlns:a16="http://schemas.microsoft.com/office/drawing/2014/main" id="{2F91B7FB-A3FF-4C5B-AD40-4D245B8EE6A0}"/>
                </a:ext>
              </a:extLst>
            </p:cNvPr>
            <p:cNvSpPr/>
            <p:nvPr/>
          </p:nvSpPr>
          <p:spPr bwMode="auto">
            <a:xfrm rot="10800000">
              <a:off x="-1727200" y="3206750"/>
              <a:ext cx="666750" cy="800100"/>
            </a:xfrm>
            <a:prstGeom prst="foldedCorner">
              <a:avLst/>
            </a:prstGeom>
            <a:solidFill>
              <a:schemeClr val="bg1"/>
            </a:solidFill>
            <a:ln>
              <a:solidFill>
                <a:srgbClr val="0070C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err="1">
                  <a:solidFill>
                    <a:srgbClr val="FFFFFF"/>
                  </a:solidFill>
                  <a:ea typeface="Segoe UI" pitchFamily="34" charset="0"/>
                  <a:cs typeface="Segoe UI" pitchFamily="34" charset="0"/>
                </a:rPr>
                <a:t>yaml</a:t>
              </a:r>
              <a:endParaRPr lang="en-US" sz="2000" dirty="0">
                <a:solidFill>
                  <a:srgbClr val="FFFFFF"/>
                </a:solidFill>
                <a:ea typeface="Segoe UI" pitchFamily="34" charset="0"/>
                <a:cs typeface="Segoe UI" pitchFamily="34" charset="0"/>
              </a:endParaRPr>
            </a:p>
          </p:txBody>
        </p:sp>
        <p:sp>
          <p:nvSpPr>
            <p:cNvPr id="40" name="TextBox 39">
              <a:extLst>
                <a:ext uri="{FF2B5EF4-FFF2-40B4-BE49-F238E27FC236}">
                  <a16:creationId xmlns:a16="http://schemas.microsoft.com/office/drawing/2014/main" id="{492AE900-03DE-4B19-87BE-D0611742DAA9}"/>
                </a:ext>
              </a:extLst>
            </p:cNvPr>
            <p:cNvSpPr txBox="1"/>
            <p:nvPr/>
          </p:nvSpPr>
          <p:spPr>
            <a:xfrm>
              <a:off x="-1658674" y="3452911"/>
              <a:ext cx="529697" cy="307777"/>
            </a:xfrm>
            <a:prstGeom prst="rect">
              <a:avLst/>
            </a:prstGeom>
            <a:noFill/>
            <a:ln>
              <a:solidFill>
                <a:srgbClr val="0070C0"/>
              </a:solidFill>
            </a:ln>
          </p:spPr>
          <p:txBody>
            <a:bodyPr wrap="none" lIns="0" tIns="0" rIns="0" bIns="0" rtlCol="0">
              <a:spAutoFit/>
            </a:bodyPr>
            <a:lstStyle/>
            <a:p>
              <a:pPr algn="l"/>
              <a:r>
                <a:rPr lang="en-US" sz="2000" dirty="0" err="1"/>
                <a:t>Yaml</a:t>
              </a:r>
              <a:endParaRPr lang="en-US" sz="2000" dirty="0"/>
            </a:p>
          </p:txBody>
        </p:sp>
      </p:grpSp>
      <p:grpSp>
        <p:nvGrpSpPr>
          <p:cNvPr id="41" name="Group 40">
            <a:extLst>
              <a:ext uri="{FF2B5EF4-FFF2-40B4-BE49-F238E27FC236}">
                <a16:creationId xmlns:a16="http://schemas.microsoft.com/office/drawing/2014/main" id="{EC23C4F5-9361-4077-B8EF-33503AF0FE43}"/>
              </a:ext>
            </a:extLst>
          </p:cNvPr>
          <p:cNvGrpSpPr/>
          <p:nvPr/>
        </p:nvGrpSpPr>
        <p:grpSpPr>
          <a:xfrm>
            <a:off x="2143474" y="4412983"/>
            <a:ext cx="666750" cy="800100"/>
            <a:chOff x="-1727200" y="3206750"/>
            <a:chExt cx="666750" cy="800100"/>
          </a:xfrm>
        </p:grpSpPr>
        <p:sp>
          <p:nvSpPr>
            <p:cNvPr id="42" name="Rectangle: Folded Corner 41">
              <a:extLst>
                <a:ext uri="{FF2B5EF4-FFF2-40B4-BE49-F238E27FC236}">
                  <a16:creationId xmlns:a16="http://schemas.microsoft.com/office/drawing/2014/main" id="{BD8AA546-8710-435F-9A39-4B2B607BE83B}"/>
                </a:ext>
              </a:extLst>
            </p:cNvPr>
            <p:cNvSpPr/>
            <p:nvPr/>
          </p:nvSpPr>
          <p:spPr bwMode="auto">
            <a:xfrm rot="10800000">
              <a:off x="-1727200" y="3206750"/>
              <a:ext cx="666750" cy="800100"/>
            </a:xfrm>
            <a:prstGeom prst="foldedCorner">
              <a:avLst/>
            </a:prstGeom>
            <a:solidFill>
              <a:schemeClr val="bg1"/>
            </a:solidFill>
            <a:ln>
              <a:solidFill>
                <a:srgbClr val="0070C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err="1">
                  <a:solidFill>
                    <a:srgbClr val="FFFFFF"/>
                  </a:solidFill>
                  <a:ea typeface="Segoe UI" pitchFamily="34" charset="0"/>
                  <a:cs typeface="Segoe UI" pitchFamily="34" charset="0"/>
                </a:rPr>
                <a:t>yaml</a:t>
              </a:r>
              <a:endParaRPr lang="en-US" sz="2000" dirty="0">
                <a:solidFill>
                  <a:srgbClr val="FFFFFF"/>
                </a:solidFill>
                <a:ea typeface="Segoe UI" pitchFamily="34" charset="0"/>
                <a:cs typeface="Segoe UI" pitchFamily="34" charset="0"/>
              </a:endParaRPr>
            </a:p>
          </p:txBody>
        </p:sp>
        <p:sp>
          <p:nvSpPr>
            <p:cNvPr id="43" name="TextBox 42">
              <a:extLst>
                <a:ext uri="{FF2B5EF4-FFF2-40B4-BE49-F238E27FC236}">
                  <a16:creationId xmlns:a16="http://schemas.microsoft.com/office/drawing/2014/main" id="{84F91340-2DCF-40D8-9612-91AA848D5407}"/>
                </a:ext>
              </a:extLst>
            </p:cNvPr>
            <p:cNvSpPr txBox="1"/>
            <p:nvPr/>
          </p:nvSpPr>
          <p:spPr>
            <a:xfrm>
              <a:off x="-1658674" y="3452911"/>
              <a:ext cx="529697" cy="307777"/>
            </a:xfrm>
            <a:prstGeom prst="rect">
              <a:avLst/>
            </a:prstGeom>
            <a:noFill/>
            <a:ln>
              <a:solidFill>
                <a:srgbClr val="0070C0"/>
              </a:solidFill>
            </a:ln>
          </p:spPr>
          <p:txBody>
            <a:bodyPr wrap="none" lIns="0" tIns="0" rIns="0" bIns="0" rtlCol="0">
              <a:spAutoFit/>
            </a:bodyPr>
            <a:lstStyle/>
            <a:p>
              <a:pPr algn="l"/>
              <a:r>
                <a:rPr lang="en-US" sz="2000" dirty="0" err="1"/>
                <a:t>Yaml</a:t>
              </a:r>
              <a:endParaRPr lang="en-US" sz="2000" dirty="0"/>
            </a:p>
          </p:txBody>
        </p:sp>
      </p:grpSp>
      <p:grpSp>
        <p:nvGrpSpPr>
          <p:cNvPr id="44" name="Group 43">
            <a:extLst>
              <a:ext uri="{FF2B5EF4-FFF2-40B4-BE49-F238E27FC236}">
                <a16:creationId xmlns:a16="http://schemas.microsoft.com/office/drawing/2014/main" id="{A23B96D3-B593-47A3-98EF-D46159EEED73}"/>
              </a:ext>
            </a:extLst>
          </p:cNvPr>
          <p:cNvGrpSpPr/>
          <p:nvPr/>
        </p:nvGrpSpPr>
        <p:grpSpPr>
          <a:xfrm>
            <a:off x="2646870" y="4066940"/>
            <a:ext cx="666750" cy="800100"/>
            <a:chOff x="-1727200" y="3206750"/>
            <a:chExt cx="666750" cy="800100"/>
          </a:xfrm>
        </p:grpSpPr>
        <p:sp>
          <p:nvSpPr>
            <p:cNvPr id="45" name="Rectangle: Folded Corner 44">
              <a:extLst>
                <a:ext uri="{FF2B5EF4-FFF2-40B4-BE49-F238E27FC236}">
                  <a16:creationId xmlns:a16="http://schemas.microsoft.com/office/drawing/2014/main" id="{88C5A746-A3D7-4737-A77F-ED1366011570}"/>
                </a:ext>
              </a:extLst>
            </p:cNvPr>
            <p:cNvSpPr/>
            <p:nvPr/>
          </p:nvSpPr>
          <p:spPr bwMode="auto">
            <a:xfrm rot="10800000">
              <a:off x="-1727200" y="3206750"/>
              <a:ext cx="666750" cy="800100"/>
            </a:xfrm>
            <a:prstGeom prst="foldedCorner">
              <a:avLst/>
            </a:prstGeom>
            <a:solidFill>
              <a:schemeClr val="bg1"/>
            </a:solidFill>
            <a:ln>
              <a:solidFill>
                <a:srgbClr val="0070C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err="1">
                  <a:solidFill>
                    <a:srgbClr val="FFFFFF"/>
                  </a:solidFill>
                  <a:ea typeface="Segoe UI" pitchFamily="34" charset="0"/>
                  <a:cs typeface="Segoe UI" pitchFamily="34" charset="0"/>
                </a:rPr>
                <a:t>yaml</a:t>
              </a:r>
              <a:endParaRPr lang="en-US" sz="2000" dirty="0">
                <a:solidFill>
                  <a:srgbClr val="FFFFFF"/>
                </a:solidFill>
                <a:ea typeface="Segoe UI" pitchFamily="34" charset="0"/>
                <a:cs typeface="Segoe UI" pitchFamily="34" charset="0"/>
              </a:endParaRPr>
            </a:p>
          </p:txBody>
        </p:sp>
        <p:sp>
          <p:nvSpPr>
            <p:cNvPr id="46" name="TextBox 45">
              <a:extLst>
                <a:ext uri="{FF2B5EF4-FFF2-40B4-BE49-F238E27FC236}">
                  <a16:creationId xmlns:a16="http://schemas.microsoft.com/office/drawing/2014/main" id="{4577266D-9F4D-4BE9-9BCF-0C2F4289B9B1}"/>
                </a:ext>
              </a:extLst>
            </p:cNvPr>
            <p:cNvSpPr txBox="1"/>
            <p:nvPr/>
          </p:nvSpPr>
          <p:spPr>
            <a:xfrm>
              <a:off x="-1658674" y="3452911"/>
              <a:ext cx="529697" cy="307777"/>
            </a:xfrm>
            <a:prstGeom prst="rect">
              <a:avLst/>
            </a:prstGeom>
            <a:noFill/>
            <a:ln>
              <a:solidFill>
                <a:srgbClr val="0070C0"/>
              </a:solidFill>
            </a:ln>
          </p:spPr>
          <p:txBody>
            <a:bodyPr wrap="none" lIns="0" tIns="0" rIns="0" bIns="0" rtlCol="0">
              <a:spAutoFit/>
            </a:bodyPr>
            <a:lstStyle/>
            <a:p>
              <a:pPr algn="l"/>
              <a:r>
                <a:rPr lang="en-US" sz="2000" dirty="0" err="1"/>
                <a:t>Yaml</a:t>
              </a:r>
              <a:endParaRPr lang="en-US" sz="2000" dirty="0"/>
            </a:p>
          </p:txBody>
        </p:sp>
      </p:grpSp>
      <p:cxnSp>
        <p:nvCxnSpPr>
          <p:cNvPr id="48" name="Straight Arrow Connector 47">
            <a:extLst>
              <a:ext uri="{FF2B5EF4-FFF2-40B4-BE49-F238E27FC236}">
                <a16:creationId xmlns:a16="http://schemas.microsoft.com/office/drawing/2014/main" id="{96206418-3A95-4710-9FEE-B329E0EB61E7}"/>
              </a:ext>
            </a:extLst>
          </p:cNvPr>
          <p:cNvCxnSpPr/>
          <p:nvPr/>
        </p:nvCxnSpPr>
        <p:spPr>
          <a:xfrm flipV="1">
            <a:off x="1486597" y="4080407"/>
            <a:ext cx="155575" cy="955143"/>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789C059C-1719-4D87-9ECB-A7D5DC3DF62F}"/>
              </a:ext>
            </a:extLst>
          </p:cNvPr>
          <p:cNvCxnSpPr/>
          <p:nvPr/>
        </p:nvCxnSpPr>
        <p:spPr>
          <a:xfrm flipV="1">
            <a:off x="1916778" y="4091841"/>
            <a:ext cx="0" cy="603246"/>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AE1E06E5-9066-48C8-ADAF-DFA95D37C88F}"/>
              </a:ext>
            </a:extLst>
          </p:cNvPr>
          <p:cNvCxnSpPr/>
          <p:nvPr/>
        </p:nvCxnSpPr>
        <p:spPr>
          <a:xfrm flipH="1" flipV="1">
            <a:off x="2143473" y="4066940"/>
            <a:ext cx="96923" cy="246161"/>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57FFD60F-1AC4-4D54-9D57-B1CBDA0C2A88}"/>
              </a:ext>
            </a:extLst>
          </p:cNvPr>
          <p:cNvCxnSpPr/>
          <p:nvPr/>
        </p:nvCxnSpPr>
        <p:spPr>
          <a:xfrm flipH="1" flipV="1">
            <a:off x="2370311" y="3873500"/>
            <a:ext cx="370544" cy="100350"/>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11EE5030-E168-4E38-9220-9F8BF6553A03}"/>
              </a:ext>
            </a:extLst>
          </p:cNvPr>
          <p:cNvCxnSpPr/>
          <p:nvPr/>
        </p:nvCxnSpPr>
        <p:spPr>
          <a:xfrm>
            <a:off x="3034035" y="3527457"/>
            <a:ext cx="637891" cy="0"/>
          </a:xfrm>
          <a:prstGeom prst="straightConnector1">
            <a:avLst/>
          </a:prstGeom>
          <a:ln w="28575">
            <a:solidFill>
              <a:schemeClr val="accent1"/>
            </a:solidFill>
            <a:prstDash val="dash"/>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5F6CBE5C-C809-4222-A53D-4334D0F52A26}"/>
              </a:ext>
            </a:extLst>
          </p:cNvPr>
          <p:cNvCxnSpPr/>
          <p:nvPr/>
        </p:nvCxnSpPr>
        <p:spPr>
          <a:xfrm>
            <a:off x="5149850" y="3490194"/>
            <a:ext cx="637891" cy="0"/>
          </a:xfrm>
          <a:prstGeom prst="straightConnector1">
            <a:avLst/>
          </a:prstGeom>
          <a:ln w="28575">
            <a:solidFill>
              <a:schemeClr val="accent1"/>
            </a:solidFill>
            <a:prstDash val="dash"/>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6E5AA2D2-E8C2-4683-96BC-BF5146C31E1F}"/>
              </a:ext>
            </a:extLst>
          </p:cNvPr>
          <p:cNvCxnSpPr/>
          <p:nvPr/>
        </p:nvCxnSpPr>
        <p:spPr>
          <a:xfrm>
            <a:off x="7131050" y="3508374"/>
            <a:ext cx="637891" cy="0"/>
          </a:xfrm>
          <a:prstGeom prst="straightConnector1">
            <a:avLst/>
          </a:prstGeom>
          <a:ln w="28575">
            <a:solidFill>
              <a:schemeClr val="accent1"/>
            </a:solidFill>
            <a:prstDash val="dash"/>
            <a:headEnd type="none" w="lg" len="med"/>
            <a:tailEnd type="triangle"/>
          </a:ln>
        </p:spPr>
        <p:style>
          <a:lnRef idx="1">
            <a:schemeClr val="accent1"/>
          </a:lnRef>
          <a:fillRef idx="0">
            <a:schemeClr val="accent1"/>
          </a:fillRef>
          <a:effectRef idx="0">
            <a:schemeClr val="accent1"/>
          </a:effectRef>
          <a:fontRef idx="minor">
            <a:schemeClr val="tx1"/>
          </a:fontRef>
        </p:style>
      </p:cxnSp>
      <p:grpSp>
        <p:nvGrpSpPr>
          <p:cNvPr id="81" name="Group 80">
            <a:extLst>
              <a:ext uri="{FF2B5EF4-FFF2-40B4-BE49-F238E27FC236}">
                <a16:creationId xmlns:a16="http://schemas.microsoft.com/office/drawing/2014/main" id="{4BEF15F4-88FD-442F-9632-F7C1B1941B46}"/>
              </a:ext>
            </a:extLst>
          </p:cNvPr>
          <p:cNvGrpSpPr/>
          <p:nvPr/>
        </p:nvGrpSpPr>
        <p:grpSpPr>
          <a:xfrm>
            <a:off x="7147247" y="2112274"/>
            <a:ext cx="812798" cy="678580"/>
            <a:chOff x="7147247" y="2112274"/>
            <a:chExt cx="812798" cy="678580"/>
          </a:xfrm>
        </p:grpSpPr>
        <p:sp>
          <p:nvSpPr>
            <p:cNvPr id="32" name="Rectangle: Rounded Corners 31">
              <a:extLst>
                <a:ext uri="{FF2B5EF4-FFF2-40B4-BE49-F238E27FC236}">
                  <a16:creationId xmlns:a16="http://schemas.microsoft.com/office/drawing/2014/main" id="{DD2D513E-73DB-4135-81E8-C10A73C009ED}"/>
                </a:ext>
              </a:extLst>
            </p:cNvPr>
            <p:cNvSpPr/>
            <p:nvPr/>
          </p:nvSpPr>
          <p:spPr bwMode="auto">
            <a:xfrm>
              <a:off x="7147247" y="2112274"/>
              <a:ext cx="812798" cy="678580"/>
            </a:xfrm>
            <a:prstGeom prst="roundRect">
              <a:avLst>
                <a:gd name="adj" fmla="val 7756"/>
              </a:avLst>
            </a:prstGeom>
            <a:noFill/>
            <a:ln w="19050">
              <a:solidFill>
                <a:schemeClr val="accent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pic>
          <p:nvPicPr>
            <p:cNvPr id="60" name="Graphic 59" descr="Key with solid fill">
              <a:extLst>
                <a:ext uri="{FF2B5EF4-FFF2-40B4-BE49-F238E27FC236}">
                  <a16:creationId xmlns:a16="http://schemas.microsoft.com/office/drawing/2014/main" id="{A72B9AA5-C4E0-4499-BF8D-715BD603DD10}"/>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264757" y="2162675"/>
              <a:ext cx="577778" cy="577778"/>
            </a:xfrm>
            <a:prstGeom prst="rect">
              <a:avLst/>
            </a:prstGeom>
          </p:spPr>
        </p:pic>
      </p:grpSp>
      <p:grpSp>
        <p:nvGrpSpPr>
          <p:cNvPr id="82" name="Group 81">
            <a:extLst>
              <a:ext uri="{FF2B5EF4-FFF2-40B4-BE49-F238E27FC236}">
                <a16:creationId xmlns:a16="http://schemas.microsoft.com/office/drawing/2014/main" id="{5E76B74D-C81C-4213-8D2B-DA2112BDA679}"/>
              </a:ext>
            </a:extLst>
          </p:cNvPr>
          <p:cNvGrpSpPr/>
          <p:nvPr/>
        </p:nvGrpSpPr>
        <p:grpSpPr>
          <a:xfrm>
            <a:off x="9949751" y="2108391"/>
            <a:ext cx="812797" cy="810303"/>
            <a:chOff x="9949751" y="2184591"/>
            <a:chExt cx="812797" cy="810303"/>
          </a:xfrm>
        </p:grpSpPr>
        <p:sp>
          <p:nvSpPr>
            <p:cNvPr id="25" name="Rectangle: Rounded Corners 24">
              <a:extLst>
                <a:ext uri="{FF2B5EF4-FFF2-40B4-BE49-F238E27FC236}">
                  <a16:creationId xmlns:a16="http://schemas.microsoft.com/office/drawing/2014/main" id="{E476AA25-9E2E-4757-86FE-0A7F22A1965C}"/>
                </a:ext>
              </a:extLst>
            </p:cNvPr>
            <p:cNvSpPr/>
            <p:nvPr/>
          </p:nvSpPr>
          <p:spPr bwMode="auto">
            <a:xfrm>
              <a:off x="9949751" y="2184591"/>
              <a:ext cx="812797" cy="810303"/>
            </a:xfrm>
            <a:prstGeom prst="roundRect">
              <a:avLst>
                <a:gd name="adj" fmla="val 7756"/>
              </a:avLst>
            </a:prstGeom>
            <a:noFill/>
            <a:ln w="19050">
              <a:solidFill>
                <a:schemeClr val="accent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pic>
          <p:nvPicPr>
            <p:cNvPr id="61" name="Graphic 60" descr="Key with solid fill">
              <a:extLst>
                <a:ext uri="{FF2B5EF4-FFF2-40B4-BE49-F238E27FC236}">
                  <a16:creationId xmlns:a16="http://schemas.microsoft.com/office/drawing/2014/main" id="{95406327-F514-4E7C-B6D9-B08A172B498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0067260" y="2300853"/>
              <a:ext cx="577778" cy="577778"/>
            </a:xfrm>
            <a:prstGeom prst="rect">
              <a:avLst/>
            </a:prstGeom>
          </p:spPr>
        </p:pic>
      </p:grpSp>
      <p:grpSp>
        <p:nvGrpSpPr>
          <p:cNvPr id="71" name="Group 70">
            <a:extLst>
              <a:ext uri="{FF2B5EF4-FFF2-40B4-BE49-F238E27FC236}">
                <a16:creationId xmlns:a16="http://schemas.microsoft.com/office/drawing/2014/main" id="{4B0AC35A-4962-437D-BF18-718DF4E28484}"/>
              </a:ext>
            </a:extLst>
          </p:cNvPr>
          <p:cNvGrpSpPr/>
          <p:nvPr/>
        </p:nvGrpSpPr>
        <p:grpSpPr>
          <a:xfrm>
            <a:off x="8334026" y="3218298"/>
            <a:ext cx="266700" cy="514350"/>
            <a:chOff x="6253688" y="7660268"/>
            <a:chExt cx="266700" cy="514350"/>
          </a:xfrm>
        </p:grpSpPr>
        <p:sp>
          <p:nvSpPr>
            <p:cNvPr id="67" name="Freeform: Shape 66">
              <a:extLst>
                <a:ext uri="{FF2B5EF4-FFF2-40B4-BE49-F238E27FC236}">
                  <a16:creationId xmlns:a16="http://schemas.microsoft.com/office/drawing/2014/main" id="{3C9014D5-2111-4E0B-8A21-B13D9DCFE07F}"/>
                </a:ext>
              </a:extLst>
            </p:cNvPr>
            <p:cNvSpPr/>
            <p:nvPr/>
          </p:nvSpPr>
          <p:spPr>
            <a:xfrm>
              <a:off x="6253688" y="7660268"/>
              <a:ext cx="266700" cy="514350"/>
            </a:xfrm>
            <a:custGeom>
              <a:avLst/>
              <a:gdLst>
                <a:gd name="connsiteX0" fmla="*/ 228600 w 266700"/>
                <a:gd name="connsiteY0" fmla="*/ 0 h 514350"/>
                <a:gd name="connsiteX1" fmla="*/ 38100 w 266700"/>
                <a:gd name="connsiteY1" fmla="*/ 0 h 514350"/>
                <a:gd name="connsiteX2" fmla="*/ 0 w 266700"/>
                <a:gd name="connsiteY2" fmla="*/ 38100 h 514350"/>
                <a:gd name="connsiteX3" fmla="*/ 0 w 266700"/>
                <a:gd name="connsiteY3" fmla="*/ 476250 h 514350"/>
                <a:gd name="connsiteX4" fmla="*/ 38100 w 266700"/>
                <a:gd name="connsiteY4" fmla="*/ 514350 h 514350"/>
                <a:gd name="connsiteX5" fmla="*/ 228600 w 266700"/>
                <a:gd name="connsiteY5" fmla="*/ 514350 h 514350"/>
                <a:gd name="connsiteX6" fmla="*/ 266700 w 266700"/>
                <a:gd name="connsiteY6" fmla="*/ 476250 h 514350"/>
                <a:gd name="connsiteX7" fmla="*/ 266700 w 266700"/>
                <a:gd name="connsiteY7" fmla="*/ 38100 h 514350"/>
                <a:gd name="connsiteX8" fmla="*/ 228600 w 266700"/>
                <a:gd name="connsiteY8" fmla="*/ 0 h 514350"/>
                <a:gd name="connsiteX9" fmla="*/ 247650 w 266700"/>
                <a:gd name="connsiteY9" fmla="*/ 476250 h 514350"/>
                <a:gd name="connsiteX10" fmla="*/ 228600 w 266700"/>
                <a:gd name="connsiteY10" fmla="*/ 495300 h 514350"/>
                <a:gd name="connsiteX11" fmla="*/ 38100 w 266700"/>
                <a:gd name="connsiteY11" fmla="*/ 495300 h 514350"/>
                <a:gd name="connsiteX12" fmla="*/ 19050 w 266700"/>
                <a:gd name="connsiteY12" fmla="*/ 476250 h 514350"/>
                <a:gd name="connsiteX13" fmla="*/ 19050 w 266700"/>
                <a:gd name="connsiteY13" fmla="*/ 38100 h 514350"/>
                <a:gd name="connsiteX14" fmla="*/ 38100 w 266700"/>
                <a:gd name="connsiteY14" fmla="*/ 19050 h 514350"/>
                <a:gd name="connsiteX15" fmla="*/ 228600 w 266700"/>
                <a:gd name="connsiteY15" fmla="*/ 19050 h 514350"/>
                <a:gd name="connsiteX16" fmla="*/ 247650 w 266700"/>
                <a:gd name="connsiteY16" fmla="*/ 38100 h 514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66700" h="514350">
                  <a:moveTo>
                    <a:pt x="228600" y="0"/>
                  </a:moveTo>
                  <a:lnTo>
                    <a:pt x="38100" y="0"/>
                  </a:lnTo>
                  <a:cubicBezTo>
                    <a:pt x="17058" y="0"/>
                    <a:pt x="0" y="17058"/>
                    <a:pt x="0" y="38100"/>
                  </a:cubicBezTo>
                  <a:lnTo>
                    <a:pt x="0" y="476250"/>
                  </a:lnTo>
                  <a:cubicBezTo>
                    <a:pt x="0" y="497292"/>
                    <a:pt x="17058" y="514350"/>
                    <a:pt x="38100" y="514350"/>
                  </a:cubicBezTo>
                  <a:lnTo>
                    <a:pt x="228600" y="514350"/>
                  </a:lnTo>
                  <a:cubicBezTo>
                    <a:pt x="249642" y="514350"/>
                    <a:pt x="266700" y="497292"/>
                    <a:pt x="266700" y="476250"/>
                  </a:cubicBezTo>
                  <a:lnTo>
                    <a:pt x="266700" y="38100"/>
                  </a:lnTo>
                  <a:cubicBezTo>
                    <a:pt x="266700" y="17058"/>
                    <a:pt x="249642" y="0"/>
                    <a:pt x="228600" y="0"/>
                  </a:cubicBezTo>
                  <a:close/>
                  <a:moveTo>
                    <a:pt x="247650" y="476250"/>
                  </a:moveTo>
                  <a:cubicBezTo>
                    <a:pt x="247650" y="486771"/>
                    <a:pt x="239121" y="495300"/>
                    <a:pt x="228600" y="495300"/>
                  </a:cubicBezTo>
                  <a:lnTo>
                    <a:pt x="38100" y="495300"/>
                  </a:lnTo>
                  <a:cubicBezTo>
                    <a:pt x="27579" y="495300"/>
                    <a:pt x="19050" y="486771"/>
                    <a:pt x="19050" y="476250"/>
                  </a:cubicBezTo>
                  <a:lnTo>
                    <a:pt x="19050" y="38100"/>
                  </a:lnTo>
                  <a:cubicBezTo>
                    <a:pt x="19050" y="27579"/>
                    <a:pt x="27579" y="19050"/>
                    <a:pt x="38100" y="19050"/>
                  </a:cubicBezTo>
                  <a:lnTo>
                    <a:pt x="228600" y="19050"/>
                  </a:lnTo>
                  <a:cubicBezTo>
                    <a:pt x="239121" y="19050"/>
                    <a:pt x="247650" y="27579"/>
                    <a:pt x="247650" y="38100"/>
                  </a:cubicBezTo>
                  <a:close/>
                </a:path>
              </a:pathLst>
            </a:custGeom>
            <a:solidFill>
              <a:srgbClr val="000000"/>
            </a:solid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ACF1F256-9E72-4620-BC92-ABB607B2DE3C}"/>
                </a:ext>
              </a:extLst>
            </p:cNvPr>
            <p:cNvSpPr/>
            <p:nvPr/>
          </p:nvSpPr>
          <p:spPr>
            <a:xfrm>
              <a:off x="6310838" y="7736468"/>
              <a:ext cx="152400" cy="19050"/>
            </a:xfrm>
            <a:custGeom>
              <a:avLst/>
              <a:gdLst>
                <a:gd name="connsiteX0" fmla="*/ 0 w 152400"/>
                <a:gd name="connsiteY0" fmla="*/ 0 h 19050"/>
                <a:gd name="connsiteX1" fmla="*/ 152400 w 152400"/>
                <a:gd name="connsiteY1" fmla="*/ 0 h 19050"/>
                <a:gd name="connsiteX2" fmla="*/ 152400 w 152400"/>
                <a:gd name="connsiteY2" fmla="*/ 19050 h 19050"/>
                <a:gd name="connsiteX3" fmla="*/ 0 w 152400"/>
                <a:gd name="connsiteY3" fmla="*/ 19050 h 19050"/>
              </a:gdLst>
              <a:ahLst/>
              <a:cxnLst>
                <a:cxn ang="0">
                  <a:pos x="connsiteX0" y="connsiteY0"/>
                </a:cxn>
                <a:cxn ang="0">
                  <a:pos x="connsiteX1" y="connsiteY1"/>
                </a:cxn>
                <a:cxn ang="0">
                  <a:pos x="connsiteX2" y="connsiteY2"/>
                </a:cxn>
                <a:cxn ang="0">
                  <a:pos x="connsiteX3" y="connsiteY3"/>
                </a:cxn>
              </a:cxnLst>
              <a:rect l="l" t="t" r="r" b="b"/>
              <a:pathLst>
                <a:path w="152400" h="19050">
                  <a:moveTo>
                    <a:pt x="0" y="0"/>
                  </a:moveTo>
                  <a:lnTo>
                    <a:pt x="152400" y="0"/>
                  </a:lnTo>
                  <a:lnTo>
                    <a:pt x="152400" y="19050"/>
                  </a:lnTo>
                  <a:lnTo>
                    <a:pt x="0" y="19050"/>
                  </a:lnTo>
                  <a:close/>
                </a:path>
              </a:pathLst>
            </a:custGeom>
            <a:solidFill>
              <a:srgbClr val="000000"/>
            </a:solid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C0289BD2-E8A9-40F3-8712-760286AC94EC}"/>
                </a:ext>
              </a:extLst>
            </p:cNvPr>
            <p:cNvSpPr/>
            <p:nvPr/>
          </p:nvSpPr>
          <p:spPr>
            <a:xfrm>
              <a:off x="6310838" y="7793618"/>
              <a:ext cx="152400" cy="19050"/>
            </a:xfrm>
            <a:custGeom>
              <a:avLst/>
              <a:gdLst>
                <a:gd name="connsiteX0" fmla="*/ 0 w 152400"/>
                <a:gd name="connsiteY0" fmla="*/ 0 h 19050"/>
                <a:gd name="connsiteX1" fmla="*/ 152400 w 152400"/>
                <a:gd name="connsiteY1" fmla="*/ 0 h 19050"/>
                <a:gd name="connsiteX2" fmla="*/ 152400 w 152400"/>
                <a:gd name="connsiteY2" fmla="*/ 19050 h 19050"/>
                <a:gd name="connsiteX3" fmla="*/ 0 w 152400"/>
                <a:gd name="connsiteY3" fmla="*/ 19050 h 19050"/>
              </a:gdLst>
              <a:ahLst/>
              <a:cxnLst>
                <a:cxn ang="0">
                  <a:pos x="connsiteX0" y="connsiteY0"/>
                </a:cxn>
                <a:cxn ang="0">
                  <a:pos x="connsiteX1" y="connsiteY1"/>
                </a:cxn>
                <a:cxn ang="0">
                  <a:pos x="connsiteX2" y="connsiteY2"/>
                </a:cxn>
                <a:cxn ang="0">
                  <a:pos x="connsiteX3" y="connsiteY3"/>
                </a:cxn>
              </a:cxnLst>
              <a:rect l="l" t="t" r="r" b="b"/>
              <a:pathLst>
                <a:path w="152400" h="19050">
                  <a:moveTo>
                    <a:pt x="0" y="0"/>
                  </a:moveTo>
                  <a:lnTo>
                    <a:pt x="152400" y="0"/>
                  </a:lnTo>
                  <a:lnTo>
                    <a:pt x="152400" y="19050"/>
                  </a:lnTo>
                  <a:lnTo>
                    <a:pt x="0" y="19050"/>
                  </a:lnTo>
                  <a:close/>
                </a:path>
              </a:pathLst>
            </a:custGeom>
            <a:solidFill>
              <a:srgbClr val="000000"/>
            </a:solid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0E7830F5-55DD-4010-B0AB-0D39EDB1353B}"/>
                </a:ext>
              </a:extLst>
            </p:cNvPr>
            <p:cNvSpPr/>
            <p:nvPr/>
          </p:nvSpPr>
          <p:spPr>
            <a:xfrm>
              <a:off x="6372750" y="8069843"/>
              <a:ext cx="28575" cy="28575"/>
            </a:xfrm>
            <a:custGeom>
              <a:avLst/>
              <a:gdLst>
                <a:gd name="connsiteX0" fmla="*/ 28575 w 28575"/>
                <a:gd name="connsiteY0" fmla="*/ 14288 h 28575"/>
                <a:gd name="connsiteX1" fmla="*/ 14288 w 28575"/>
                <a:gd name="connsiteY1" fmla="*/ 28575 h 28575"/>
                <a:gd name="connsiteX2" fmla="*/ 0 w 28575"/>
                <a:gd name="connsiteY2" fmla="*/ 14288 h 28575"/>
                <a:gd name="connsiteX3" fmla="*/ 14288 w 28575"/>
                <a:gd name="connsiteY3" fmla="*/ 0 h 28575"/>
                <a:gd name="connsiteX4" fmla="*/ 28575 w 28575"/>
                <a:gd name="connsiteY4" fmla="*/ 14288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575" y="14288"/>
                  </a:moveTo>
                  <a:cubicBezTo>
                    <a:pt x="28575" y="22178"/>
                    <a:pt x="22178" y="28575"/>
                    <a:pt x="14288" y="28575"/>
                  </a:cubicBezTo>
                  <a:cubicBezTo>
                    <a:pt x="6397" y="28575"/>
                    <a:pt x="0" y="22178"/>
                    <a:pt x="0" y="14288"/>
                  </a:cubicBezTo>
                  <a:cubicBezTo>
                    <a:pt x="0" y="6397"/>
                    <a:pt x="6397" y="0"/>
                    <a:pt x="14288" y="0"/>
                  </a:cubicBezTo>
                  <a:cubicBezTo>
                    <a:pt x="22178" y="0"/>
                    <a:pt x="28575" y="6397"/>
                    <a:pt x="28575" y="14288"/>
                  </a:cubicBezTo>
                  <a:close/>
                </a:path>
              </a:pathLst>
            </a:custGeom>
            <a:solidFill>
              <a:srgbClr val="000000"/>
            </a:solidFill>
            <a:ln w="9525" cap="flat">
              <a:noFill/>
              <a:prstDash val="solid"/>
              <a:miter/>
            </a:ln>
          </p:spPr>
          <p:txBody>
            <a:bodyPr rtlCol="0" anchor="ctr"/>
            <a:lstStyle/>
            <a:p>
              <a:endParaRPr lang="en-US"/>
            </a:p>
          </p:txBody>
        </p:sp>
      </p:grpSp>
      <p:grpSp>
        <p:nvGrpSpPr>
          <p:cNvPr id="84" name="Group 83">
            <a:extLst>
              <a:ext uri="{FF2B5EF4-FFF2-40B4-BE49-F238E27FC236}">
                <a16:creationId xmlns:a16="http://schemas.microsoft.com/office/drawing/2014/main" id="{99199DB6-AB78-4115-9B60-22DF4D39DC9E}"/>
              </a:ext>
            </a:extLst>
          </p:cNvPr>
          <p:cNvGrpSpPr/>
          <p:nvPr/>
        </p:nvGrpSpPr>
        <p:grpSpPr>
          <a:xfrm>
            <a:off x="9005001" y="3090085"/>
            <a:ext cx="812797" cy="810303"/>
            <a:chOff x="8922451" y="3090085"/>
            <a:chExt cx="812797" cy="810303"/>
          </a:xfrm>
        </p:grpSpPr>
        <p:sp>
          <p:nvSpPr>
            <p:cNvPr id="21" name="Rectangle: Rounded Corners 20">
              <a:extLst>
                <a:ext uri="{FF2B5EF4-FFF2-40B4-BE49-F238E27FC236}">
                  <a16:creationId xmlns:a16="http://schemas.microsoft.com/office/drawing/2014/main" id="{097A330E-A8CB-4BD6-AC63-EFBCAF77B12B}"/>
                </a:ext>
              </a:extLst>
            </p:cNvPr>
            <p:cNvSpPr/>
            <p:nvPr/>
          </p:nvSpPr>
          <p:spPr bwMode="auto">
            <a:xfrm>
              <a:off x="8922451" y="3090085"/>
              <a:ext cx="812797" cy="810303"/>
            </a:xfrm>
            <a:prstGeom prst="roundRect">
              <a:avLst>
                <a:gd name="adj" fmla="val 7756"/>
              </a:avLst>
            </a:prstGeom>
            <a:noFill/>
            <a:ln w="19050">
              <a:solidFill>
                <a:schemeClr val="accent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pic>
          <p:nvPicPr>
            <p:cNvPr id="73" name="Graphic 72" descr="Hierarchy outline">
              <a:extLst>
                <a:ext uri="{FF2B5EF4-FFF2-40B4-BE49-F238E27FC236}">
                  <a16:creationId xmlns:a16="http://schemas.microsoft.com/office/drawing/2014/main" id="{92926200-188E-43A5-A80B-FD362B1509CC}"/>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9017967" y="3184354"/>
              <a:ext cx="621765" cy="621765"/>
            </a:xfrm>
            <a:prstGeom prst="rect">
              <a:avLst/>
            </a:prstGeom>
          </p:spPr>
        </p:pic>
      </p:grpSp>
      <p:grpSp>
        <p:nvGrpSpPr>
          <p:cNvPr id="80" name="Group 79">
            <a:extLst>
              <a:ext uri="{FF2B5EF4-FFF2-40B4-BE49-F238E27FC236}">
                <a16:creationId xmlns:a16="http://schemas.microsoft.com/office/drawing/2014/main" id="{FDA67D9E-4CBC-4F04-8680-E3161C56C646}"/>
              </a:ext>
            </a:extLst>
          </p:cNvPr>
          <p:cNvGrpSpPr/>
          <p:nvPr/>
        </p:nvGrpSpPr>
        <p:grpSpPr>
          <a:xfrm>
            <a:off x="9971261" y="3080904"/>
            <a:ext cx="812797" cy="810303"/>
            <a:chOff x="9971261" y="3188854"/>
            <a:chExt cx="812797" cy="810303"/>
          </a:xfrm>
        </p:grpSpPr>
        <p:sp>
          <p:nvSpPr>
            <p:cNvPr id="31" name="Rectangle: Rounded Corners 30">
              <a:extLst>
                <a:ext uri="{FF2B5EF4-FFF2-40B4-BE49-F238E27FC236}">
                  <a16:creationId xmlns:a16="http://schemas.microsoft.com/office/drawing/2014/main" id="{C8FBAAB4-A648-4FF5-B61A-CACF69549C81}"/>
                </a:ext>
              </a:extLst>
            </p:cNvPr>
            <p:cNvSpPr/>
            <p:nvPr/>
          </p:nvSpPr>
          <p:spPr bwMode="auto">
            <a:xfrm>
              <a:off x="9971261" y="3188854"/>
              <a:ext cx="812797" cy="810303"/>
            </a:xfrm>
            <a:prstGeom prst="roundRect">
              <a:avLst>
                <a:gd name="adj" fmla="val 7756"/>
              </a:avLst>
            </a:prstGeom>
            <a:noFill/>
            <a:ln w="19050">
              <a:solidFill>
                <a:schemeClr val="accent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pic>
          <p:nvPicPr>
            <p:cNvPr id="75" name="Graphic 74" descr="Database with solid fill">
              <a:extLst>
                <a:ext uri="{FF2B5EF4-FFF2-40B4-BE49-F238E27FC236}">
                  <a16:creationId xmlns:a16="http://schemas.microsoft.com/office/drawing/2014/main" id="{0E4D2EE9-E89C-4868-B272-063802B43FC6}"/>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0053571" y="3269917"/>
              <a:ext cx="648176" cy="648176"/>
            </a:xfrm>
            <a:prstGeom prst="rect">
              <a:avLst/>
            </a:prstGeom>
          </p:spPr>
        </p:pic>
      </p:grpSp>
      <p:grpSp>
        <p:nvGrpSpPr>
          <p:cNvPr id="83" name="Group 82">
            <a:extLst>
              <a:ext uri="{FF2B5EF4-FFF2-40B4-BE49-F238E27FC236}">
                <a16:creationId xmlns:a16="http://schemas.microsoft.com/office/drawing/2014/main" id="{B1B95553-2C6B-4379-B165-4AAD16F1CF5B}"/>
              </a:ext>
            </a:extLst>
          </p:cNvPr>
          <p:cNvGrpSpPr/>
          <p:nvPr/>
        </p:nvGrpSpPr>
        <p:grpSpPr>
          <a:xfrm>
            <a:off x="9968801" y="4080407"/>
            <a:ext cx="812797" cy="810303"/>
            <a:chOff x="9949751" y="4080407"/>
            <a:chExt cx="812797" cy="810303"/>
          </a:xfrm>
        </p:grpSpPr>
        <p:sp>
          <p:nvSpPr>
            <p:cNvPr id="26" name="Rectangle: Rounded Corners 25">
              <a:extLst>
                <a:ext uri="{FF2B5EF4-FFF2-40B4-BE49-F238E27FC236}">
                  <a16:creationId xmlns:a16="http://schemas.microsoft.com/office/drawing/2014/main" id="{B7DCBE1F-2659-402F-B63F-D0F40FBB6599}"/>
                </a:ext>
              </a:extLst>
            </p:cNvPr>
            <p:cNvSpPr/>
            <p:nvPr/>
          </p:nvSpPr>
          <p:spPr bwMode="auto">
            <a:xfrm>
              <a:off x="9949751" y="4080407"/>
              <a:ext cx="812797" cy="810303"/>
            </a:xfrm>
            <a:prstGeom prst="roundRect">
              <a:avLst>
                <a:gd name="adj" fmla="val 7756"/>
              </a:avLst>
            </a:prstGeom>
            <a:noFill/>
            <a:ln w="19050">
              <a:solidFill>
                <a:schemeClr val="accent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pic>
          <p:nvPicPr>
            <p:cNvPr id="77" name="Graphic 76" descr="Cloud Computing with solid fill">
              <a:extLst>
                <a:ext uri="{FF2B5EF4-FFF2-40B4-BE49-F238E27FC236}">
                  <a16:creationId xmlns:a16="http://schemas.microsoft.com/office/drawing/2014/main" id="{F18D47EF-B796-440F-B369-D32E076CCF61}"/>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0086545" y="4215954"/>
              <a:ext cx="539208" cy="539208"/>
            </a:xfrm>
            <a:prstGeom prst="rect">
              <a:avLst/>
            </a:prstGeom>
          </p:spPr>
        </p:pic>
      </p:grpSp>
      <p:sp>
        <p:nvSpPr>
          <p:cNvPr id="78" name="TextBox 77">
            <a:extLst>
              <a:ext uri="{FF2B5EF4-FFF2-40B4-BE49-F238E27FC236}">
                <a16:creationId xmlns:a16="http://schemas.microsoft.com/office/drawing/2014/main" id="{6CF221A4-BCF1-43F8-896D-3D833F4FCD18}"/>
              </a:ext>
            </a:extLst>
          </p:cNvPr>
          <p:cNvSpPr txBox="1"/>
          <p:nvPr/>
        </p:nvSpPr>
        <p:spPr>
          <a:xfrm>
            <a:off x="7080075" y="2791096"/>
            <a:ext cx="965008" cy="215444"/>
          </a:xfrm>
          <a:prstGeom prst="rect">
            <a:avLst/>
          </a:prstGeom>
          <a:noFill/>
        </p:spPr>
        <p:txBody>
          <a:bodyPr wrap="none" lIns="0" tIns="0" rIns="0" bIns="0" rtlCol="0">
            <a:spAutoFit/>
          </a:bodyPr>
          <a:lstStyle/>
          <a:p>
            <a:pPr algn="l"/>
            <a:r>
              <a:rPr lang="en-US" sz="1400" dirty="0"/>
              <a:t>Helm config</a:t>
            </a:r>
          </a:p>
        </p:txBody>
      </p:sp>
      <p:sp>
        <p:nvSpPr>
          <p:cNvPr id="79" name="TextBox 78">
            <a:extLst>
              <a:ext uri="{FF2B5EF4-FFF2-40B4-BE49-F238E27FC236}">
                <a16:creationId xmlns:a16="http://schemas.microsoft.com/office/drawing/2014/main" id="{88BEFCBF-3777-449A-BE46-DFDAE24CDE63}"/>
              </a:ext>
            </a:extLst>
          </p:cNvPr>
          <p:cNvSpPr txBox="1"/>
          <p:nvPr/>
        </p:nvSpPr>
        <p:spPr>
          <a:xfrm>
            <a:off x="1667346" y="2552593"/>
            <a:ext cx="618118" cy="307777"/>
          </a:xfrm>
          <a:prstGeom prst="rect">
            <a:avLst/>
          </a:prstGeom>
          <a:noFill/>
        </p:spPr>
        <p:txBody>
          <a:bodyPr wrap="none" lIns="0" tIns="0" rIns="0" bIns="0" rtlCol="0">
            <a:spAutoFit/>
          </a:bodyPr>
          <a:lstStyle/>
          <a:p>
            <a:pPr algn="l"/>
            <a:r>
              <a:rPr lang="en-US" sz="2000" dirty="0"/>
              <a:t>Chart</a:t>
            </a:r>
          </a:p>
        </p:txBody>
      </p:sp>
    </p:spTree>
    <p:extLst>
      <p:ext uri="{BB962C8B-B14F-4D97-AF65-F5344CB8AC3E}">
        <p14:creationId xmlns:p14="http://schemas.microsoft.com/office/powerpoint/2010/main" val="275704441"/>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C1689-9B8A-4A54-968C-90ADDAD0935E}"/>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7A782117-1F24-45F3-A39B-687C6E8D7706}"/>
              </a:ext>
            </a:extLst>
          </p:cNvPr>
          <p:cNvSpPr>
            <a:spLocks noGrp="1"/>
          </p:cNvSpPr>
          <p:nvPr>
            <p:ph sz="quarter" idx="10"/>
          </p:nvPr>
        </p:nvSpPr>
        <p:spPr>
          <a:xfrm>
            <a:off x="584200" y="1435100"/>
            <a:ext cx="11018838" cy="1982081"/>
          </a:xfrm>
        </p:spPr>
        <p:txBody>
          <a:bodyPr/>
          <a:lstStyle/>
          <a:p>
            <a:r>
              <a:rPr lang="en-US" dirty="0"/>
              <a:t>Add</a:t>
            </a:r>
          </a:p>
          <a:p>
            <a:r>
              <a:rPr lang="en-US" dirty="0"/>
              <a:t>List</a:t>
            </a:r>
          </a:p>
          <a:p>
            <a:r>
              <a:rPr lang="en-US" dirty="0"/>
              <a:t>Remove</a:t>
            </a:r>
          </a:p>
          <a:p>
            <a:r>
              <a:rPr lang="en-US" dirty="0"/>
              <a:t>Update (update client)</a:t>
            </a:r>
          </a:p>
        </p:txBody>
      </p:sp>
    </p:spTree>
    <p:extLst>
      <p:ext uri="{BB962C8B-B14F-4D97-AF65-F5344CB8AC3E}">
        <p14:creationId xmlns:p14="http://schemas.microsoft.com/office/powerpoint/2010/main" val="2684345767"/>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DFA43-36AA-4449-A52B-3AA3B2857661}"/>
              </a:ext>
            </a:extLst>
          </p:cNvPr>
          <p:cNvSpPr>
            <a:spLocks noGrp="1"/>
          </p:cNvSpPr>
          <p:nvPr>
            <p:ph type="title"/>
          </p:nvPr>
        </p:nvSpPr>
        <p:spPr/>
        <p:txBody>
          <a:bodyPr/>
          <a:lstStyle/>
          <a:p>
            <a:r>
              <a:rPr lang="en-US" dirty="0"/>
              <a:t>Helm Charts</a:t>
            </a:r>
          </a:p>
        </p:txBody>
      </p:sp>
      <p:sp>
        <p:nvSpPr>
          <p:cNvPr id="3" name="Text Placeholder 2">
            <a:extLst>
              <a:ext uri="{FF2B5EF4-FFF2-40B4-BE49-F238E27FC236}">
                <a16:creationId xmlns:a16="http://schemas.microsoft.com/office/drawing/2014/main" id="{417B6000-23D6-477E-899A-D5CE4B76FC4F}"/>
              </a:ext>
            </a:extLst>
          </p:cNvPr>
          <p:cNvSpPr>
            <a:spLocks noGrp="1"/>
          </p:cNvSpPr>
          <p:nvPr>
            <p:ph type="body" sz="quarter" idx="12"/>
          </p:nvPr>
        </p:nvSpPr>
        <p:spPr/>
        <p:txBody>
          <a:bodyPr/>
          <a:lstStyle/>
          <a:p>
            <a:r>
              <a:rPr lang="en-US" dirty="0"/>
              <a:t>Tim Oleson</a:t>
            </a:r>
          </a:p>
        </p:txBody>
      </p:sp>
    </p:spTree>
    <p:extLst>
      <p:ext uri="{BB962C8B-B14F-4D97-AF65-F5344CB8AC3E}">
        <p14:creationId xmlns:p14="http://schemas.microsoft.com/office/powerpoint/2010/main" val="572876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A38FF-090C-4BE1-A520-1307E3E0A8FE}"/>
              </a:ext>
            </a:extLst>
          </p:cNvPr>
          <p:cNvSpPr>
            <a:spLocks noGrp="1"/>
          </p:cNvSpPr>
          <p:nvPr>
            <p:ph type="title"/>
          </p:nvPr>
        </p:nvSpPr>
        <p:spPr/>
        <p:txBody>
          <a:bodyPr/>
          <a:lstStyle/>
          <a:p>
            <a:r>
              <a:rPr lang="en-US" dirty="0"/>
              <a:t>Create Chart</a:t>
            </a:r>
          </a:p>
        </p:txBody>
      </p:sp>
      <p:sp>
        <p:nvSpPr>
          <p:cNvPr id="3" name="Content Placeholder 2">
            <a:extLst>
              <a:ext uri="{FF2B5EF4-FFF2-40B4-BE49-F238E27FC236}">
                <a16:creationId xmlns:a16="http://schemas.microsoft.com/office/drawing/2014/main" id="{02F11441-6595-4944-8E3C-D89456F90CD6}"/>
              </a:ext>
            </a:extLst>
          </p:cNvPr>
          <p:cNvSpPr>
            <a:spLocks noGrp="1"/>
          </p:cNvSpPr>
          <p:nvPr>
            <p:ph sz="quarter" idx="10"/>
          </p:nvPr>
        </p:nvSpPr>
        <p:spPr>
          <a:xfrm>
            <a:off x="584200" y="1435100"/>
            <a:ext cx="11018838" cy="2930033"/>
          </a:xfrm>
        </p:spPr>
        <p:txBody>
          <a:bodyPr/>
          <a:lstStyle/>
          <a:p>
            <a:r>
              <a:rPr lang="en-US" dirty="0"/>
              <a:t>we'll create a simple chart called </a:t>
            </a:r>
            <a:r>
              <a:rPr lang="en-US" dirty="0" err="1"/>
              <a:t>mychart</a:t>
            </a:r>
            <a:r>
              <a:rPr lang="en-US" dirty="0"/>
              <a:t>, and then we'll create some templates inside of the chart.</a:t>
            </a:r>
          </a:p>
          <a:p>
            <a:endParaRPr lang="en-US" dirty="0"/>
          </a:p>
          <a:p>
            <a:r>
              <a:rPr lang="en-US" dirty="0"/>
              <a:t>helm create </a:t>
            </a:r>
            <a:r>
              <a:rPr lang="en-US" dirty="0" err="1"/>
              <a:t>mychart</a:t>
            </a:r>
            <a:endParaRPr lang="en-US" dirty="0"/>
          </a:p>
          <a:p>
            <a:endParaRPr lang="en-US" dirty="0"/>
          </a:p>
          <a:p>
            <a:endParaRPr lang="en-US" dirty="0"/>
          </a:p>
        </p:txBody>
      </p:sp>
    </p:spTree>
    <p:extLst>
      <p:ext uri="{BB962C8B-B14F-4D97-AF65-F5344CB8AC3E}">
        <p14:creationId xmlns:p14="http://schemas.microsoft.com/office/powerpoint/2010/main" val="2818190055"/>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E9E8E-9E4C-4CF4-8C59-F2A45A1982F3}"/>
              </a:ext>
            </a:extLst>
          </p:cNvPr>
          <p:cNvSpPr>
            <a:spLocks noGrp="1"/>
          </p:cNvSpPr>
          <p:nvPr>
            <p:ph type="title"/>
          </p:nvPr>
        </p:nvSpPr>
        <p:spPr/>
        <p:txBody>
          <a:bodyPr/>
          <a:lstStyle/>
          <a:p>
            <a:r>
              <a:rPr lang="en-US" dirty="0"/>
              <a:t>Charts</a:t>
            </a:r>
          </a:p>
        </p:txBody>
      </p:sp>
      <p:sp>
        <p:nvSpPr>
          <p:cNvPr id="3" name="Content Placeholder 2">
            <a:extLst>
              <a:ext uri="{FF2B5EF4-FFF2-40B4-BE49-F238E27FC236}">
                <a16:creationId xmlns:a16="http://schemas.microsoft.com/office/drawing/2014/main" id="{6D65D6DF-8085-47EB-997F-EBF2E0135749}"/>
              </a:ext>
            </a:extLst>
          </p:cNvPr>
          <p:cNvSpPr>
            <a:spLocks noGrp="1"/>
          </p:cNvSpPr>
          <p:nvPr>
            <p:ph sz="quarter" idx="10"/>
          </p:nvPr>
        </p:nvSpPr>
        <p:spPr>
          <a:xfrm>
            <a:off x="584200" y="1435100"/>
            <a:ext cx="11018838" cy="4050340"/>
          </a:xfrm>
        </p:spPr>
        <p:txBody>
          <a:bodyPr/>
          <a:lstStyle/>
          <a:p>
            <a:pPr marL="0" indent="0">
              <a:buNone/>
            </a:pPr>
            <a:r>
              <a:rPr lang="en-US" dirty="0"/>
              <a:t>Helm charts are structured like this:</a:t>
            </a:r>
          </a:p>
          <a:p>
            <a:endParaRPr lang="en-US" dirty="0"/>
          </a:p>
          <a:p>
            <a:r>
              <a:rPr lang="en-US" dirty="0" err="1"/>
              <a:t>mychart</a:t>
            </a:r>
            <a:r>
              <a:rPr lang="en-US" dirty="0"/>
              <a:t>/</a:t>
            </a:r>
          </a:p>
          <a:p>
            <a:r>
              <a:rPr lang="en-US" dirty="0"/>
              <a:t>  </a:t>
            </a:r>
            <a:r>
              <a:rPr lang="en-US" dirty="0" err="1"/>
              <a:t>Chart.yaml</a:t>
            </a:r>
            <a:endParaRPr lang="en-US" dirty="0"/>
          </a:p>
          <a:p>
            <a:r>
              <a:rPr lang="en-US" dirty="0"/>
              <a:t>  </a:t>
            </a:r>
            <a:r>
              <a:rPr lang="en-US" dirty="0" err="1"/>
              <a:t>values.yaml</a:t>
            </a:r>
            <a:endParaRPr lang="en-US" dirty="0"/>
          </a:p>
          <a:p>
            <a:r>
              <a:rPr lang="en-US" dirty="0"/>
              <a:t>  charts/</a:t>
            </a:r>
          </a:p>
          <a:p>
            <a:r>
              <a:rPr lang="en-US" dirty="0"/>
              <a:t>  templates/</a:t>
            </a:r>
          </a:p>
          <a:p>
            <a:r>
              <a:rPr lang="en-US" dirty="0"/>
              <a:t>  ...</a:t>
            </a:r>
          </a:p>
        </p:txBody>
      </p:sp>
    </p:spTree>
    <p:extLst>
      <p:ext uri="{BB962C8B-B14F-4D97-AF65-F5344CB8AC3E}">
        <p14:creationId xmlns:p14="http://schemas.microsoft.com/office/powerpoint/2010/main" val="1785144822"/>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A07B1-4019-4403-A524-E67FD7BA34ED}"/>
              </a:ext>
            </a:extLst>
          </p:cNvPr>
          <p:cNvSpPr>
            <a:spLocks noGrp="1"/>
          </p:cNvSpPr>
          <p:nvPr>
            <p:ph type="title"/>
          </p:nvPr>
        </p:nvSpPr>
        <p:spPr/>
        <p:txBody>
          <a:bodyPr/>
          <a:lstStyle/>
          <a:p>
            <a:r>
              <a:rPr lang="en-US" dirty="0"/>
              <a:t>Charts</a:t>
            </a:r>
          </a:p>
        </p:txBody>
      </p:sp>
      <p:sp>
        <p:nvSpPr>
          <p:cNvPr id="3" name="Content Placeholder 2">
            <a:extLst>
              <a:ext uri="{FF2B5EF4-FFF2-40B4-BE49-F238E27FC236}">
                <a16:creationId xmlns:a16="http://schemas.microsoft.com/office/drawing/2014/main" id="{C00CDBB2-5D02-4B4D-A105-1044C43245A3}"/>
              </a:ext>
            </a:extLst>
          </p:cNvPr>
          <p:cNvSpPr>
            <a:spLocks noGrp="1"/>
          </p:cNvSpPr>
          <p:nvPr>
            <p:ph sz="quarter" idx="10"/>
          </p:nvPr>
        </p:nvSpPr>
        <p:spPr>
          <a:xfrm>
            <a:off x="584200" y="1435100"/>
            <a:ext cx="11018838" cy="4727448"/>
          </a:xfrm>
        </p:spPr>
        <p:txBody>
          <a:bodyPr/>
          <a:lstStyle/>
          <a:p>
            <a:r>
              <a:rPr lang="en-US" sz="2400" dirty="0"/>
              <a:t>The </a:t>
            </a:r>
            <a:r>
              <a:rPr lang="en-US" sz="2400" dirty="0">
                <a:solidFill>
                  <a:srgbClr val="D83B01"/>
                </a:solidFill>
              </a:rPr>
              <a:t>templates/ directory </a:t>
            </a:r>
            <a:r>
              <a:rPr lang="en-US" sz="2400" dirty="0"/>
              <a:t>is for template files. When Helm evaluates a chart, it will send all of the files in the templates/ directory through the template rendering engine. It then collects the results of those templates and sends them on to Kubernetes.</a:t>
            </a:r>
          </a:p>
          <a:p>
            <a:endParaRPr lang="en-US" sz="2400" dirty="0"/>
          </a:p>
          <a:p>
            <a:r>
              <a:rPr lang="en-US" sz="2400" dirty="0"/>
              <a:t>The </a:t>
            </a:r>
            <a:r>
              <a:rPr lang="en-US" sz="2400" dirty="0" err="1">
                <a:solidFill>
                  <a:srgbClr val="D83B01"/>
                </a:solidFill>
              </a:rPr>
              <a:t>values.yaml</a:t>
            </a:r>
            <a:r>
              <a:rPr lang="en-US" sz="2400" dirty="0">
                <a:solidFill>
                  <a:srgbClr val="D83B01"/>
                </a:solidFill>
              </a:rPr>
              <a:t> </a:t>
            </a:r>
            <a:r>
              <a:rPr lang="en-US" sz="2400" dirty="0"/>
              <a:t>file is also important to templates. This file contains the default values for a chart. These values may be overridden by users during helm install or helm upgrade.</a:t>
            </a:r>
          </a:p>
          <a:p>
            <a:endParaRPr lang="en-US" sz="2400" dirty="0"/>
          </a:p>
          <a:p>
            <a:r>
              <a:rPr lang="en-US" sz="2400" dirty="0"/>
              <a:t>The </a:t>
            </a:r>
            <a:r>
              <a:rPr lang="en-US" sz="2400" dirty="0" err="1">
                <a:solidFill>
                  <a:srgbClr val="D83B01"/>
                </a:solidFill>
              </a:rPr>
              <a:t>Chart.yaml</a:t>
            </a:r>
            <a:r>
              <a:rPr lang="en-US" sz="2400" dirty="0"/>
              <a:t> file contains a description of the chart. You can access it from within a template. The charts/ directory may contain other charts (which we call </a:t>
            </a:r>
            <a:r>
              <a:rPr lang="en-US" sz="2400" dirty="0" err="1"/>
              <a:t>subcharts</a:t>
            </a:r>
            <a:r>
              <a:rPr lang="en-US" sz="2400" dirty="0"/>
              <a:t>)</a:t>
            </a:r>
          </a:p>
        </p:txBody>
      </p:sp>
    </p:spTree>
    <p:extLst>
      <p:ext uri="{BB962C8B-B14F-4D97-AF65-F5344CB8AC3E}">
        <p14:creationId xmlns:p14="http://schemas.microsoft.com/office/powerpoint/2010/main" val="2338139418"/>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1CA25-2C1E-4791-B94E-7B202398EC26}"/>
              </a:ext>
            </a:extLst>
          </p:cNvPr>
          <p:cNvSpPr>
            <a:spLocks noGrp="1"/>
          </p:cNvSpPr>
          <p:nvPr>
            <p:ph type="title"/>
          </p:nvPr>
        </p:nvSpPr>
        <p:spPr/>
        <p:txBody>
          <a:bodyPr/>
          <a:lstStyle/>
          <a:p>
            <a:r>
              <a:rPr lang="en-US" dirty="0"/>
              <a:t>A First Template</a:t>
            </a:r>
          </a:p>
        </p:txBody>
      </p:sp>
      <p:sp>
        <p:nvSpPr>
          <p:cNvPr id="3" name="Content Placeholder 2">
            <a:extLst>
              <a:ext uri="{FF2B5EF4-FFF2-40B4-BE49-F238E27FC236}">
                <a16:creationId xmlns:a16="http://schemas.microsoft.com/office/drawing/2014/main" id="{F73985D9-F0EC-4BF9-A602-07D23794684A}"/>
              </a:ext>
            </a:extLst>
          </p:cNvPr>
          <p:cNvSpPr>
            <a:spLocks noGrp="1"/>
          </p:cNvSpPr>
          <p:nvPr>
            <p:ph sz="quarter" idx="10"/>
          </p:nvPr>
        </p:nvSpPr>
        <p:spPr>
          <a:xfrm>
            <a:off x="584200" y="1435100"/>
            <a:ext cx="11018838" cy="4985980"/>
          </a:xfrm>
        </p:spPr>
        <p:txBody>
          <a:bodyPr/>
          <a:lstStyle/>
          <a:p>
            <a:r>
              <a:rPr lang="en-US" sz="2000" dirty="0"/>
              <a:t>The first template we are going to create will be a </a:t>
            </a:r>
            <a:r>
              <a:rPr lang="en-US" sz="2000" dirty="0" err="1"/>
              <a:t>ConfigMap</a:t>
            </a:r>
            <a:r>
              <a:rPr lang="en-US" sz="2000" dirty="0"/>
              <a:t>. In Kubernetes, a </a:t>
            </a:r>
            <a:r>
              <a:rPr lang="en-US" sz="2000" dirty="0" err="1"/>
              <a:t>ConfigMap</a:t>
            </a:r>
            <a:r>
              <a:rPr lang="en-US" sz="2000" dirty="0"/>
              <a:t> is simply an object for storing configuration data. Other things, like pods, can access the data in a </a:t>
            </a:r>
            <a:r>
              <a:rPr lang="en-US" sz="2000" dirty="0" err="1"/>
              <a:t>ConfigMap</a:t>
            </a:r>
            <a:r>
              <a:rPr lang="en-US" sz="2000" dirty="0"/>
              <a:t>.</a:t>
            </a:r>
          </a:p>
          <a:p>
            <a:endParaRPr lang="en-US" sz="2000" dirty="0"/>
          </a:p>
          <a:p>
            <a:r>
              <a:rPr lang="en-US" sz="2000" dirty="0"/>
              <a:t>Because </a:t>
            </a:r>
            <a:r>
              <a:rPr lang="en-US" sz="2000" dirty="0" err="1"/>
              <a:t>ConfigMaps</a:t>
            </a:r>
            <a:r>
              <a:rPr lang="en-US" sz="2000" dirty="0"/>
              <a:t> are basic resources, they make a great starting point for us.</a:t>
            </a:r>
          </a:p>
          <a:p>
            <a:endParaRPr lang="en-US" sz="2000" dirty="0"/>
          </a:p>
          <a:p>
            <a:r>
              <a:rPr lang="en-US" sz="2000" dirty="0"/>
              <a:t>Let's begin by creating a file called </a:t>
            </a:r>
            <a:r>
              <a:rPr lang="en-US" sz="2000" dirty="0" err="1"/>
              <a:t>mychart</a:t>
            </a:r>
            <a:r>
              <a:rPr lang="en-US" sz="2000" dirty="0"/>
              <a:t>/templates/</a:t>
            </a:r>
            <a:r>
              <a:rPr lang="en-US" sz="2000" dirty="0" err="1"/>
              <a:t>configmap.yaml</a:t>
            </a:r>
            <a:r>
              <a:rPr lang="en-US" sz="2000" dirty="0"/>
              <a:t>:</a:t>
            </a:r>
          </a:p>
          <a:p>
            <a:endParaRPr lang="en-US" sz="2000" dirty="0"/>
          </a:p>
          <a:p>
            <a:r>
              <a:rPr lang="en-US" sz="2000" dirty="0" err="1"/>
              <a:t>apiVersion</a:t>
            </a:r>
            <a:r>
              <a:rPr lang="en-US" sz="2000" dirty="0"/>
              <a:t>: v1</a:t>
            </a:r>
          </a:p>
          <a:p>
            <a:r>
              <a:rPr lang="en-US" sz="2000" dirty="0"/>
              <a:t>kind: </a:t>
            </a:r>
            <a:r>
              <a:rPr lang="en-US" sz="2000" dirty="0" err="1"/>
              <a:t>ConfigMap</a:t>
            </a:r>
            <a:endParaRPr lang="en-US" sz="2000" dirty="0"/>
          </a:p>
          <a:p>
            <a:r>
              <a:rPr lang="en-US" sz="2000" dirty="0"/>
              <a:t>metadata:</a:t>
            </a:r>
          </a:p>
          <a:p>
            <a:r>
              <a:rPr lang="en-US" sz="2000" dirty="0"/>
              <a:t>  name: </a:t>
            </a:r>
            <a:r>
              <a:rPr lang="en-US" sz="2000" dirty="0" err="1"/>
              <a:t>mychart-configmap</a:t>
            </a:r>
            <a:endParaRPr lang="en-US" sz="2000" dirty="0"/>
          </a:p>
          <a:p>
            <a:r>
              <a:rPr lang="en-US" sz="2000" dirty="0"/>
              <a:t>data:</a:t>
            </a:r>
          </a:p>
          <a:p>
            <a:r>
              <a:rPr lang="en-US" sz="2000" dirty="0"/>
              <a:t>  </a:t>
            </a:r>
            <a:r>
              <a:rPr lang="en-US" sz="2000" dirty="0" err="1"/>
              <a:t>myvalue</a:t>
            </a:r>
            <a:r>
              <a:rPr lang="en-US" sz="2000" dirty="0"/>
              <a:t>: "Hello World"</a:t>
            </a:r>
          </a:p>
        </p:txBody>
      </p:sp>
    </p:spTree>
    <p:extLst>
      <p:ext uri="{BB962C8B-B14F-4D97-AF65-F5344CB8AC3E}">
        <p14:creationId xmlns:p14="http://schemas.microsoft.com/office/powerpoint/2010/main" val="1406154273"/>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447B8-93F6-4D5A-A351-E1D5E7BD3D4B}"/>
              </a:ext>
            </a:extLst>
          </p:cNvPr>
          <p:cNvSpPr>
            <a:spLocks noGrp="1"/>
          </p:cNvSpPr>
          <p:nvPr>
            <p:ph type="title"/>
          </p:nvPr>
        </p:nvSpPr>
        <p:spPr/>
        <p:txBody>
          <a:bodyPr/>
          <a:lstStyle/>
          <a:p>
            <a:r>
              <a:rPr lang="en-US" b="1" i="0" dirty="0">
                <a:solidFill>
                  <a:srgbClr val="091C84"/>
                </a:solidFill>
                <a:effectLst/>
                <a:latin typeface="Space Mono"/>
              </a:rPr>
              <a:t>Values Files</a:t>
            </a:r>
            <a:endParaRPr lang="en-US" dirty="0"/>
          </a:p>
        </p:txBody>
      </p:sp>
      <p:sp>
        <p:nvSpPr>
          <p:cNvPr id="3" name="Content Placeholder 2">
            <a:extLst>
              <a:ext uri="{FF2B5EF4-FFF2-40B4-BE49-F238E27FC236}">
                <a16:creationId xmlns:a16="http://schemas.microsoft.com/office/drawing/2014/main" id="{84105398-C4D2-4C3B-8547-546305C6F768}"/>
              </a:ext>
            </a:extLst>
          </p:cNvPr>
          <p:cNvSpPr>
            <a:spLocks noGrp="1"/>
          </p:cNvSpPr>
          <p:nvPr>
            <p:ph sz="quarter" idx="10"/>
          </p:nvPr>
        </p:nvSpPr>
        <p:spPr>
          <a:xfrm>
            <a:off x="584200" y="1435100"/>
            <a:ext cx="11018838" cy="4548938"/>
          </a:xfrm>
        </p:spPr>
        <p:txBody>
          <a:bodyPr/>
          <a:lstStyle/>
          <a:p>
            <a:pPr marL="0" indent="0">
              <a:buNone/>
            </a:pPr>
            <a:r>
              <a:rPr lang="en-US" sz="2000" dirty="0"/>
              <a:t>One of the built-in objects is Values. This object provides access to values passed into the chart. Its contents come from multiple sources:</a:t>
            </a:r>
          </a:p>
          <a:p>
            <a:endParaRPr lang="en-US" sz="3200" dirty="0"/>
          </a:p>
          <a:p>
            <a:pPr lvl="1"/>
            <a:r>
              <a:rPr lang="en-US" sz="1800" dirty="0"/>
              <a:t>The </a:t>
            </a:r>
            <a:r>
              <a:rPr lang="en-US" sz="1800" dirty="0" err="1"/>
              <a:t>values.yaml</a:t>
            </a:r>
            <a:r>
              <a:rPr lang="en-US" sz="1800" dirty="0"/>
              <a:t> file in the chart</a:t>
            </a:r>
          </a:p>
          <a:p>
            <a:endParaRPr lang="en-US" sz="3200" dirty="0"/>
          </a:p>
          <a:p>
            <a:pPr lvl="1"/>
            <a:r>
              <a:rPr lang="en-US" sz="1800" dirty="0"/>
              <a:t>If this is a </a:t>
            </a:r>
            <a:r>
              <a:rPr lang="en-US" sz="1800" dirty="0" err="1"/>
              <a:t>subchart</a:t>
            </a:r>
            <a:r>
              <a:rPr lang="en-US" sz="1800" dirty="0"/>
              <a:t>, the </a:t>
            </a:r>
            <a:r>
              <a:rPr lang="en-US" sz="1800" dirty="0" err="1"/>
              <a:t>values.yaml</a:t>
            </a:r>
            <a:r>
              <a:rPr lang="en-US" sz="1800" dirty="0"/>
              <a:t> file of a parent chart</a:t>
            </a:r>
          </a:p>
          <a:p>
            <a:endParaRPr lang="en-US" sz="3200" dirty="0"/>
          </a:p>
          <a:p>
            <a:pPr lvl="1"/>
            <a:r>
              <a:rPr lang="en-US" sz="1800" dirty="0"/>
              <a:t>A values file if passed into helm install or helm upgrade with the -f flag (helm install -f </a:t>
            </a:r>
            <a:r>
              <a:rPr lang="en-US" sz="1800" dirty="0" err="1"/>
              <a:t>myvals.yaml</a:t>
            </a:r>
            <a:r>
              <a:rPr lang="en-US" sz="1800" dirty="0"/>
              <a:t> ./</a:t>
            </a:r>
            <a:r>
              <a:rPr lang="en-US" sz="1800" dirty="0" err="1"/>
              <a:t>mychart</a:t>
            </a:r>
            <a:r>
              <a:rPr lang="en-US" sz="1800" dirty="0"/>
              <a:t>)</a:t>
            </a:r>
          </a:p>
          <a:p>
            <a:endParaRPr lang="en-US" sz="3200" dirty="0"/>
          </a:p>
          <a:p>
            <a:pPr lvl="1"/>
            <a:r>
              <a:rPr lang="en-US" sz="1800" dirty="0"/>
              <a:t>Individual parameters passed with --set (such as helm install --set foo=bar ./</a:t>
            </a:r>
            <a:r>
              <a:rPr lang="en-US" sz="1800" dirty="0" err="1"/>
              <a:t>mychart</a:t>
            </a:r>
            <a:r>
              <a:rPr lang="en-US" sz="1800" dirty="0"/>
              <a:t>)</a:t>
            </a:r>
          </a:p>
        </p:txBody>
      </p:sp>
    </p:spTree>
    <p:extLst>
      <p:ext uri="{BB962C8B-B14F-4D97-AF65-F5344CB8AC3E}">
        <p14:creationId xmlns:p14="http://schemas.microsoft.com/office/powerpoint/2010/main" val="830322972"/>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447B8-93F6-4D5A-A351-E1D5E7BD3D4B}"/>
              </a:ext>
            </a:extLst>
          </p:cNvPr>
          <p:cNvSpPr>
            <a:spLocks noGrp="1"/>
          </p:cNvSpPr>
          <p:nvPr>
            <p:ph type="title"/>
          </p:nvPr>
        </p:nvSpPr>
        <p:spPr/>
        <p:txBody>
          <a:bodyPr/>
          <a:lstStyle/>
          <a:p>
            <a:r>
              <a:rPr lang="en-US" b="1" i="0" dirty="0">
                <a:solidFill>
                  <a:srgbClr val="091C84"/>
                </a:solidFill>
                <a:effectLst/>
                <a:latin typeface="Space Mono"/>
              </a:rPr>
              <a:t>Values Files</a:t>
            </a:r>
            <a:endParaRPr lang="en-US" dirty="0"/>
          </a:p>
        </p:txBody>
      </p:sp>
      <p:sp>
        <p:nvSpPr>
          <p:cNvPr id="3" name="Content Placeholder 2">
            <a:extLst>
              <a:ext uri="{FF2B5EF4-FFF2-40B4-BE49-F238E27FC236}">
                <a16:creationId xmlns:a16="http://schemas.microsoft.com/office/drawing/2014/main" id="{84105398-C4D2-4C3B-8547-546305C6F768}"/>
              </a:ext>
            </a:extLst>
          </p:cNvPr>
          <p:cNvSpPr>
            <a:spLocks noGrp="1"/>
          </p:cNvSpPr>
          <p:nvPr>
            <p:ph sz="quarter" idx="10"/>
          </p:nvPr>
        </p:nvSpPr>
        <p:spPr>
          <a:xfrm>
            <a:off x="584200" y="1435101"/>
            <a:ext cx="11018838" cy="5037138"/>
          </a:xfrm>
        </p:spPr>
        <p:txBody>
          <a:bodyPr/>
          <a:lstStyle/>
          <a:p>
            <a:r>
              <a:rPr lang="en-US" sz="2000" dirty="0"/>
              <a:t>In order of specificity: </a:t>
            </a:r>
            <a:r>
              <a:rPr lang="en-US" sz="2000" dirty="0" err="1"/>
              <a:t>values.yaml</a:t>
            </a:r>
            <a:r>
              <a:rPr lang="en-US" sz="2000" dirty="0"/>
              <a:t> is the default, which can be overridden by a parent chart's </a:t>
            </a:r>
            <a:r>
              <a:rPr lang="en-US" sz="2000" dirty="0" err="1"/>
              <a:t>values.yaml</a:t>
            </a:r>
            <a:r>
              <a:rPr lang="en-US" sz="2000" dirty="0"/>
              <a:t>, which can in turn be overridden by a user-supplied values file, which can in turn be overridden by --set parameters.</a:t>
            </a:r>
          </a:p>
          <a:p>
            <a:endParaRPr lang="en-US" sz="2000" dirty="0"/>
          </a:p>
          <a:p>
            <a:pPr marL="0" indent="0">
              <a:buNone/>
            </a:pPr>
            <a:r>
              <a:rPr lang="en-US" sz="1800" dirty="0"/>
              <a:t>Values files are plain YAML files. Let's edit </a:t>
            </a:r>
            <a:r>
              <a:rPr lang="en-US" sz="1800" dirty="0" err="1"/>
              <a:t>mychart</a:t>
            </a:r>
            <a:r>
              <a:rPr lang="en-US" sz="1800" dirty="0"/>
              <a:t>/</a:t>
            </a:r>
            <a:r>
              <a:rPr lang="en-US" sz="1800" dirty="0" err="1"/>
              <a:t>values.yaml</a:t>
            </a:r>
            <a:r>
              <a:rPr lang="en-US" sz="1800" dirty="0"/>
              <a:t> and then edit our </a:t>
            </a:r>
            <a:r>
              <a:rPr lang="en-US" sz="1800" dirty="0" err="1"/>
              <a:t>ConfigMap</a:t>
            </a:r>
            <a:r>
              <a:rPr lang="en-US" sz="1800" dirty="0"/>
              <a:t> template.</a:t>
            </a:r>
          </a:p>
          <a:p>
            <a:endParaRPr lang="en-US" sz="2000" dirty="0"/>
          </a:p>
          <a:p>
            <a:pPr marL="0" indent="0">
              <a:buNone/>
            </a:pPr>
            <a:r>
              <a:rPr lang="en-US" sz="1800" dirty="0"/>
              <a:t>Removing the defaults in </a:t>
            </a:r>
            <a:r>
              <a:rPr lang="en-US" sz="1800" dirty="0" err="1"/>
              <a:t>values.yaml</a:t>
            </a:r>
            <a:r>
              <a:rPr lang="en-US" sz="1800" dirty="0"/>
              <a:t>, we'll set just one parameter:</a:t>
            </a:r>
          </a:p>
          <a:p>
            <a:endParaRPr lang="en-US" sz="1800" dirty="0"/>
          </a:p>
          <a:p>
            <a:pPr marL="0" indent="0">
              <a:buNone/>
            </a:pPr>
            <a:r>
              <a:rPr lang="en-US" sz="1800" dirty="0" err="1"/>
              <a:t>favoriteDrink</a:t>
            </a:r>
            <a:r>
              <a:rPr lang="en-US" sz="1800" dirty="0"/>
              <a:t>: coffee</a:t>
            </a:r>
          </a:p>
          <a:p>
            <a:pPr marL="0" indent="0">
              <a:buNone/>
            </a:pPr>
            <a:endParaRPr lang="en-US" sz="1800" dirty="0"/>
          </a:p>
          <a:p>
            <a:pPr marL="0" indent="0">
              <a:buNone/>
            </a:pPr>
            <a:r>
              <a:rPr lang="en-US" sz="1800" dirty="0"/>
              <a:t>Now we can use this inside of a template:</a:t>
            </a:r>
          </a:p>
          <a:p>
            <a:pPr marL="0" indent="0">
              <a:buNone/>
            </a:pPr>
            <a:endParaRPr lang="en-US" sz="1800" dirty="0"/>
          </a:p>
        </p:txBody>
      </p:sp>
      <p:sp>
        <p:nvSpPr>
          <p:cNvPr id="5" name="TextBox 4">
            <a:extLst>
              <a:ext uri="{FF2B5EF4-FFF2-40B4-BE49-F238E27FC236}">
                <a16:creationId xmlns:a16="http://schemas.microsoft.com/office/drawing/2014/main" id="{8B40AB91-ECBC-4454-9E92-97CBA4ECB19D}"/>
              </a:ext>
            </a:extLst>
          </p:cNvPr>
          <p:cNvSpPr txBox="1"/>
          <p:nvPr/>
        </p:nvSpPr>
        <p:spPr>
          <a:xfrm>
            <a:off x="5605463" y="4823727"/>
            <a:ext cx="6762750" cy="1815882"/>
          </a:xfrm>
          <a:prstGeom prst="rect">
            <a:avLst/>
          </a:prstGeom>
          <a:noFill/>
        </p:spPr>
        <p:txBody>
          <a:bodyPr wrap="square">
            <a:spAutoFit/>
          </a:bodyPr>
          <a:lstStyle/>
          <a:p>
            <a:pPr marL="0" indent="0">
              <a:buNone/>
            </a:pPr>
            <a:r>
              <a:rPr lang="en-US" sz="1600" dirty="0" err="1"/>
              <a:t>apiVersion</a:t>
            </a:r>
            <a:r>
              <a:rPr lang="en-US" sz="1600" dirty="0"/>
              <a:t>: v1</a:t>
            </a:r>
          </a:p>
          <a:p>
            <a:pPr marL="0" indent="0">
              <a:buNone/>
            </a:pPr>
            <a:r>
              <a:rPr lang="en-US" sz="1600" dirty="0"/>
              <a:t>kind: </a:t>
            </a:r>
            <a:r>
              <a:rPr lang="en-US" sz="1600" dirty="0" err="1"/>
              <a:t>ConfigMap</a:t>
            </a:r>
            <a:endParaRPr lang="en-US" sz="1600" dirty="0"/>
          </a:p>
          <a:p>
            <a:pPr marL="0" indent="0">
              <a:buNone/>
            </a:pPr>
            <a:r>
              <a:rPr lang="en-US" sz="1600" dirty="0"/>
              <a:t>metadata:</a:t>
            </a:r>
          </a:p>
          <a:p>
            <a:pPr marL="0" indent="0">
              <a:buNone/>
            </a:pPr>
            <a:r>
              <a:rPr lang="en-US" sz="1600" dirty="0"/>
              <a:t>  name: {{ .</a:t>
            </a:r>
            <a:r>
              <a:rPr lang="en-US" sz="1600" dirty="0" err="1"/>
              <a:t>Release.Name</a:t>
            </a:r>
            <a:r>
              <a:rPr lang="en-US" sz="1600" dirty="0"/>
              <a:t> }}-</a:t>
            </a:r>
            <a:r>
              <a:rPr lang="en-US" sz="1600" dirty="0" err="1"/>
              <a:t>configmap</a:t>
            </a:r>
            <a:endParaRPr lang="en-US" sz="1600" dirty="0"/>
          </a:p>
          <a:p>
            <a:pPr marL="0" indent="0">
              <a:buNone/>
            </a:pPr>
            <a:r>
              <a:rPr lang="en-US" sz="1600" dirty="0"/>
              <a:t>data:</a:t>
            </a:r>
          </a:p>
          <a:p>
            <a:pPr marL="0" indent="0">
              <a:buNone/>
            </a:pPr>
            <a:r>
              <a:rPr lang="en-US" sz="1600" dirty="0"/>
              <a:t>  </a:t>
            </a:r>
            <a:r>
              <a:rPr lang="en-US" sz="1600" dirty="0" err="1"/>
              <a:t>myvalue</a:t>
            </a:r>
            <a:r>
              <a:rPr lang="en-US" sz="1600" dirty="0"/>
              <a:t>: "Hello World"</a:t>
            </a:r>
          </a:p>
          <a:p>
            <a:pPr marL="0" indent="0">
              <a:buNone/>
            </a:pPr>
            <a:r>
              <a:rPr lang="en-US" sz="1600" dirty="0"/>
              <a:t>  drink: {{ .</a:t>
            </a:r>
            <a:r>
              <a:rPr lang="en-US" sz="1600" dirty="0" err="1"/>
              <a:t>Values.favoriteDrink</a:t>
            </a:r>
            <a:r>
              <a:rPr lang="en-US" sz="1600" dirty="0"/>
              <a:t> }}</a:t>
            </a:r>
          </a:p>
        </p:txBody>
      </p:sp>
    </p:spTree>
    <p:extLst>
      <p:ext uri="{BB962C8B-B14F-4D97-AF65-F5344CB8AC3E}">
        <p14:creationId xmlns:p14="http://schemas.microsoft.com/office/powerpoint/2010/main" val="3333964747"/>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DCA8C-021D-482F-9318-7603E57FE5DB}"/>
              </a:ext>
            </a:extLst>
          </p:cNvPr>
          <p:cNvSpPr>
            <a:spLocks noGrp="1"/>
          </p:cNvSpPr>
          <p:nvPr>
            <p:ph type="title"/>
          </p:nvPr>
        </p:nvSpPr>
        <p:spPr/>
        <p:txBody>
          <a:bodyPr/>
          <a:lstStyle/>
          <a:p>
            <a:r>
              <a:rPr lang="en-US" dirty="0"/>
              <a:t>Demo</a:t>
            </a:r>
          </a:p>
        </p:txBody>
      </p:sp>
      <p:sp>
        <p:nvSpPr>
          <p:cNvPr id="3" name="Content Placeholder 2">
            <a:extLst>
              <a:ext uri="{FF2B5EF4-FFF2-40B4-BE49-F238E27FC236}">
                <a16:creationId xmlns:a16="http://schemas.microsoft.com/office/drawing/2014/main" id="{1D3A4D99-4FCE-427D-A29B-2AF92407BAEC}"/>
              </a:ext>
            </a:extLst>
          </p:cNvPr>
          <p:cNvSpPr>
            <a:spLocks noGrp="1"/>
          </p:cNvSpPr>
          <p:nvPr>
            <p:ph sz="quarter" idx="10"/>
          </p:nvPr>
        </p:nvSpPr>
        <p:spPr>
          <a:xfrm>
            <a:off x="584200" y="1435100"/>
            <a:ext cx="11018838" cy="5035225"/>
          </a:xfrm>
        </p:spPr>
        <p:txBody>
          <a:bodyPr/>
          <a:lstStyle/>
          <a:p>
            <a:r>
              <a:rPr lang="en-US" sz="2000" dirty="0"/>
              <a:t>helm create </a:t>
            </a:r>
            <a:r>
              <a:rPr lang="en-US" sz="2000" dirty="0" err="1"/>
              <a:t>mychart</a:t>
            </a:r>
            <a:endParaRPr lang="en-US" sz="2000" dirty="0"/>
          </a:p>
          <a:p>
            <a:r>
              <a:rPr lang="en-US" sz="2000" dirty="0"/>
              <a:t>Examine the contents of the folders created</a:t>
            </a:r>
          </a:p>
          <a:p>
            <a:r>
              <a:rPr lang="en-US" sz="2000" dirty="0"/>
              <a:t>Delete on files and folders out of the template folder</a:t>
            </a:r>
          </a:p>
          <a:p>
            <a:r>
              <a:rPr lang="en-US" sz="2000" dirty="0"/>
              <a:t>Create a file called in a text </a:t>
            </a:r>
            <a:r>
              <a:rPr lang="en-US" sz="2000" dirty="0" err="1"/>
              <a:t>editior</a:t>
            </a:r>
            <a:r>
              <a:rPr lang="en-US" sz="2000" dirty="0"/>
              <a:t> </a:t>
            </a:r>
            <a:r>
              <a:rPr lang="en-US" sz="2000" dirty="0" err="1"/>
              <a:t>mychart</a:t>
            </a:r>
            <a:r>
              <a:rPr lang="en-US" sz="2000" dirty="0"/>
              <a:t>/templates/</a:t>
            </a:r>
            <a:r>
              <a:rPr lang="en-US" sz="2000" dirty="0" err="1"/>
              <a:t>configmap.yaml</a:t>
            </a:r>
            <a:r>
              <a:rPr lang="en-US" sz="2000" dirty="0"/>
              <a:t>:</a:t>
            </a:r>
          </a:p>
          <a:p>
            <a:pPr marL="228600" lvl="1" indent="0">
              <a:buNone/>
            </a:pPr>
            <a:r>
              <a:rPr lang="en-US" sz="1800" dirty="0"/>
              <a:t>	</a:t>
            </a:r>
            <a:r>
              <a:rPr lang="en-US" sz="1800" dirty="0" err="1"/>
              <a:t>apiVersion</a:t>
            </a:r>
            <a:r>
              <a:rPr lang="en-US" sz="1800" dirty="0"/>
              <a:t>: v1</a:t>
            </a:r>
          </a:p>
          <a:p>
            <a:pPr marL="228600" lvl="1" indent="0">
              <a:buNone/>
            </a:pPr>
            <a:r>
              <a:rPr lang="en-US" sz="1800" dirty="0"/>
              <a:t>	kind: </a:t>
            </a:r>
            <a:r>
              <a:rPr lang="en-US" sz="1800" dirty="0" err="1"/>
              <a:t>ConfigMap</a:t>
            </a:r>
            <a:endParaRPr lang="en-US" sz="1800" dirty="0"/>
          </a:p>
          <a:p>
            <a:pPr marL="228600" lvl="1" indent="0">
              <a:buNone/>
            </a:pPr>
            <a:r>
              <a:rPr lang="en-US" sz="1800" dirty="0"/>
              <a:t>	metadata:</a:t>
            </a:r>
          </a:p>
          <a:p>
            <a:pPr marL="228600" lvl="1" indent="0">
              <a:buNone/>
            </a:pPr>
            <a:r>
              <a:rPr lang="en-US" sz="1800" dirty="0"/>
              <a:t>  	name: </a:t>
            </a:r>
            <a:r>
              <a:rPr lang="en-US" sz="1800" dirty="0" err="1"/>
              <a:t>mychart-configmap</a:t>
            </a:r>
            <a:endParaRPr lang="en-US" sz="1800" dirty="0"/>
          </a:p>
          <a:p>
            <a:pPr marL="228600" lvl="1" indent="0">
              <a:buNone/>
            </a:pPr>
            <a:r>
              <a:rPr lang="en-US" sz="1800" dirty="0"/>
              <a:t>	data:</a:t>
            </a:r>
          </a:p>
          <a:p>
            <a:pPr marL="228600" lvl="1" indent="0">
              <a:buNone/>
            </a:pPr>
            <a:r>
              <a:rPr lang="en-US" sz="1800" dirty="0"/>
              <a:t>  	</a:t>
            </a:r>
            <a:r>
              <a:rPr lang="en-US" sz="1800" dirty="0" err="1"/>
              <a:t>myvalue</a:t>
            </a:r>
            <a:r>
              <a:rPr lang="en-US" sz="1800" dirty="0"/>
              <a:t>: "Hello World“</a:t>
            </a:r>
          </a:p>
          <a:p>
            <a:endParaRPr lang="en-US" dirty="0"/>
          </a:p>
          <a:p>
            <a:r>
              <a:rPr lang="en-US" sz="2000" dirty="0"/>
              <a:t>helm install clunky-serval ./</a:t>
            </a:r>
            <a:r>
              <a:rPr lang="en-US" sz="2000" dirty="0" err="1"/>
              <a:t>mychart</a:t>
            </a:r>
            <a:endParaRPr lang="en-US" sz="2000" dirty="0"/>
          </a:p>
          <a:p>
            <a:endParaRPr lang="en-US" sz="2000" dirty="0"/>
          </a:p>
          <a:p>
            <a:r>
              <a:rPr lang="en-US" sz="2000" dirty="0"/>
              <a:t>helm get manifest clunky-serval</a:t>
            </a:r>
          </a:p>
        </p:txBody>
      </p:sp>
    </p:spTree>
    <p:extLst>
      <p:ext uri="{BB962C8B-B14F-4D97-AF65-F5344CB8AC3E}">
        <p14:creationId xmlns:p14="http://schemas.microsoft.com/office/powerpoint/2010/main" val="3009935783"/>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C1689-9B8A-4A54-968C-90ADDAD0935E}"/>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7A782117-1F24-45F3-A39B-687C6E8D7706}"/>
              </a:ext>
            </a:extLst>
          </p:cNvPr>
          <p:cNvSpPr>
            <a:spLocks noGrp="1"/>
          </p:cNvSpPr>
          <p:nvPr>
            <p:ph sz="quarter" idx="10"/>
          </p:nvPr>
        </p:nvSpPr>
        <p:spPr>
          <a:xfrm>
            <a:off x="584200" y="1435100"/>
            <a:ext cx="11018838" cy="1465016"/>
          </a:xfrm>
        </p:spPr>
        <p:txBody>
          <a:bodyPr/>
          <a:lstStyle/>
          <a:p>
            <a:r>
              <a:rPr lang="en-US" dirty="0"/>
              <a:t>Chart </a:t>
            </a:r>
            <a:r>
              <a:rPr lang="en-US" dirty="0" err="1"/>
              <a:t>Yaml</a:t>
            </a:r>
            <a:endParaRPr lang="en-US" dirty="0"/>
          </a:p>
          <a:p>
            <a:r>
              <a:rPr lang="en-US" dirty="0"/>
              <a:t>Values </a:t>
            </a:r>
            <a:r>
              <a:rPr lang="en-US" dirty="0" err="1"/>
              <a:t>Yaml</a:t>
            </a:r>
            <a:endParaRPr lang="en-US" dirty="0"/>
          </a:p>
          <a:p>
            <a:r>
              <a:rPr lang="en-US" dirty="0"/>
              <a:t>Template files</a:t>
            </a:r>
          </a:p>
        </p:txBody>
      </p:sp>
    </p:spTree>
    <p:extLst>
      <p:ext uri="{BB962C8B-B14F-4D97-AF65-F5344CB8AC3E}">
        <p14:creationId xmlns:p14="http://schemas.microsoft.com/office/powerpoint/2010/main" val="53202690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76716-6105-45F7-96ED-31A7CD6F9DA5}"/>
              </a:ext>
            </a:extLst>
          </p:cNvPr>
          <p:cNvSpPr>
            <a:spLocks noGrp="1"/>
          </p:cNvSpPr>
          <p:nvPr>
            <p:ph type="title"/>
          </p:nvPr>
        </p:nvSpPr>
        <p:spPr/>
        <p:txBody>
          <a:bodyPr/>
          <a:lstStyle/>
          <a:p>
            <a:r>
              <a:rPr lang="en-US" dirty="0"/>
              <a:t>3 Big Concepts</a:t>
            </a:r>
          </a:p>
        </p:txBody>
      </p:sp>
      <p:sp>
        <p:nvSpPr>
          <p:cNvPr id="3" name="Content Placeholder 2">
            <a:extLst>
              <a:ext uri="{FF2B5EF4-FFF2-40B4-BE49-F238E27FC236}">
                <a16:creationId xmlns:a16="http://schemas.microsoft.com/office/drawing/2014/main" id="{3E830A4F-3BF2-4ADC-ACFF-506A1EE743CC}"/>
              </a:ext>
            </a:extLst>
          </p:cNvPr>
          <p:cNvSpPr>
            <a:spLocks noGrp="1"/>
          </p:cNvSpPr>
          <p:nvPr>
            <p:ph sz="quarter" idx="10"/>
          </p:nvPr>
        </p:nvSpPr>
        <p:spPr>
          <a:xfrm>
            <a:off x="584200" y="1435100"/>
            <a:ext cx="11018838" cy="4924425"/>
          </a:xfrm>
        </p:spPr>
        <p:txBody>
          <a:bodyPr/>
          <a:lstStyle/>
          <a:p>
            <a:r>
              <a:rPr lang="en-US" sz="2000" dirty="0"/>
              <a:t>A </a:t>
            </a:r>
            <a:r>
              <a:rPr lang="en-US" sz="2000" dirty="0">
                <a:solidFill>
                  <a:srgbClr val="D83B01"/>
                </a:solidFill>
              </a:rPr>
              <a:t>Chart</a:t>
            </a:r>
            <a:r>
              <a:rPr lang="en-US" sz="2000" dirty="0"/>
              <a:t> is a </a:t>
            </a:r>
            <a:r>
              <a:rPr lang="en-US" sz="2000" dirty="0">
                <a:solidFill>
                  <a:srgbClr val="D83B01"/>
                </a:solidFill>
              </a:rPr>
              <a:t>Helm package</a:t>
            </a:r>
            <a:r>
              <a:rPr lang="en-US" sz="2000" dirty="0"/>
              <a:t>. It contains all the resource definitions necessary to run an application, tool, or service inside of a Kubernetes cluster. </a:t>
            </a:r>
          </a:p>
          <a:p>
            <a:endParaRPr lang="en-US" sz="2000" dirty="0"/>
          </a:p>
          <a:p>
            <a:r>
              <a:rPr lang="en-US" sz="2000" dirty="0"/>
              <a:t>A </a:t>
            </a:r>
            <a:r>
              <a:rPr lang="en-US" sz="2000" dirty="0">
                <a:solidFill>
                  <a:srgbClr val="D83B01"/>
                </a:solidFill>
              </a:rPr>
              <a:t>Repository</a:t>
            </a:r>
            <a:r>
              <a:rPr lang="en-US" sz="2000" dirty="0"/>
              <a:t> is the place where charts can be collected and shared.  Azure Container Register.</a:t>
            </a:r>
          </a:p>
          <a:p>
            <a:endParaRPr lang="en-US" sz="2000" dirty="0"/>
          </a:p>
          <a:p>
            <a:r>
              <a:rPr lang="en-US" sz="2000" dirty="0"/>
              <a:t>A </a:t>
            </a:r>
            <a:r>
              <a:rPr lang="en-US" sz="2000" dirty="0">
                <a:solidFill>
                  <a:srgbClr val="D83B01"/>
                </a:solidFill>
              </a:rPr>
              <a:t>Release</a:t>
            </a:r>
            <a:r>
              <a:rPr lang="en-US" sz="2000" dirty="0"/>
              <a:t> is an instance of a chart running in a Kubernetes cluster. </a:t>
            </a:r>
          </a:p>
          <a:p>
            <a:endParaRPr lang="en-US" sz="2000" dirty="0"/>
          </a:p>
          <a:p>
            <a:r>
              <a:rPr lang="en-US" sz="2000" dirty="0"/>
              <a:t>One chart can often be installed many times into the same cluster. And each time it is installed, a new release is created. </a:t>
            </a:r>
          </a:p>
          <a:p>
            <a:endParaRPr lang="en-US" sz="2000" dirty="0"/>
          </a:p>
          <a:p>
            <a:r>
              <a:rPr lang="en-US" sz="2000" dirty="0"/>
              <a:t>Consider a MySQL chart. If you want two databases running in your cluster, you can install that chart twice. </a:t>
            </a:r>
          </a:p>
          <a:p>
            <a:endParaRPr lang="en-US" sz="2000" dirty="0"/>
          </a:p>
          <a:p>
            <a:r>
              <a:rPr lang="en-US" sz="2000" dirty="0"/>
              <a:t>Each one will have its own release, which will in turn have its own release name.</a:t>
            </a:r>
          </a:p>
        </p:txBody>
      </p:sp>
    </p:spTree>
    <p:extLst>
      <p:ext uri="{BB962C8B-B14F-4D97-AF65-F5344CB8AC3E}">
        <p14:creationId xmlns:p14="http://schemas.microsoft.com/office/powerpoint/2010/main" val="4284867071"/>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DFA43-36AA-4449-A52B-3AA3B2857661}"/>
              </a:ext>
            </a:extLst>
          </p:cNvPr>
          <p:cNvSpPr>
            <a:spLocks noGrp="1"/>
          </p:cNvSpPr>
          <p:nvPr>
            <p:ph type="title"/>
          </p:nvPr>
        </p:nvSpPr>
        <p:spPr/>
        <p:txBody>
          <a:bodyPr/>
          <a:lstStyle/>
          <a:p>
            <a:r>
              <a:rPr lang="en-US" dirty="0"/>
              <a:t>Conclusion</a:t>
            </a:r>
          </a:p>
        </p:txBody>
      </p:sp>
      <p:sp>
        <p:nvSpPr>
          <p:cNvPr id="3" name="Text Placeholder 2">
            <a:extLst>
              <a:ext uri="{FF2B5EF4-FFF2-40B4-BE49-F238E27FC236}">
                <a16:creationId xmlns:a16="http://schemas.microsoft.com/office/drawing/2014/main" id="{417B6000-23D6-477E-899A-D5CE4B76FC4F}"/>
              </a:ext>
            </a:extLst>
          </p:cNvPr>
          <p:cNvSpPr>
            <a:spLocks noGrp="1"/>
          </p:cNvSpPr>
          <p:nvPr>
            <p:ph type="body" sz="quarter" idx="12"/>
          </p:nvPr>
        </p:nvSpPr>
        <p:spPr/>
        <p:txBody>
          <a:bodyPr/>
          <a:lstStyle/>
          <a:p>
            <a:r>
              <a:rPr lang="en-US" dirty="0"/>
              <a:t>Tim Oleson</a:t>
            </a:r>
          </a:p>
        </p:txBody>
      </p:sp>
    </p:spTree>
    <p:extLst>
      <p:ext uri="{BB962C8B-B14F-4D97-AF65-F5344CB8AC3E}">
        <p14:creationId xmlns:p14="http://schemas.microsoft.com/office/powerpoint/2010/main" val="3633339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BC4B1-90C6-43F6-8BEC-1A775527007F}"/>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EB223859-87F6-428D-A80F-4AD14644CB7C}"/>
              </a:ext>
            </a:extLst>
          </p:cNvPr>
          <p:cNvSpPr>
            <a:spLocks noGrp="1"/>
          </p:cNvSpPr>
          <p:nvPr>
            <p:ph sz="quarter" idx="10"/>
          </p:nvPr>
        </p:nvSpPr>
        <p:spPr>
          <a:xfrm>
            <a:off x="584200" y="1435100"/>
            <a:ext cx="11018838" cy="3705630"/>
          </a:xfrm>
        </p:spPr>
        <p:txBody>
          <a:bodyPr/>
          <a:lstStyle/>
          <a:p>
            <a:r>
              <a:rPr lang="en-US" dirty="0"/>
              <a:t>We covered the basic usage patterns of the helm client, including </a:t>
            </a:r>
            <a:r>
              <a:rPr lang="en-US" dirty="0">
                <a:solidFill>
                  <a:srgbClr val="D83B01"/>
                </a:solidFill>
              </a:rPr>
              <a:t>searching</a:t>
            </a:r>
            <a:r>
              <a:rPr lang="en-US" dirty="0"/>
              <a:t>, </a:t>
            </a:r>
            <a:r>
              <a:rPr lang="en-US" dirty="0">
                <a:solidFill>
                  <a:srgbClr val="D83B01"/>
                </a:solidFill>
              </a:rPr>
              <a:t>installation</a:t>
            </a:r>
            <a:r>
              <a:rPr lang="en-US" dirty="0"/>
              <a:t>, </a:t>
            </a:r>
            <a:r>
              <a:rPr lang="en-US" dirty="0">
                <a:solidFill>
                  <a:srgbClr val="D83B01"/>
                </a:solidFill>
              </a:rPr>
              <a:t>upgrading</a:t>
            </a:r>
            <a:r>
              <a:rPr lang="en-US" dirty="0"/>
              <a:t>, and </a:t>
            </a:r>
            <a:r>
              <a:rPr lang="en-US" dirty="0">
                <a:solidFill>
                  <a:srgbClr val="D83B01"/>
                </a:solidFill>
              </a:rPr>
              <a:t>uninstalling</a:t>
            </a:r>
            <a:r>
              <a:rPr lang="en-US" dirty="0"/>
              <a:t>. It has also covered useful utility commands like </a:t>
            </a:r>
            <a:r>
              <a:rPr lang="en-US" dirty="0">
                <a:solidFill>
                  <a:srgbClr val="D83B01"/>
                </a:solidFill>
              </a:rPr>
              <a:t>helm status</a:t>
            </a:r>
            <a:r>
              <a:rPr lang="en-US" dirty="0"/>
              <a:t>, </a:t>
            </a:r>
            <a:r>
              <a:rPr lang="en-US" dirty="0">
                <a:solidFill>
                  <a:srgbClr val="D83B01"/>
                </a:solidFill>
              </a:rPr>
              <a:t>helm get</a:t>
            </a:r>
            <a:r>
              <a:rPr lang="en-US" dirty="0"/>
              <a:t>, and </a:t>
            </a:r>
            <a:r>
              <a:rPr lang="en-US" dirty="0">
                <a:solidFill>
                  <a:srgbClr val="D83B01"/>
                </a:solidFill>
              </a:rPr>
              <a:t>helm repo</a:t>
            </a:r>
            <a:r>
              <a:rPr lang="en-US" dirty="0"/>
              <a:t>.</a:t>
            </a:r>
          </a:p>
          <a:p>
            <a:endParaRPr lang="en-US" dirty="0"/>
          </a:p>
          <a:p>
            <a:r>
              <a:rPr lang="en-US" dirty="0"/>
              <a:t>For more information on these commands, take a look at Helm's built-in help: </a:t>
            </a:r>
            <a:r>
              <a:rPr lang="en-US" dirty="0">
                <a:solidFill>
                  <a:srgbClr val="D83B01"/>
                </a:solidFill>
              </a:rPr>
              <a:t>helm</a:t>
            </a:r>
            <a:r>
              <a:rPr lang="en-US" dirty="0"/>
              <a:t> </a:t>
            </a:r>
            <a:r>
              <a:rPr lang="en-US" dirty="0">
                <a:solidFill>
                  <a:srgbClr val="D83B01"/>
                </a:solidFill>
              </a:rPr>
              <a:t>help</a:t>
            </a:r>
            <a:r>
              <a:rPr lang="en-US" dirty="0"/>
              <a:t>.</a:t>
            </a:r>
          </a:p>
          <a:p>
            <a:endParaRPr lang="en-US" dirty="0"/>
          </a:p>
        </p:txBody>
      </p:sp>
    </p:spTree>
    <p:extLst>
      <p:ext uri="{BB962C8B-B14F-4D97-AF65-F5344CB8AC3E}">
        <p14:creationId xmlns:p14="http://schemas.microsoft.com/office/powerpoint/2010/main" val="273767835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C1689-9B8A-4A54-968C-90ADDAD0935E}"/>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7A782117-1F24-45F3-A39B-687C6E8D7706}"/>
              </a:ext>
            </a:extLst>
          </p:cNvPr>
          <p:cNvSpPr>
            <a:spLocks noGrp="1"/>
          </p:cNvSpPr>
          <p:nvPr>
            <p:ph sz="quarter" idx="10"/>
          </p:nvPr>
        </p:nvSpPr>
        <p:spPr>
          <a:xfrm>
            <a:off x="584200" y="1435100"/>
            <a:ext cx="11018838" cy="4395049"/>
          </a:xfrm>
        </p:spPr>
        <p:txBody>
          <a:bodyPr/>
          <a:lstStyle/>
          <a:p>
            <a:r>
              <a:rPr lang="en-US" dirty="0"/>
              <a:t>Helm installs charts into Kubernetes, creating a new release for each installation. And to find new charts, you can search Helm chart repositories.</a:t>
            </a:r>
          </a:p>
          <a:p>
            <a:endParaRPr lang="en-US" dirty="0"/>
          </a:p>
          <a:p>
            <a:r>
              <a:rPr lang="en-US" dirty="0"/>
              <a:t>Charts is a Helm package</a:t>
            </a:r>
          </a:p>
          <a:p>
            <a:endParaRPr lang="en-US" dirty="0"/>
          </a:p>
          <a:p>
            <a:r>
              <a:rPr lang="en-US" dirty="0"/>
              <a:t>Repository place where charts collected and shared</a:t>
            </a:r>
          </a:p>
          <a:p>
            <a:endParaRPr lang="en-US" dirty="0"/>
          </a:p>
          <a:p>
            <a:r>
              <a:rPr lang="en-US" dirty="0"/>
              <a:t>Release is an instance of a chart running in Kubernetes cluster</a:t>
            </a:r>
          </a:p>
        </p:txBody>
      </p:sp>
    </p:spTree>
    <p:extLst>
      <p:ext uri="{BB962C8B-B14F-4D97-AF65-F5344CB8AC3E}">
        <p14:creationId xmlns:p14="http://schemas.microsoft.com/office/powerpoint/2010/main" val="182523752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C2661-D2AB-4A8B-9B84-1A7FB3A32086}"/>
              </a:ext>
            </a:extLst>
          </p:cNvPr>
          <p:cNvSpPr>
            <a:spLocks noGrp="1"/>
          </p:cNvSpPr>
          <p:nvPr>
            <p:ph type="title"/>
          </p:nvPr>
        </p:nvSpPr>
        <p:spPr/>
        <p:txBody>
          <a:bodyPr/>
          <a:lstStyle/>
          <a:p>
            <a:r>
              <a:rPr lang="en-US" dirty="0"/>
              <a:t>Finding Charts</a:t>
            </a:r>
          </a:p>
        </p:txBody>
      </p:sp>
      <p:sp>
        <p:nvSpPr>
          <p:cNvPr id="3" name="Text Placeholder 2">
            <a:extLst>
              <a:ext uri="{FF2B5EF4-FFF2-40B4-BE49-F238E27FC236}">
                <a16:creationId xmlns:a16="http://schemas.microsoft.com/office/drawing/2014/main" id="{B9C023D8-BE1C-4269-9456-043474867351}"/>
              </a:ext>
            </a:extLst>
          </p:cNvPr>
          <p:cNvSpPr>
            <a:spLocks noGrp="1"/>
          </p:cNvSpPr>
          <p:nvPr>
            <p:ph type="body" sz="quarter" idx="12"/>
          </p:nvPr>
        </p:nvSpPr>
        <p:spPr/>
        <p:txBody>
          <a:bodyPr/>
          <a:lstStyle/>
          <a:p>
            <a:r>
              <a:rPr lang="en-US" dirty="0"/>
              <a:t>Tim Oleson</a:t>
            </a:r>
          </a:p>
        </p:txBody>
      </p:sp>
    </p:spTree>
    <p:extLst>
      <p:ext uri="{BB962C8B-B14F-4D97-AF65-F5344CB8AC3E}">
        <p14:creationId xmlns:p14="http://schemas.microsoft.com/office/powerpoint/2010/main" val="1160777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0E246-DFCF-42FA-807D-87E52623974B}"/>
              </a:ext>
            </a:extLst>
          </p:cNvPr>
          <p:cNvSpPr>
            <a:spLocks noGrp="1"/>
          </p:cNvSpPr>
          <p:nvPr>
            <p:ph type="title"/>
          </p:nvPr>
        </p:nvSpPr>
        <p:spPr/>
        <p:txBody>
          <a:bodyPr/>
          <a:lstStyle/>
          <a:p>
            <a:r>
              <a:rPr lang="en-US" dirty="0"/>
              <a:t>Finding Charts</a:t>
            </a:r>
          </a:p>
        </p:txBody>
      </p:sp>
      <p:sp>
        <p:nvSpPr>
          <p:cNvPr id="3" name="Content Placeholder 2">
            <a:extLst>
              <a:ext uri="{FF2B5EF4-FFF2-40B4-BE49-F238E27FC236}">
                <a16:creationId xmlns:a16="http://schemas.microsoft.com/office/drawing/2014/main" id="{24AFB71E-6D51-4009-B8A6-3D4F6E809FCA}"/>
              </a:ext>
            </a:extLst>
          </p:cNvPr>
          <p:cNvSpPr>
            <a:spLocks noGrp="1"/>
          </p:cNvSpPr>
          <p:nvPr>
            <p:ph sz="quarter" idx="10"/>
          </p:nvPr>
        </p:nvSpPr>
        <p:spPr>
          <a:xfrm>
            <a:off x="584200" y="1435100"/>
            <a:ext cx="11018838" cy="4222694"/>
          </a:xfrm>
        </p:spPr>
        <p:txBody>
          <a:bodyPr/>
          <a:lstStyle/>
          <a:p>
            <a:pPr marL="0" indent="0">
              <a:buNone/>
            </a:pPr>
            <a:r>
              <a:rPr lang="en-US" dirty="0"/>
              <a:t>Helm comes with a powerful search command. It can be used to search two different types of source:</a:t>
            </a:r>
          </a:p>
          <a:p>
            <a:endParaRPr lang="en-US" dirty="0"/>
          </a:p>
          <a:p>
            <a:r>
              <a:rPr lang="en-US" dirty="0">
                <a:solidFill>
                  <a:srgbClr val="D83B01"/>
                </a:solidFill>
              </a:rPr>
              <a:t>helm search hub</a:t>
            </a:r>
            <a:r>
              <a:rPr lang="en-US" dirty="0"/>
              <a:t> searches the Artifact Hub, which lists helm charts from dozens of different repositories.</a:t>
            </a:r>
          </a:p>
          <a:p>
            <a:endParaRPr lang="en-US" dirty="0"/>
          </a:p>
          <a:p>
            <a:r>
              <a:rPr lang="en-US" dirty="0">
                <a:solidFill>
                  <a:srgbClr val="D83B01"/>
                </a:solidFill>
              </a:rPr>
              <a:t>helm search repo </a:t>
            </a:r>
            <a:r>
              <a:rPr lang="en-US" dirty="0"/>
              <a:t>searches the repositories that you have added to your local helm client (with helm repo add). This search is done over local data, and no public network connection is needed.</a:t>
            </a:r>
          </a:p>
        </p:txBody>
      </p:sp>
    </p:spTree>
    <p:extLst>
      <p:ext uri="{BB962C8B-B14F-4D97-AF65-F5344CB8AC3E}">
        <p14:creationId xmlns:p14="http://schemas.microsoft.com/office/powerpoint/2010/main" val="261787277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0E246-DFCF-42FA-807D-87E52623974B}"/>
              </a:ext>
            </a:extLst>
          </p:cNvPr>
          <p:cNvSpPr>
            <a:spLocks noGrp="1"/>
          </p:cNvSpPr>
          <p:nvPr>
            <p:ph type="title"/>
          </p:nvPr>
        </p:nvSpPr>
        <p:spPr/>
        <p:txBody>
          <a:bodyPr/>
          <a:lstStyle/>
          <a:p>
            <a:r>
              <a:rPr lang="en-US" dirty="0"/>
              <a:t>Finding Charts</a:t>
            </a:r>
          </a:p>
        </p:txBody>
      </p:sp>
      <p:sp>
        <p:nvSpPr>
          <p:cNvPr id="3" name="Content Placeholder 2">
            <a:extLst>
              <a:ext uri="{FF2B5EF4-FFF2-40B4-BE49-F238E27FC236}">
                <a16:creationId xmlns:a16="http://schemas.microsoft.com/office/drawing/2014/main" id="{24AFB71E-6D51-4009-B8A6-3D4F6E809FCA}"/>
              </a:ext>
            </a:extLst>
          </p:cNvPr>
          <p:cNvSpPr>
            <a:spLocks noGrp="1"/>
          </p:cNvSpPr>
          <p:nvPr>
            <p:ph sz="quarter" idx="10"/>
          </p:nvPr>
        </p:nvSpPr>
        <p:spPr>
          <a:xfrm>
            <a:off x="584200" y="1435100"/>
            <a:ext cx="11018838" cy="5379934"/>
          </a:xfrm>
        </p:spPr>
        <p:txBody>
          <a:bodyPr/>
          <a:lstStyle/>
          <a:p>
            <a:pPr marL="0" indent="0">
              <a:buNone/>
            </a:pPr>
            <a:r>
              <a:rPr lang="en-US" dirty="0"/>
              <a:t>Bash: </a:t>
            </a:r>
          </a:p>
          <a:p>
            <a:pPr marL="0" indent="0">
              <a:buNone/>
            </a:pPr>
            <a:r>
              <a:rPr lang="en-US" dirty="0"/>
              <a:t>$</a:t>
            </a:r>
            <a:r>
              <a:rPr lang="en-US" dirty="0">
                <a:solidFill>
                  <a:srgbClr val="D83B01"/>
                </a:solidFill>
              </a:rPr>
              <a:t>helm search hub </a:t>
            </a:r>
            <a:r>
              <a:rPr lang="en-US" dirty="0" err="1">
                <a:solidFill>
                  <a:srgbClr val="D83B01"/>
                </a:solidFill>
              </a:rPr>
              <a:t>wordpress</a:t>
            </a:r>
            <a:endParaRPr lang="en-US" dirty="0">
              <a:solidFill>
                <a:srgbClr val="D83B01"/>
              </a:solidFill>
            </a:endParaRPr>
          </a:p>
          <a:p>
            <a:pPr marL="0" indent="0">
              <a:buNone/>
            </a:pPr>
            <a:endParaRPr lang="en-US" sz="2400" dirty="0"/>
          </a:p>
          <a:p>
            <a:r>
              <a:rPr lang="en-US" sz="2400" dirty="0"/>
              <a:t>Above searches for all </a:t>
            </a:r>
            <a:r>
              <a:rPr lang="en-US" sz="2400" dirty="0" err="1">
                <a:solidFill>
                  <a:srgbClr val="D83B01"/>
                </a:solidFill>
              </a:rPr>
              <a:t>wordpress</a:t>
            </a:r>
            <a:r>
              <a:rPr lang="en-US" sz="2400" dirty="0"/>
              <a:t> charts on Artifact Hub.</a:t>
            </a:r>
          </a:p>
          <a:p>
            <a:endParaRPr lang="en-US" sz="2400" dirty="0"/>
          </a:p>
          <a:p>
            <a:r>
              <a:rPr lang="en-US" sz="2400" dirty="0"/>
              <a:t>With no filter, helm search hub shows you all of the available charts.</a:t>
            </a:r>
          </a:p>
          <a:p>
            <a:endParaRPr lang="en-US" sz="2400" dirty="0"/>
          </a:p>
          <a:p>
            <a:pPr marL="0" indent="0">
              <a:buNone/>
            </a:pPr>
            <a:r>
              <a:rPr lang="en-US" sz="2400" dirty="0"/>
              <a:t>$ </a:t>
            </a:r>
            <a:r>
              <a:rPr lang="en-US" sz="2400" dirty="0">
                <a:solidFill>
                  <a:srgbClr val="FF0000"/>
                </a:solidFill>
              </a:rPr>
              <a:t>helm repo add brigade https://brigadecore.github.io/charts</a:t>
            </a:r>
          </a:p>
          <a:p>
            <a:pPr marL="0" indent="0">
              <a:buNone/>
            </a:pPr>
            <a:r>
              <a:rPr lang="en-US" sz="2400" dirty="0"/>
              <a:t>"brigade" has been added to your repositories</a:t>
            </a:r>
          </a:p>
          <a:p>
            <a:pPr marL="0" indent="0">
              <a:buNone/>
            </a:pPr>
            <a:endParaRPr lang="en-US" sz="2400" dirty="0"/>
          </a:p>
          <a:p>
            <a:pPr marL="0" indent="0">
              <a:buNone/>
            </a:pPr>
            <a:r>
              <a:rPr lang="en-US" sz="2400" dirty="0"/>
              <a:t>$ </a:t>
            </a:r>
            <a:r>
              <a:rPr lang="en-US" sz="2400" dirty="0">
                <a:solidFill>
                  <a:srgbClr val="FF0000"/>
                </a:solidFill>
              </a:rPr>
              <a:t>helm search repo brigade</a:t>
            </a:r>
          </a:p>
          <a:p>
            <a:pPr marL="0" indent="0">
              <a:buNone/>
            </a:pPr>
            <a:endParaRPr lang="en-US" sz="2400" dirty="0"/>
          </a:p>
        </p:txBody>
      </p:sp>
    </p:spTree>
    <p:extLst>
      <p:ext uri="{BB962C8B-B14F-4D97-AF65-F5344CB8AC3E}">
        <p14:creationId xmlns:p14="http://schemas.microsoft.com/office/powerpoint/2010/main" val="1160070987"/>
      </p:ext>
    </p:extLst>
  </p:cSld>
  <p:clrMapOvr>
    <a:masterClrMapping/>
  </p:clrMapOvr>
  <p:transition>
    <p:fade/>
  </p:transition>
</p:sld>
</file>

<file path=ppt/theme/theme1.xml><?xml version="1.0" encoding="utf-8"?>
<a:theme xmlns:a="http://schemas.openxmlformats.org/drawingml/2006/main" name="White Template">
  <a:themeElements>
    <a:clrScheme name="TS_20_Blue on White">
      <a:dk1>
        <a:srgbClr val="000000"/>
      </a:dk1>
      <a:lt1>
        <a:srgbClr val="FFFFFF"/>
      </a:lt1>
      <a:dk2>
        <a:srgbClr val="243A5E"/>
      </a:dk2>
      <a:lt2>
        <a:srgbClr val="E6E6E6"/>
      </a:lt2>
      <a:accent1>
        <a:srgbClr val="0078D4"/>
      </a:accent1>
      <a:accent2>
        <a:srgbClr val="243A5E"/>
      </a:accent2>
      <a:accent3>
        <a:srgbClr val="50E6FF"/>
      </a:accent3>
      <a:accent4>
        <a:srgbClr val="008575"/>
      </a:accent4>
      <a:accent5>
        <a:srgbClr val="274B47"/>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extLst>
    <a:ext uri="{05A4C25C-085E-4340-85A3-A5531E510DB2}">
      <thm15:themeFamily xmlns:thm15="http://schemas.microsoft.com/office/thememl/2012/main" name="Microsoft_brand_template_blue.potx" id="{480B23C3-38C8-4962-83A2-3297C539F5A5}" vid="{4711DFBC-8085-446F-AC17-C262437718B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3714CF6683E8041AFD1C5610185BCF7" ma:contentTypeVersion="4" ma:contentTypeDescription="Create a new document." ma:contentTypeScope="" ma:versionID="23e8133fd0b723b68dd84b1165d5a493">
  <xsd:schema xmlns:xsd="http://www.w3.org/2001/XMLSchema" xmlns:xs="http://www.w3.org/2001/XMLSchema" xmlns:p="http://schemas.microsoft.com/office/2006/metadata/properties" xmlns:ns2="4724af67-6ca7-4004-8ba4-af13d9fc8dce" xmlns:ns3="7741d717-973a-4876-bbd8-8b1348132c55" targetNamespace="http://schemas.microsoft.com/office/2006/metadata/properties" ma:root="true" ma:fieldsID="4d5f1598292f6d6fc8cc317357350f0b" ns2:_="" ns3:_="">
    <xsd:import namespace="4724af67-6ca7-4004-8ba4-af13d9fc8dce"/>
    <xsd:import namespace="7741d717-973a-4876-bbd8-8b1348132c55"/>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724af67-6ca7-4004-8ba4-af13d9fc8dce"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7741d717-973a-4876-bbd8-8b1348132c55"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243151E-3012-48B4-BD59-1EB9D9A3AB4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724af67-6ca7-4004-8ba4-af13d9fc8dce"/>
    <ds:schemaRef ds:uri="7741d717-973a-4876-bbd8-8b1348132c5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D505CEC-A02A-40A9-925B-45E60DE5E51C}">
  <ds:schemaRefs>
    <ds:schemaRef ds:uri="http://schemas.microsoft.com/sharepoint/v3/contenttype/forms"/>
  </ds:schemaRefs>
</ds:datastoreItem>
</file>

<file path=customXml/itemProps3.xml><?xml version="1.0" encoding="utf-8"?>
<ds:datastoreItem xmlns:ds="http://schemas.openxmlformats.org/officeDocument/2006/customXml" ds:itemID="{208C6197-69F6-46EC-9147-C0F969F7BD2C}">
  <ds:schemaRefs>
    <ds:schemaRef ds:uri="http://schemas.microsoft.com/office/2006/metadata/properties"/>
    <ds:schemaRef ds:uri="http://schemas.microsoft.com/office/infopath/2007/PartnerControl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Microsoft brand template-blue</Template>
  <TotalTime>3899</TotalTime>
  <Words>3852</Words>
  <Application>Microsoft Office PowerPoint</Application>
  <PresentationFormat>Widescreen</PresentationFormat>
  <Paragraphs>477</Paragraphs>
  <Slides>51</Slides>
  <Notes>18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51</vt:i4>
      </vt:variant>
    </vt:vector>
  </HeadingPairs>
  <TitlesOfParts>
    <vt:vector size="61" baseType="lpstr">
      <vt:lpstr>Arial</vt:lpstr>
      <vt:lpstr>Consolas</vt:lpstr>
      <vt:lpstr>Courier New</vt:lpstr>
      <vt:lpstr>Monaco</vt:lpstr>
      <vt:lpstr>Public Sans</vt:lpstr>
      <vt:lpstr>Segoe UI</vt:lpstr>
      <vt:lpstr>Segoe UI Semibold</vt:lpstr>
      <vt:lpstr>Space Mono</vt:lpstr>
      <vt:lpstr>Wingdings</vt:lpstr>
      <vt:lpstr>White Template</vt:lpstr>
      <vt:lpstr>Helm </vt:lpstr>
      <vt:lpstr>Agenda</vt:lpstr>
      <vt:lpstr>Three Big Concepts</vt:lpstr>
      <vt:lpstr>Big Picture Helm 3</vt:lpstr>
      <vt:lpstr>3 Big Concepts</vt:lpstr>
      <vt:lpstr>Summary</vt:lpstr>
      <vt:lpstr>Finding Charts</vt:lpstr>
      <vt:lpstr>Finding Charts</vt:lpstr>
      <vt:lpstr>Finding Charts</vt:lpstr>
      <vt:lpstr>Fuzzy String Matching</vt:lpstr>
      <vt:lpstr>Summary</vt:lpstr>
      <vt:lpstr>Installing Helm Package</vt:lpstr>
      <vt:lpstr>Helm Install Package</vt:lpstr>
      <vt:lpstr>Install Helm Package</vt:lpstr>
      <vt:lpstr>Install Helm Package Status</vt:lpstr>
      <vt:lpstr>Customize the Chart Before Installing </vt:lpstr>
      <vt:lpstr>Customize the Chart Before Installing </vt:lpstr>
      <vt:lpstr>Two Ways to pass Configuration Data</vt:lpstr>
      <vt:lpstr>Two Ways to pass Configuration Data</vt:lpstr>
      <vt:lpstr>Format and Limitations of --set</vt:lpstr>
      <vt:lpstr>Format and Limitations of --set</vt:lpstr>
      <vt:lpstr>Format and Limitations of --set</vt:lpstr>
      <vt:lpstr>Format and Limitations of --set</vt:lpstr>
      <vt:lpstr>More Install Methods</vt:lpstr>
      <vt:lpstr>Summary</vt:lpstr>
      <vt:lpstr>Helm Upgrade and Rollback</vt:lpstr>
      <vt:lpstr>Helm upgrade and Rollback </vt:lpstr>
      <vt:lpstr>Helm Upgrade Command</vt:lpstr>
      <vt:lpstr>Helm Upgrade Command</vt:lpstr>
      <vt:lpstr>Helm upgrade and Rollback helpful options </vt:lpstr>
      <vt:lpstr>Helm upgrade and Rollback </vt:lpstr>
      <vt:lpstr>Summary</vt:lpstr>
      <vt:lpstr>Uninstall</vt:lpstr>
      <vt:lpstr>Uninstall</vt:lpstr>
      <vt:lpstr>Uninstall </vt:lpstr>
      <vt:lpstr>Summary</vt:lpstr>
      <vt:lpstr>Helm Repo</vt:lpstr>
      <vt:lpstr>Helm Repo</vt:lpstr>
      <vt:lpstr>Helm Repo</vt:lpstr>
      <vt:lpstr>Summary</vt:lpstr>
      <vt:lpstr>Helm Charts</vt:lpstr>
      <vt:lpstr>Create Chart</vt:lpstr>
      <vt:lpstr>Charts</vt:lpstr>
      <vt:lpstr>Charts</vt:lpstr>
      <vt:lpstr>A First Template</vt:lpstr>
      <vt:lpstr>Values Files</vt:lpstr>
      <vt:lpstr>Values Files</vt:lpstr>
      <vt:lpstr>Demo</vt:lpstr>
      <vt:lpstr>Summary</vt:lpstr>
      <vt:lpstr>Conclusion</vt:lpstr>
      <vt:lpstr>Conclusion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Helm</dc:title>
  <dc:subject/>
  <dc:creator>Tim Oleson</dc:creator>
  <cp:keywords/>
  <dc:description/>
  <cp:lastModifiedBy>Tim Oleson</cp:lastModifiedBy>
  <cp:revision>2</cp:revision>
  <dcterms:created xsi:type="dcterms:W3CDTF">2021-03-01T14:24:33Z</dcterms:created>
  <dcterms:modified xsi:type="dcterms:W3CDTF">2021-04-27T12:03:21Z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0x01010013714CF6683E8041AFD1C5610185BCF7</vt:lpwstr>
  </property>
</Properties>
</file>