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136F-6573-4515-82CB-8094B3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3DA75A-E85E-4FC5-8E12-47DBAE04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B7F28-BB6F-4B55-A840-250AE8F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F80B7-0615-46C0-8A65-F062877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314EB-2C3A-41B3-873D-BD0CCA3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88F1-7301-4817-98EB-62461BA0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6ECF0-7ECD-4F29-B333-8BCF77C2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C194F-B5A2-414C-9271-8D77FC04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58F5E-096B-4992-8A34-708F05F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9D4F1-080A-44AC-A7E1-7B1A25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3B63BF-61CD-48D9-8270-D0702A5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8B155-3079-473C-8A0A-13A0AE72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CEBCE-DA87-49B6-B3E3-B9145F80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16B73-AF55-4555-AAA8-BFA9F3AD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2F140-0618-4501-912D-67ACAE4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1D3A-C0AD-455E-A60D-1AFB4E0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D05ED-96FB-455A-A77A-325C04EC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61AB6-0397-409D-B969-09087E0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85D-E9FE-42DE-B8A9-B7BDEF6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F531-8664-4C47-BFE1-8587670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73EAE-538E-481E-94FB-D944D8A3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651D9-9AA7-4856-AF44-D32F1B8C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5CCE-B1D9-47F5-9F01-71D8EF4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B0421-C295-4DBD-BBB6-68AAA55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9BD7A-9AB8-4BFA-97CA-FF12A57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6661-2A73-4B42-B914-1F966498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EDC4F-FC3D-4B42-ACA8-6A397F92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2D08E-E0C4-469B-86A6-017A2EDC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06D22-4017-4996-BED4-10F84C9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2D1F4-185A-4E1B-AABB-E06E8009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F15AF-9458-42F6-84CC-7E40929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8569-F1F8-48CF-9F97-01E3063A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EF1B3-D0B5-45DA-A9AA-4B26DAD3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5B0BB4-1F78-4960-99ED-2561D408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D9B475-0AB5-4D08-B38A-611E9718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2B55C-4C5F-401F-9223-C4D03128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BAB28-6959-4C38-8510-EBB640B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F148B8-00A8-4A2D-A446-E89FF5A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241C2-BDEF-4CE1-9017-7669A6F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AA6A-34A3-4821-BE97-E590724C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835FB-0925-4339-8AF6-89FEE40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43C002-25E8-4B06-9F5E-9A1E413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CDED7-63DD-48DA-BD6C-7AFFE10B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C66491-7EAE-4FA5-B99E-CD5CE63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73670-5690-4B4A-8676-8A7EAB16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DE9A2-7724-42C9-A042-D769E1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8A2E-185F-4330-A050-D990CF12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007F5-10CE-48D6-80BA-78EE3EF4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7439B-5934-4F81-BC4E-BF52CBFA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4401B-288E-4632-875D-D9D9A55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8EBC8-0ACB-4B4B-853B-E71624B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A8B90-E99D-4D29-817C-24B5AB1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09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24140-4086-474C-9BD8-F25B1A6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F7201B-8212-4F4C-8BA2-9951093A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43CC5-9E6A-4D83-A941-173AC0E0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369DC-D53B-44B6-8E67-2D2E796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3E305-9F20-44F2-A3FD-B77A97A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20847-B30E-4AB4-AEA2-DBAE1C4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889F97-F6D2-43C7-BE34-7BBA436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7F80-3128-4FA3-BC0D-398EA11C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9EF75-7DB7-48C4-B5DA-FF65C1AB7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5FBC3-C50D-4125-8735-08ACCCC3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B92FE-91A6-4CAE-A1E6-5B17088D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54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Kugel-Labyrinth-Geschicklichkeitsspiel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B6EDF3-1FF2-4ADE-8D7B-2174FCBF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r="7157"/>
          <a:stretch/>
        </p:blipFill>
        <p:spPr>
          <a:xfrm>
            <a:off x="4111487" y="1993863"/>
            <a:ext cx="8080513" cy="44407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838200" y="2256823"/>
            <a:ext cx="447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Kugel muss durch Kippen des Spielbretts ins Ziel befördert werden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Kippen über eine Maussteuerung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Löcher in die die Kugel hineinfliegen kann</a:t>
            </a:r>
          </a:p>
          <a:p>
            <a:pPr marL="452438" lvl="1" indent="-277813">
              <a:buFont typeface="Symbol" panose="05050102010706020507" pitchFamily="18" charset="2"/>
              <a:buChar char="®"/>
            </a:pPr>
            <a:r>
              <a:rPr lang="de-DE" dirty="0"/>
              <a:t>Kugel kommt zurück zur Startposition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Sich stetig bewegende Wände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42027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Kugel muss durch Kippen der Plattformen ins Ziel befördert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Plattform, auf der sich die Kugel befindet, kann gekippt und gedreht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Kippen und Drehen über eine Maussteuerung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Fliegt die Kugel runter, kommt sie zurück zur Startposition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396289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Kanonen, die automatisch auf die Kugel schießen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Schanzen, Löcher und sich stetig bewegende Wände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Soundeffekt bei Kollisionen der Kugel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Startmenu in dem das Spiel gestartet und zur Bestenliste navigiert werden kann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Kippgeschwindigkeit kann in den Gamesettings konfiguriert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Klassenhierarchie innerhalb der Skriptkomponenten</a:t>
            </a:r>
          </a:p>
        </p:txBody>
      </p:sp>
    </p:spTree>
    <p:extLst>
      <p:ext uri="{BB962C8B-B14F-4D97-AF65-F5344CB8AC3E}">
        <p14:creationId xmlns:p14="http://schemas.microsoft.com/office/powerpoint/2010/main" val="41691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Maze Ball</vt:lpstr>
      <vt:lpstr>Maze Ball</vt:lpstr>
      <vt:lpstr>Maze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Ball</dc:title>
  <dc:creator>Matthias Roming</dc:creator>
  <cp:lastModifiedBy>Matthias Roming</cp:lastModifiedBy>
  <cp:revision>19</cp:revision>
  <dcterms:created xsi:type="dcterms:W3CDTF">2021-05-28T15:51:04Z</dcterms:created>
  <dcterms:modified xsi:type="dcterms:W3CDTF">2021-05-31T14:42:53Z</dcterms:modified>
</cp:coreProperties>
</file>