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136F-6573-4515-82CB-8094B3CD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3DA75A-E85E-4FC5-8E12-47DBAE04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B7F28-BB6F-4B55-A840-250AE8F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F80B7-0615-46C0-8A65-F062877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314EB-2C3A-41B3-873D-BD0CCA3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C88F1-7301-4817-98EB-62461BA0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6ECF0-7ECD-4F29-B333-8BCF77C2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C194F-B5A2-414C-9271-8D77FC04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158F5E-096B-4992-8A34-708F05F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9D4F1-080A-44AC-A7E1-7B1A25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3B63BF-61CD-48D9-8270-D0702A51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F8B155-3079-473C-8A0A-13A0AE72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CEBCE-DA87-49B6-B3E3-B9145F80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16B73-AF55-4555-AAA8-BFA9F3AD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2F140-0618-4501-912D-67ACAE4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C1D3A-C0AD-455E-A60D-1AFB4E0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D05ED-96FB-455A-A77A-325C04EC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61AB6-0397-409D-B969-09087E05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EE85D-E9FE-42DE-B8A9-B7BDEF6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F531-8664-4C47-BFE1-8587670F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73EAE-538E-481E-94FB-D944D8A3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651D9-9AA7-4856-AF44-D32F1B8C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5CCE-B1D9-47F5-9F01-71D8EF4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B0421-C295-4DBD-BBB6-68AAA551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9BD7A-9AB8-4BFA-97CA-FF12A57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D6661-2A73-4B42-B914-1F966498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EDC4F-FC3D-4B42-ACA8-6A397F92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C2D08E-E0C4-469B-86A6-017A2EDC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06D22-4017-4996-BED4-10F84C9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2D1F4-185A-4E1B-AABB-E06E8009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F15AF-9458-42F6-84CC-7E409290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8569-F1F8-48CF-9F97-01E3063A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EF1B3-D0B5-45DA-A9AA-4B26DAD3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5B0BB4-1F78-4960-99ED-2561D408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D9B475-0AB5-4D08-B38A-611E97187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2B55C-4C5F-401F-9223-C4D03128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BAB28-6959-4C38-8510-EBB640B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F148B8-00A8-4A2D-A446-E89FF5A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5241C2-BDEF-4CE1-9017-7669A6F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EAA6A-34A3-4821-BE97-E590724C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6835FB-0925-4339-8AF6-89FEE40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43C002-25E8-4B06-9F5E-9A1E413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CDED7-63DD-48DA-BD6C-7AFFE10B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C66491-7EAE-4FA5-B99E-CD5CE63D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73670-5690-4B4A-8676-8A7EAB16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DE9A2-7724-42C9-A042-D769E18B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8A2E-185F-4330-A050-D990CF12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007F5-10CE-48D6-80BA-78EE3EF4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7439B-5934-4F81-BC4E-BF52CBFA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4401B-288E-4632-875D-D9D9A55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8EBC8-0ACB-4B4B-853B-E71624B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A8B90-E99D-4D29-817C-24B5AB1A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09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24140-4086-474C-9BD8-F25B1A6A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F7201B-8212-4F4C-8BA2-9951093A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43CC5-9E6A-4D83-A941-173AC0E0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7369DC-D53B-44B6-8E67-2D2E7961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3E305-9F20-44F2-A3FD-B77A97AC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20847-B30E-4AB4-AEA2-DBAE1C4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889F97-F6D2-43C7-BE34-7BBA436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87F80-3128-4FA3-BC0D-398EA11C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9EF75-7DB7-48C4-B5DA-FF65C1AB7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8004-E226-4CFA-9490-C43107A0C39A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5FBC3-C50D-4125-8735-08ACCCC3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B92FE-91A6-4CAE-A1E6-5B17088D5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Kugel muss durch Kippen der Plattformen ins Ziel befördert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Plattform, auf der sich die Kugel befindet, kann gekippt und gedreht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Kippen und Drehen über eine Maussteuerung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Fliegt die Kugel runter, kommt sie zurück zur Startposition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Erreichen einer Zielplattform beendet das Spiel</a:t>
            </a:r>
          </a:p>
        </p:txBody>
      </p:sp>
    </p:spTree>
    <p:extLst>
      <p:ext uri="{BB962C8B-B14F-4D97-AF65-F5344CB8AC3E}">
        <p14:creationId xmlns:p14="http://schemas.microsoft.com/office/powerpoint/2010/main" val="78942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D46B0-8AC6-4A9A-935C-6A9F054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398BC-CF99-4EF8-84EB-86A0C9AD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Plattformkomponente, die an die Plattformen in der Szene angehängt werden kann</a:t>
            </a:r>
          </a:p>
          <a:p>
            <a:r>
              <a:rPr lang="de-DE" dirty="0"/>
              <a:t>Kanonenkomponente</a:t>
            </a:r>
          </a:p>
          <a:p>
            <a:r>
              <a:rPr lang="de-DE" dirty="0"/>
              <a:t>Komponente für bewegliche Wände</a:t>
            </a:r>
          </a:p>
        </p:txBody>
      </p:sp>
    </p:spTree>
    <p:extLst>
      <p:ext uri="{BB962C8B-B14F-4D97-AF65-F5344CB8AC3E}">
        <p14:creationId xmlns:p14="http://schemas.microsoft.com/office/powerpoint/2010/main" val="290745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9D496-6F74-4866-8683-B6A21E9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Maße &amp; Positionen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AE8FC-A95B-4800-8E2C-74812DD3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Startposition ist 0</a:t>
            </a:r>
          </a:p>
          <a:p>
            <a:r>
              <a:rPr lang="de-DE" dirty="0"/>
              <a:t>Balldurchmesser ist 1</a:t>
            </a:r>
          </a:p>
        </p:txBody>
      </p:sp>
    </p:spTree>
    <p:extLst>
      <p:ext uri="{BB962C8B-B14F-4D97-AF65-F5344CB8AC3E}">
        <p14:creationId xmlns:p14="http://schemas.microsoft.com/office/powerpoint/2010/main" val="311085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C7094-895F-4971-9A8C-7D9E5349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Event-System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79E57-B09D-4C92-B3B6-212206AD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Kollisionen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Soundeffekt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Plattformkontrollwechsel</a:t>
            </a:r>
            <a:endParaRPr lang="de-DE" dirty="0"/>
          </a:p>
          <a:p>
            <a:pPr lvl="1"/>
            <a:r>
              <a:rPr lang="de-DE" dirty="0"/>
              <a:t>Spielende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Triggerbox</a:t>
            </a:r>
            <a:r>
              <a:rPr lang="de-DE" dirty="0">
                <a:sym typeface="Wingdings" panose="05000000000000000000" pitchFamily="2" charset="2"/>
              </a:rPr>
              <a:t> Ein- und Austritte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Zurücksetzen des Balls</a:t>
            </a:r>
          </a:p>
          <a:p>
            <a:pPr lvl="1"/>
            <a:r>
              <a:rPr lang="de-DE" dirty="0"/>
              <a:t>Abfeuern einer Kanone</a:t>
            </a:r>
          </a:p>
        </p:txBody>
      </p:sp>
    </p:spTree>
    <p:extLst>
      <p:ext uri="{BB962C8B-B14F-4D97-AF65-F5344CB8AC3E}">
        <p14:creationId xmlns:p14="http://schemas.microsoft.com/office/powerpoint/2010/main" val="32191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54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Kugel-Labyrinth-Geschicklichkeitsspiel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B6EDF3-1FF2-4ADE-8D7B-2174FCBFC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r="7157"/>
          <a:stretch/>
        </p:blipFill>
        <p:spPr>
          <a:xfrm>
            <a:off x="4111487" y="1993863"/>
            <a:ext cx="8080513" cy="44407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838200" y="2256823"/>
            <a:ext cx="447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Kugel muss durch Kippen des Spielbretts ins Ziel befördert werden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Kippen über eine Maussteuerung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Löcher in die die Kugel hineinfliegen kann</a:t>
            </a:r>
          </a:p>
          <a:p>
            <a:pPr marL="452438" lvl="1" indent="-277813">
              <a:buFont typeface="Symbol" panose="05050102010706020507" pitchFamily="18" charset="2"/>
              <a:buChar char="®"/>
            </a:pPr>
            <a:r>
              <a:rPr lang="de-DE" dirty="0"/>
              <a:t>Kugel kommt zurück zur Startposition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Sich stetig bewegende Wände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Wird das Ziel erreicht, wird der Ball zurückgesetzt und die Zeit in einer Bestzeitentabelle gespeichert</a:t>
            </a:r>
          </a:p>
        </p:txBody>
      </p:sp>
    </p:spTree>
    <p:extLst>
      <p:ext uri="{BB962C8B-B14F-4D97-AF65-F5344CB8AC3E}">
        <p14:creationId xmlns:p14="http://schemas.microsoft.com/office/powerpoint/2010/main" val="42027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Kanonen, die automatisch auf die Kugel schießen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Schanzen, Löcher und sich stetig bewegende Wände</a:t>
            </a:r>
          </a:p>
        </p:txBody>
      </p:sp>
    </p:spTree>
    <p:extLst>
      <p:ext uri="{BB962C8B-B14F-4D97-AF65-F5344CB8AC3E}">
        <p14:creationId xmlns:p14="http://schemas.microsoft.com/office/powerpoint/2010/main" val="416912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BCDE0-60BE-4B3A-83EF-0346D05C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95B5B-2ED5-43EA-A4A0-2FAA2D17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Navigation im Startmenu</a:t>
            </a:r>
          </a:p>
          <a:p>
            <a:r>
              <a:rPr lang="de-DE" dirty="0"/>
              <a:t>Spielabbruch: Escape und in-game-Dialog</a:t>
            </a:r>
          </a:p>
          <a:p>
            <a:r>
              <a:rPr lang="de-DE" dirty="0"/>
              <a:t>Kippen der Plattformen: Bewegung der Maus</a:t>
            </a:r>
          </a:p>
          <a:p>
            <a:r>
              <a:rPr lang="de-DE" dirty="0"/>
              <a:t>Drehen der Plattformen: Mausrad</a:t>
            </a:r>
          </a:p>
        </p:txBody>
      </p:sp>
    </p:spTree>
    <p:extLst>
      <p:ext uri="{BB962C8B-B14F-4D97-AF65-F5344CB8AC3E}">
        <p14:creationId xmlns:p14="http://schemas.microsoft.com/office/powerpoint/2010/main" val="27127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5B50E-A381-462C-8376-FA75B60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92E14-2199-43A9-8622-FAB5A3CD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Platformen</a:t>
            </a:r>
            <a:r>
              <a:rPr lang="de-DE" dirty="0"/>
              <a:t> auf denen der Ball rollt</a:t>
            </a:r>
          </a:p>
          <a:p>
            <a:r>
              <a:rPr lang="de-DE" dirty="0" err="1"/>
              <a:t>Triggerbox</a:t>
            </a:r>
            <a:r>
              <a:rPr lang="de-DE" dirty="0"/>
              <a:t> für den Abgrund,  die beim Eintritt den Ball zurücksetzt</a:t>
            </a:r>
          </a:p>
          <a:p>
            <a:r>
              <a:rPr lang="de-DE" dirty="0"/>
              <a:t>Kanonen, die auf den Ball schießen und ihn wegstoßen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6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CF113-6821-41EB-9044-9DCF6F9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Objektanzahl variabel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DB583-FAFB-4849-97D5-6354BA2C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Projektile werden von den Kanonen erzeugt, wenn der Ball eine </a:t>
            </a:r>
            <a:r>
              <a:rPr lang="de-DE" dirty="0" err="1"/>
              <a:t>Triggerbox</a:t>
            </a:r>
            <a:r>
              <a:rPr lang="de-DE" dirty="0"/>
              <a:t> betritt</a:t>
            </a:r>
          </a:p>
        </p:txBody>
      </p:sp>
    </p:spTree>
    <p:extLst>
      <p:ext uri="{BB962C8B-B14F-4D97-AF65-F5344CB8AC3E}">
        <p14:creationId xmlns:p14="http://schemas.microsoft.com/office/powerpoint/2010/main" val="7035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E6E99-26D4-4AE7-9DAA-976CAB58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Szenenhierarchie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2ABFAD2-454C-44B0-8905-AEB3DC68F9A9}"/>
              </a:ext>
            </a:extLst>
          </p:cNvPr>
          <p:cNvSpPr/>
          <p:nvPr/>
        </p:nvSpPr>
        <p:spPr>
          <a:xfrm>
            <a:off x="4441371" y="2084733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8FA8A1-A642-4ED6-A6AD-65457A4DD47B}"/>
              </a:ext>
            </a:extLst>
          </p:cNvPr>
          <p:cNvSpPr/>
          <p:nvPr/>
        </p:nvSpPr>
        <p:spPr>
          <a:xfrm>
            <a:off x="1322153" y="3116424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Sonne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2680CB-219E-4956-8958-961C08C01C0D}"/>
              </a:ext>
            </a:extLst>
          </p:cNvPr>
          <p:cNvSpPr/>
          <p:nvPr/>
        </p:nvSpPr>
        <p:spPr>
          <a:xfrm>
            <a:off x="3691813" y="3901307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Ball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028C4A-52BF-4146-BBBD-DF481A37301B}"/>
              </a:ext>
            </a:extLst>
          </p:cNvPr>
          <p:cNvSpPr/>
          <p:nvPr/>
        </p:nvSpPr>
        <p:spPr>
          <a:xfrm>
            <a:off x="6677610" y="3593353"/>
            <a:ext cx="1884784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Plattformen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A79A9E2-FD6B-4CD5-8D71-E4D0DE9E41AA}"/>
              </a:ext>
            </a:extLst>
          </p:cNvPr>
          <p:cNvSpPr/>
          <p:nvPr/>
        </p:nvSpPr>
        <p:spPr>
          <a:xfrm>
            <a:off x="5456704" y="4594525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Böden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CDA389-34E4-4369-ADC9-6D9A157A2933}"/>
              </a:ext>
            </a:extLst>
          </p:cNvPr>
          <p:cNvSpPr/>
          <p:nvPr/>
        </p:nvSpPr>
        <p:spPr>
          <a:xfrm>
            <a:off x="6625364" y="5607652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Wände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899599-8863-4AFE-9B76-182DCA11F77C}"/>
              </a:ext>
            </a:extLst>
          </p:cNvPr>
          <p:cNvSpPr/>
          <p:nvPr/>
        </p:nvSpPr>
        <p:spPr>
          <a:xfrm>
            <a:off x="9243220" y="3809756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Kanonen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E55B4E-6C8A-4AFE-9505-A33C374DEF0F}"/>
              </a:ext>
            </a:extLst>
          </p:cNvPr>
          <p:cNvSpPr/>
          <p:nvPr/>
        </p:nvSpPr>
        <p:spPr>
          <a:xfrm>
            <a:off x="8371742" y="4975659"/>
            <a:ext cx="1884784" cy="7636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Bewegliche Wände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C43C272-31A8-46E8-A8C6-1C7531A2026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39776" y="2618333"/>
            <a:ext cx="1944821" cy="5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7FED257-03E9-44E5-A1F4-BA25AC86FDB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2238" y="2709884"/>
            <a:ext cx="749558" cy="119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6C2B54-7D44-4009-B45E-05C34B12109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5858994" y="2618333"/>
            <a:ext cx="1761008" cy="97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6D2A63E-06D0-4EEC-9263-6F93043CF38B}"/>
              </a:ext>
            </a:extLst>
          </p:cNvPr>
          <p:cNvSpPr/>
          <p:nvPr/>
        </p:nvSpPr>
        <p:spPr>
          <a:xfrm>
            <a:off x="2792965" y="4893205"/>
            <a:ext cx="1197427" cy="432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Kamera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28CF53C-77A0-4751-B43B-12F4B00BA9E8}"/>
              </a:ext>
            </a:extLst>
          </p:cNvPr>
          <p:cNvCxnSpPr>
            <a:cxnSpLocks/>
            <a:stCxn id="6" idx="3"/>
            <a:endCxn id="25" idx="0"/>
          </p:cNvCxnSpPr>
          <p:nvPr/>
        </p:nvCxnSpPr>
        <p:spPr>
          <a:xfrm flipH="1">
            <a:off x="3391679" y="4434907"/>
            <a:ext cx="543360" cy="4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CF501BD-3E32-4084-A242-03D972E2C237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287129" y="4126953"/>
            <a:ext cx="666501" cy="46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01FE875-35F5-4671-83F1-4230A9DECA1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455789" y="4218504"/>
            <a:ext cx="164213" cy="138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8EC329D-6A99-412D-B0B2-60837D66AFC9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8286374" y="4126953"/>
            <a:ext cx="1027760" cy="84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5C6F72A-9B70-4C8E-8706-2871096AB8B1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8562394" y="3901307"/>
            <a:ext cx="924052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E17A7121-65C1-447E-92B1-6548CFF319DB}"/>
              </a:ext>
            </a:extLst>
          </p:cNvPr>
          <p:cNvSpPr/>
          <p:nvPr/>
        </p:nvSpPr>
        <p:spPr>
          <a:xfrm>
            <a:off x="8308907" y="2475890"/>
            <a:ext cx="2017267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Zielplattform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3907B97-DF1F-4518-8C6E-883E4A5D264B}"/>
              </a:ext>
            </a:extLst>
          </p:cNvPr>
          <p:cNvCxnSpPr>
            <a:cxnSpLocks/>
            <a:stCxn id="4" idx="6"/>
            <a:endCxn id="89" idx="2"/>
          </p:cNvCxnSpPr>
          <p:nvPr/>
        </p:nvCxnSpPr>
        <p:spPr>
          <a:xfrm>
            <a:off x="6102220" y="2397309"/>
            <a:ext cx="2206687" cy="3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085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D03CA-2695-4E79-A759-6566A322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3E8A3-9426-4735-A094-A573B1D1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Soundeffekte bei:</a:t>
            </a:r>
          </a:p>
          <a:p>
            <a:pPr lvl="1"/>
            <a:r>
              <a:rPr lang="de-DE" dirty="0"/>
              <a:t>Kollisionen des Balls</a:t>
            </a:r>
          </a:p>
          <a:p>
            <a:pPr lvl="1"/>
            <a:r>
              <a:rPr lang="de-DE" dirty="0"/>
              <a:t>Kontrollwechsel der Plattform</a:t>
            </a:r>
          </a:p>
          <a:p>
            <a:pPr lvl="1"/>
            <a:r>
              <a:rPr lang="de-DE" dirty="0"/>
              <a:t>Sturz in den Abgrund</a:t>
            </a:r>
          </a:p>
          <a:p>
            <a:pPr lvl="1"/>
            <a:r>
              <a:rPr lang="de-DE" dirty="0"/>
              <a:t>Erreichen des Ziels</a:t>
            </a:r>
          </a:p>
        </p:txBody>
      </p:sp>
    </p:spTree>
    <p:extLst>
      <p:ext uri="{BB962C8B-B14F-4D97-AF65-F5344CB8AC3E}">
        <p14:creationId xmlns:p14="http://schemas.microsoft.com/office/powerpoint/2010/main" val="258405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57AEC-9843-447A-9CA1-253DCAB7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A2836-19F9-4D53-9B5D-80F89657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Startmenu in dem das Spiel gestartet und zur Bestenliste navigiert werden kann</a:t>
            </a:r>
          </a:p>
          <a:p>
            <a:r>
              <a:rPr lang="de-DE" dirty="0"/>
              <a:t>Das Spiel kann über ein in-game-Dialog abgebrochen werden, um zum Startmenu </a:t>
            </a:r>
            <a:r>
              <a:rPr lang="de-DE" dirty="0" err="1"/>
              <a:t>zurückzugelangen</a:t>
            </a:r>
            <a:endParaRPr lang="de-DE" dirty="0"/>
          </a:p>
          <a:p>
            <a:r>
              <a:rPr lang="de-DE" dirty="0"/>
              <a:t>Zeitanzeige während des Spiels</a:t>
            </a:r>
          </a:p>
        </p:txBody>
      </p:sp>
    </p:spTree>
    <p:extLst>
      <p:ext uri="{BB962C8B-B14F-4D97-AF65-F5344CB8AC3E}">
        <p14:creationId xmlns:p14="http://schemas.microsoft.com/office/powerpoint/2010/main" val="281460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B25BE-E8BE-4EAE-B8A3-951FADB0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AAB02-E45C-4BD7-9E18-6A3E71DE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Bestenliste in der die Bestzeiten gespeichert sind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Gamesettings in denen z.B. </a:t>
            </a:r>
            <a:r>
              <a:rPr lang="de-DE" dirty="0"/>
              <a:t>die Kippgeschwindigkeit konfiguriert werden kann</a:t>
            </a:r>
          </a:p>
        </p:txBody>
      </p:sp>
    </p:spTree>
    <p:extLst>
      <p:ext uri="{BB962C8B-B14F-4D97-AF65-F5344CB8AC3E}">
        <p14:creationId xmlns:p14="http://schemas.microsoft.com/office/powerpoint/2010/main" val="120681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69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</vt:lpstr>
      <vt:lpstr>Maze Ball</vt:lpstr>
      <vt:lpstr>Maze Ball</vt:lpstr>
      <vt:lpstr>Nutzerinteraktionen</vt:lpstr>
      <vt:lpstr>Objektinteraktionen</vt:lpstr>
      <vt:lpstr>Objektanzahl variabel</vt:lpstr>
      <vt:lpstr>Szenenhierarchie</vt:lpstr>
      <vt:lpstr>Sound</vt:lpstr>
      <vt:lpstr>GUI</vt:lpstr>
      <vt:lpstr>Externe Daten</vt:lpstr>
      <vt:lpstr>Komponenten</vt:lpstr>
      <vt:lpstr>Maße &amp; Positionen</vt:lpstr>
      <vt:lpstr>Event-System</vt:lpstr>
      <vt:lpstr>Maze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Ball</dc:title>
  <dc:creator>Matthias Roming</dc:creator>
  <cp:lastModifiedBy>Matthias Roming</cp:lastModifiedBy>
  <cp:revision>33</cp:revision>
  <dcterms:created xsi:type="dcterms:W3CDTF">2021-05-28T15:51:04Z</dcterms:created>
  <dcterms:modified xsi:type="dcterms:W3CDTF">2021-06-08T16:26:44Z</dcterms:modified>
</cp:coreProperties>
</file>