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D136F-6573-4515-82CB-8094B3CD8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3DA75A-E85E-4FC5-8E12-47DBAE049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B7F28-BB6F-4B55-A840-250AE8F5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5F80B7-0615-46C0-8A65-F062877C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5314EB-2C3A-41B3-873D-BD0CCA30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5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C88F1-7301-4817-98EB-62461BA0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16ECF0-7ECD-4F29-B333-8BCF77C29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3C194F-B5A2-414C-9271-8D77FC04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158F5E-096B-4992-8A34-708F05F1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89D4F1-080A-44AC-A7E1-7B1A25A2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81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3B63BF-61CD-48D9-8270-D0702A51E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F8B155-3079-473C-8A0A-13A0AE729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7CEBCE-DA87-49B6-B3E3-B9145F80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616B73-AF55-4555-AAA8-BFA9F3AD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D2F140-0618-4501-912D-67ACAE45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0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C1D3A-C0AD-455E-A60D-1AFB4E0C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D05ED-96FB-455A-A77A-325C04EC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61AB6-0397-409D-B969-09087E05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EE85D-E9FE-42DE-B8A9-B7BDEF61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6F531-8664-4C47-BFE1-8587670F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60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73EAE-538E-481E-94FB-D944D8A3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9651D9-9AA7-4856-AF44-D32F1B8C7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C5CCE-B1D9-47F5-9F01-71D8EF43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5B0421-C295-4DBD-BBB6-68AAA551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9BD7A-9AB8-4BFA-97CA-FF12A57A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12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D6661-2A73-4B42-B914-1F966498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EDC4F-FC3D-4B42-ACA8-6A397F92D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C2D08E-E0C4-469B-86A6-017A2EDCC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306D22-4017-4996-BED4-10F84C91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2D1F4-185A-4E1B-AABB-E06E8009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AF15AF-9458-42F6-84CC-7E409290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60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58569-F1F8-48CF-9F97-01E3063A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AEF1B3-D0B5-45DA-A9AA-4B26DAD3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5B0BB4-1F78-4960-99ED-2561D4080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D9B475-0AB5-4D08-B38A-611E97187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82B55C-4C5F-401F-9223-C4D031283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7BAB28-6959-4C38-8510-EBB640BC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F148B8-00A8-4A2D-A446-E89FF5A0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5241C2-BDEF-4CE1-9017-7669A6FD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6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EAA6A-34A3-4821-BE97-E590724C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6835FB-0925-4339-8AF6-89FEE40D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43C002-25E8-4B06-9F5E-9A1E4133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4CDED7-63DD-48DA-BD6C-7AFFE10B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7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C66491-7EAE-4FA5-B99E-CD5CE63D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973670-5690-4B4A-8676-8A7EAB16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DE9A2-7724-42C9-A042-D769E18B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61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28A2E-185F-4330-A050-D990CF12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7007F5-10CE-48D6-80BA-78EE3EF4D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47439B-5934-4F81-BC4E-BF52CBFA5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F4401B-288E-4632-875D-D9D9A55C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98EBC8-0ACB-4B4B-853B-E71624BD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BA8B90-E99D-4D29-817C-24B5AB1A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09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24140-4086-474C-9BD8-F25B1A6A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F7201B-8212-4F4C-8BA2-9951093AB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E43CC5-9E6A-4D83-A941-173AC0E03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7369DC-D53B-44B6-8E67-2D2E7961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03E305-9F20-44F2-A3FD-B77A97AC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E20847-B30E-4AB4-AEA2-DBAE1C41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5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4889F97-F6D2-43C7-BE34-7BBA4364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A87F80-3128-4FA3-BC0D-398EA11C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9EF75-7DB7-48C4-B5DA-FF65C1AB7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B8004-E226-4CFA-9490-C43107A0C39A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35FBC3-C50D-4125-8735-08ACCCC3B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4B92FE-91A6-4CAE-A1E6-5B17088D5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D43FF-A022-415E-9C7B-334008BD1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40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1421B-5AD1-4591-A95E-5477B135D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de-DE" sz="5400" dirty="0"/>
              <a:t>Maze Ball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359E76-72AE-4039-AC28-C2EE3502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Kugel-Labyrinth-Geschicklichkeitsspiel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B6EDF3-1FF2-4ADE-8D7B-2174FCBFC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" r="7157"/>
          <a:stretch/>
        </p:blipFill>
        <p:spPr>
          <a:xfrm>
            <a:off x="4111487" y="1993863"/>
            <a:ext cx="8080513" cy="44407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D95EB24-99C2-42DE-8871-B44CB5E20708}"/>
              </a:ext>
            </a:extLst>
          </p:cNvPr>
          <p:cNvSpPr txBox="1"/>
          <p:nvPr/>
        </p:nvSpPr>
        <p:spPr>
          <a:xfrm>
            <a:off x="838200" y="2256823"/>
            <a:ext cx="4479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 dirty="0"/>
              <a:t>Kugel muss durch Kippen des Spielbretts ins Ziel befördert werden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 dirty="0"/>
              <a:t>Kippen über eine Maussteuerung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 dirty="0"/>
              <a:t>Löcher in die die Kugel hineinfliegen kann</a:t>
            </a:r>
          </a:p>
          <a:p>
            <a:pPr marL="452438" lvl="1" indent="-277813">
              <a:buFont typeface="Symbol" panose="05050102010706020507" pitchFamily="18" charset="2"/>
              <a:buChar char="®"/>
            </a:pPr>
            <a:r>
              <a:rPr lang="de-DE" dirty="0"/>
              <a:t>Kugel kommt zurück zur Startposition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 dirty="0"/>
              <a:t>Sich stetig bewegende Wände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e-DE" dirty="0"/>
              <a:t>Wird das Ziel erreicht, wird der Ball zurückgesetzt und die Zeit in einer Bestzeitentabelle gespeichert</a:t>
            </a:r>
          </a:p>
        </p:txBody>
      </p:sp>
    </p:spTree>
    <p:extLst>
      <p:ext uri="{BB962C8B-B14F-4D97-AF65-F5344CB8AC3E}">
        <p14:creationId xmlns:p14="http://schemas.microsoft.com/office/powerpoint/2010/main" val="420277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41421B-5AD1-4591-A95E-5477B135D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de-DE" sz="6600" dirty="0"/>
              <a:t>Maze Ball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359E76-72AE-4039-AC28-C2EE3502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09541"/>
            <a:ext cx="10909643" cy="687406"/>
          </a:xfrm>
        </p:spPr>
        <p:txBody>
          <a:bodyPr anchor="ctr">
            <a:normAutofit/>
          </a:bodyPr>
          <a:lstStyle/>
          <a:p>
            <a:r>
              <a:rPr lang="de-DE" dirty="0"/>
              <a:t>Geschicklichkeitsspiel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C7D4C2-2FC0-4C75-A7E9-E4804E346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65127" y="2496947"/>
            <a:ext cx="7657143" cy="144761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D95EB24-99C2-42DE-8871-B44CB5E20708}"/>
              </a:ext>
            </a:extLst>
          </p:cNvPr>
          <p:cNvSpPr txBox="1"/>
          <p:nvPr/>
        </p:nvSpPr>
        <p:spPr>
          <a:xfrm>
            <a:off x="1075559" y="3944566"/>
            <a:ext cx="100362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Kugel muss durch Kippen der Plattformen ins Ziel befördert werden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Die Plattform, auf der sich die Kugel befindet, kann gekippt und gedreht werden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Kippen und Drehen über eine Maussteuerung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Fliegt die Kugel runter, kommt sie zurück zur Startposition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Wird das Ziel erreicht, wird der Ball zurückgesetzt und die Zeit in einer Bestzeitentabelle gespeichert</a:t>
            </a:r>
          </a:p>
        </p:txBody>
      </p:sp>
    </p:spTree>
    <p:extLst>
      <p:ext uri="{BB962C8B-B14F-4D97-AF65-F5344CB8AC3E}">
        <p14:creationId xmlns:p14="http://schemas.microsoft.com/office/powerpoint/2010/main" val="396289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41421B-5AD1-4591-A95E-5477B135D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de-DE" sz="6600" dirty="0"/>
              <a:t>Maze Ball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359E76-72AE-4039-AC28-C2EE3502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09541"/>
            <a:ext cx="10909643" cy="687406"/>
          </a:xfrm>
        </p:spPr>
        <p:txBody>
          <a:bodyPr anchor="ctr">
            <a:normAutofit/>
          </a:bodyPr>
          <a:lstStyle/>
          <a:p>
            <a:r>
              <a:rPr lang="de-DE" dirty="0"/>
              <a:t>Geschicklichkeitsspiel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C7D4C2-2FC0-4C75-A7E9-E4804E346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65127" y="2496947"/>
            <a:ext cx="7657143" cy="144761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D95EB24-99C2-42DE-8871-B44CB5E20708}"/>
              </a:ext>
            </a:extLst>
          </p:cNvPr>
          <p:cNvSpPr txBox="1"/>
          <p:nvPr/>
        </p:nvSpPr>
        <p:spPr>
          <a:xfrm>
            <a:off x="1075559" y="3944566"/>
            <a:ext cx="1003627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Kanonen, die automatisch auf die Kugel schießen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Schanzen, Löcher und sich stetig bewegende Wände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Soundeffekt bei Kollisionen der Kugel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Startmenu in dem das Spiel gestartet und zur Bestenliste navigiert werden kann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Kippgeschwindigkeit kann in den Gamesettings konfiguriert werden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Klassenhierarchie innerhalb der Skriptkomponenten</a:t>
            </a:r>
          </a:p>
        </p:txBody>
      </p:sp>
    </p:spTree>
    <p:extLst>
      <p:ext uri="{BB962C8B-B14F-4D97-AF65-F5344CB8AC3E}">
        <p14:creationId xmlns:p14="http://schemas.microsoft.com/office/powerpoint/2010/main" val="416912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Breitbild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</vt:lpstr>
      <vt:lpstr>Maze Ball</vt:lpstr>
      <vt:lpstr>Maze Ball</vt:lpstr>
      <vt:lpstr>Maze Ball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Ball</dc:title>
  <dc:creator>Matthias Roming</dc:creator>
  <cp:lastModifiedBy>Matthias Roming</cp:lastModifiedBy>
  <cp:revision>19</cp:revision>
  <dcterms:created xsi:type="dcterms:W3CDTF">2021-05-28T15:51:04Z</dcterms:created>
  <dcterms:modified xsi:type="dcterms:W3CDTF">2021-05-31T14:23:17Z</dcterms:modified>
</cp:coreProperties>
</file>