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1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6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8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7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1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3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82B2-D64C-4D6E-B41B-3815BF93708C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C7CBAA-A0E1-4DB5-AF81-7B8E5DEF052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0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4083E-CB52-4002-B039-96C5D56E9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440" y="351724"/>
            <a:ext cx="8637073" cy="2541431"/>
          </a:xfrm>
        </p:spPr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Visual studio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00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AD6B11-7CD7-497D-A0E4-8DD1651B4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06361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67304-5E5D-4514-8228-D9BC7A59D4A1}"/>
              </a:ext>
            </a:extLst>
          </p:cNvPr>
          <p:cNvSpPr txBox="1"/>
          <p:nvPr/>
        </p:nvSpPr>
        <p:spPr>
          <a:xfrm>
            <a:off x="2560320" y="3784209"/>
            <a:ext cx="6093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Дальше пару нюансов, проект – свойства – Компоновщик – Система – Подсистема – Выбираем Консоль.</a:t>
            </a:r>
          </a:p>
          <a:p>
            <a:r>
              <a:rPr lang="ru-RU" sz="2800" dirty="0"/>
              <a:t>Это нужно чтобы не вылетала консоль</a:t>
            </a:r>
          </a:p>
        </p:txBody>
      </p:sp>
    </p:spTree>
    <p:extLst>
      <p:ext uri="{BB962C8B-B14F-4D97-AF65-F5344CB8AC3E}">
        <p14:creationId xmlns:p14="http://schemas.microsoft.com/office/powerpoint/2010/main" val="307224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780FE4-4EC6-41CB-A464-10024771A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7" y="0"/>
            <a:ext cx="9502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21E79F-3EAF-4364-BA28-E8BDC2F7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5990" cy="5711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38EA0-B1C0-429D-A3DB-BD76AF47902D}"/>
              </a:ext>
            </a:extLst>
          </p:cNvPr>
          <p:cNvSpPr txBox="1"/>
          <p:nvPr/>
        </p:nvSpPr>
        <p:spPr>
          <a:xfrm>
            <a:off x="1478127" y="3059668"/>
            <a:ext cx="7301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Вот собственно и наше первое приложение – </a:t>
            </a:r>
            <a:r>
              <a:rPr lang="en-US" dirty="0">
                <a:solidFill>
                  <a:schemeClr val="bg1"/>
                </a:solidFill>
              </a:rPr>
              <a:t>Hello World</a:t>
            </a:r>
            <a:r>
              <a:rPr lang="ru-RU" dirty="0">
                <a:solidFill>
                  <a:schemeClr val="bg1"/>
                </a:solidFill>
              </a:rPr>
              <a:t> !!!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Зеленым выделены комментарии, которые компилятор не видит и они не играют роли в коде, но помогают нам понять код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одновременном нажатии на </a:t>
            </a:r>
            <a:r>
              <a:rPr lang="en-US" dirty="0">
                <a:solidFill>
                  <a:schemeClr val="bg1"/>
                </a:solidFill>
              </a:rPr>
              <a:t>-&gt; ctrl + f5</a:t>
            </a:r>
            <a:r>
              <a:rPr lang="ru-RU" dirty="0">
                <a:solidFill>
                  <a:schemeClr val="bg1"/>
                </a:solidFill>
              </a:rPr>
              <a:t> мы откомпилируем и запустим без отладчика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278476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E7CB9-0831-4C2E-892C-83CC4D1C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94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DA3F3-480D-44B8-9239-77A420D1FD85}"/>
              </a:ext>
            </a:extLst>
          </p:cNvPr>
          <p:cNvSpPr txBox="1"/>
          <p:nvPr/>
        </p:nvSpPr>
        <p:spPr>
          <a:xfrm>
            <a:off x="970671" y="1744394"/>
            <a:ext cx="91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Наш полученный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257613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7BD9C-1246-4C37-BC0E-900ECCA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A930FB-C516-4EC3-82DE-B2228354F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4" y="0"/>
            <a:ext cx="11704712" cy="6858000"/>
          </a:xfrm>
        </p:spPr>
      </p:pic>
    </p:spTree>
    <p:extLst>
      <p:ext uri="{BB962C8B-B14F-4D97-AF65-F5344CB8AC3E}">
        <p14:creationId xmlns:p14="http://schemas.microsoft.com/office/powerpoint/2010/main" val="20570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84E29-D6AB-400D-BC3D-E226E8DD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CA9AD84-7B17-4858-9DF3-0F518B15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06" y="0"/>
            <a:ext cx="9499250" cy="6858000"/>
          </a:xfrm>
        </p:spPr>
      </p:pic>
    </p:spTree>
    <p:extLst>
      <p:ext uri="{BB962C8B-B14F-4D97-AF65-F5344CB8AC3E}">
        <p14:creationId xmlns:p14="http://schemas.microsoft.com/office/powerpoint/2010/main" val="32457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EF25445-12C1-4379-9B29-CFB1E066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4261" cy="685073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266827-7975-441F-B4CA-B17B91D9847D}"/>
              </a:ext>
            </a:extLst>
          </p:cNvPr>
          <p:cNvSpPr txBox="1"/>
          <p:nvPr/>
        </p:nvSpPr>
        <p:spPr>
          <a:xfrm>
            <a:off x="6096000" y="503583"/>
            <a:ext cx="5247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разработки оставляем –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выбираем по вкусу, чаще всего выбирают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Темная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3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09809-7493-481B-B8AB-0FB22EF0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031" y="990049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dirty="0"/>
              <a:t>Создание первого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2595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BE42D3-2BE0-4E44-8F06-5C8526FA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88" y="372463"/>
            <a:ext cx="9603275" cy="30565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/>
              <a:t>Нажимаем на </a:t>
            </a:r>
            <a:r>
              <a:rPr lang="en-US" sz="3200" dirty="0"/>
              <a:t>“</a:t>
            </a:r>
            <a:r>
              <a:rPr lang="ru-RU" sz="3200" dirty="0"/>
              <a:t>файл</a:t>
            </a:r>
            <a:r>
              <a:rPr lang="en-US" sz="3200" dirty="0"/>
              <a:t>”</a:t>
            </a:r>
            <a:r>
              <a:rPr lang="ru-RU" sz="3200" dirty="0"/>
              <a:t> в верхнем левом углу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Далее </a:t>
            </a:r>
            <a:r>
              <a:rPr lang="en-US" sz="3200" dirty="0"/>
              <a:t>“</a:t>
            </a:r>
            <a:r>
              <a:rPr lang="ru-RU" sz="3200" dirty="0"/>
              <a:t>создать</a:t>
            </a:r>
            <a:r>
              <a:rPr lang="en-US" sz="3200" dirty="0"/>
              <a:t>”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И, наконец, выбираем </a:t>
            </a:r>
            <a:r>
              <a:rPr lang="en-US" sz="3200" dirty="0"/>
              <a:t>“</a:t>
            </a:r>
            <a:r>
              <a:rPr lang="ru-RU" sz="3200" dirty="0"/>
              <a:t>проект…</a:t>
            </a:r>
            <a:r>
              <a:rPr lang="en-US" sz="3200" dirty="0"/>
              <a:t>”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3358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2CE053-7441-4353-98D8-6F7B03CE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3" y="0"/>
            <a:ext cx="11212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2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484E2A-9AC8-4073-8966-BF63BD15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59"/>
            <a:ext cx="12192000" cy="63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C23724-C9E0-4A39-847D-09DA6A82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3" y="0"/>
            <a:ext cx="11227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4810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891</TotalTime>
  <Words>73</Words>
  <Application>Microsoft Office PowerPoint</Application>
  <PresentationFormat>Широкоэкранный</PresentationFormat>
  <Paragraphs>12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Галерея</vt:lpstr>
      <vt:lpstr>Установка Visual studio 2017</vt:lpstr>
      <vt:lpstr>Презентация PowerPoint</vt:lpstr>
      <vt:lpstr>Презентация PowerPoint</vt:lpstr>
      <vt:lpstr>Презентация PowerPoint</vt:lpstr>
      <vt:lpstr>Создание первого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Stepan Kamusin</dc:creator>
  <cp:lastModifiedBy>Stepan Kamusin</cp:lastModifiedBy>
  <cp:revision>10</cp:revision>
  <dcterms:created xsi:type="dcterms:W3CDTF">2018-09-19T11:15:58Z</dcterms:created>
  <dcterms:modified xsi:type="dcterms:W3CDTF">2018-09-20T02:07:28Z</dcterms:modified>
</cp:coreProperties>
</file>