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2/18/20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599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870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2/18/20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269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2/18/20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864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2/18/20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98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95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227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71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913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2/18/20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677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220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56648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7" r:id="rId6"/>
    <p:sldLayoutId id="2147483712" r:id="rId7"/>
    <p:sldLayoutId id="2147483713" r:id="rId8"/>
    <p:sldLayoutId id="2147483714" r:id="rId9"/>
    <p:sldLayoutId id="2147483716" r:id="rId10"/>
    <p:sldLayoutId id="2147483715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479BDA-1EAB-B948-965D-3BEC19937A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Causes of WWII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16DFE7-30F5-3846-81AC-807F99342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621" y="4739780"/>
            <a:ext cx="3511233" cy="1147054"/>
          </a:xfrm>
        </p:spPr>
        <p:txBody>
          <a:bodyPr anchor="t">
            <a:normAutofit/>
          </a:bodyPr>
          <a:lstStyle/>
          <a:p>
            <a:r>
              <a:rPr lang="en-US" sz="2200"/>
              <a:t>What caused WWII?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A804FE08-137A-3441-BE2F-CADD653E7D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7" r="18347" b="-1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8419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6C7C1-13D3-5D49-BAAE-2256A685F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6B358-93CA-E54D-8E90-616CCE89E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2257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 Nova Light</vt:lpstr>
      <vt:lpstr>Gill Sans MT</vt:lpstr>
      <vt:lpstr>Wingdings 2</vt:lpstr>
      <vt:lpstr>DividendVTI</vt:lpstr>
      <vt:lpstr>Causes of WWII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Causes of WWII</dc:title>
  <dc:creator>Mcdonald, Ellis G</dc:creator>
  <cp:lastModifiedBy>Mcdonald, Ellis G</cp:lastModifiedBy>
  <cp:revision>1</cp:revision>
  <dcterms:created xsi:type="dcterms:W3CDTF">2020-02-18T14:33:06Z</dcterms:created>
  <dcterms:modified xsi:type="dcterms:W3CDTF">2020-02-18T14:33:19Z</dcterms:modified>
</cp:coreProperties>
</file>