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48" y="-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8275-50DD-49ED-88E6-77766833B684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2F086-99AD-4E50-9CD0-D7124F08C2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2F086-99AD-4E50-9CD0-D7124F08C2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4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464E09-0189-44DB-88E8-DEC09FB79767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606271F-3125-4946-BC20-0866F448DA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stus/Turbo-Weather/tree/mast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Итоговый проект по </a:t>
            </a:r>
            <a:r>
              <a:rPr lang="ru-RU" sz="4000" dirty="0" smtClean="0"/>
              <a:t>Технологии </a:t>
            </a:r>
            <a:r>
              <a:rPr lang="ru-RU" sz="4000" dirty="0"/>
              <a:t>разработки программных </a:t>
            </a:r>
            <a:r>
              <a:rPr lang="ru-RU" sz="4000" dirty="0" smtClean="0"/>
              <a:t>приложений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Выполнили студенты группы ИКБО-07-20</a:t>
            </a:r>
          </a:p>
          <a:p>
            <a:r>
              <a:rPr lang="ru-RU" sz="2000" b="1" dirty="0" smtClean="0"/>
              <a:t>Потемкин Александр, </a:t>
            </a:r>
          </a:p>
          <a:p>
            <a:r>
              <a:rPr lang="ru-RU" sz="2000" b="1" dirty="0" smtClean="0"/>
              <a:t>Кряжевских Владислав, </a:t>
            </a:r>
          </a:p>
          <a:p>
            <a:r>
              <a:rPr lang="ru-RU" sz="2000" b="1" dirty="0" err="1" smtClean="0"/>
              <a:t>Слюсарчук</a:t>
            </a:r>
            <a:r>
              <a:rPr lang="ru-RU" sz="2000" b="1" dirty="0" smtClean="0"/>
              <a:t> Александр</a:t>
            </a:r>
            <a:r>
              <a:rPr lang="en-US" sz="2000" b="1" dirty="0" smtClean="0"/>
              <a:t>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32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“Turbo Weather”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6" name="Picture 2" descr="D:\ДЗ\4 сем\ТРПП\Проект\ban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28800"/>
            <a:ext cx="8075087" cy="277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509120"/>
            <a:ext cx="786104" cy="7861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509120"/>
            <a:ext cx="786104" cy="7861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509120"/>
            <a:ext cx="786104" cy="78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830" y="5373216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Александр</a:t>
            </a:r>
          </a:p>
          <a:p>
            <a:pPr algn="ctr"/>
            <a:r>
              <a:rPr lang="ru-RU" sz="1000" dirty="0" smtClean="0"/>
              <a:t>Потемкин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95370" y="537321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Владислав</a:t>
            </a:r>
            <a:br>
              <a:rPr lang="ru-RU" sz="1000" dirty="0" smtClean="0"/>
            </a:br>
            <a:r>
              <a:rPr lang="ru-RU" sz="1000" dirty="0" smtClean="0"/>
              <a:t>Кряжевских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56274" y="5373216"/>
            <a:ext cx="84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 smtClean="0"/>
              <a:t>Александр</a:t>
            </a:r>
            <a:br>
              <a:rPr lang="ru-RU" sz="1000" dirty="0" smtClean="0"/>
            </a:br>
            <a:r>
              <a:rPr lang="ru-RU" sz="1000" dirty="0" err="1" smtClean="0"/>
              <a:t>Слюсарчук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365984" y="4520406"/>
            <a:ext cx="19293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1200" dirty="0" smtClean="0"/>
              <a:t>Создание идей</a:t>
            </a:r>
          </a:p>
          <a:p>
            <a:pPr marL="342900" indent="-342900">
              <a:buAutoNum type="arabicParenR"/>
            </a:pPr>
            <a:r>
              <a:rPr lang="ru-RU" sz="1200" dirty="0" smtClean="0"/>
              <a:t>Создание дизайна</a:t>
            </a:r>
          </a:p>
          <a:p>
            <a:pPr marL="342900" indent="-342900">
              <a:buAutoNum type="arabicParenR"/>
            </a:pPr>
            <a:r>
              <a:rPr lang="ru-RU" sz="1200" dirty="0" smtClean="0"/>
              <a:t>Создание презентации</a:t>
            </a:r>
          </a:p>
          <a:p>
            <a:pPr marL="342900" indent="-342900">
              <a:buAutoNum type="arabicParenR"/>
            </a:pPr>
            <a:r>
              <a:rPr lang="ru-RU" sz="1200" dirty="0" smtClean="0"/>
              <a:t>Создание контейнера докер</a:t>
            </a:r>
          </a:p>
          <a:p>
            <a:pPr marL="342900" indent="-342900">
              <a:buAutoNum type="arabicParenR"/>
            </a:pPr>
            <a:r>
              <a:rPr lang="ru-RU" sz="1200" dirty="0" smtClean="0"/>
              <a:t>Написание кода</a:t>
            </a:r>
          </a:p>
          <a:p>
            <a:pPr marL="342900" indent="-342900">
              <a:buAutoNum type="arabicParenR"/>
            </a:pP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77343" y="4532840"/>
            <a:ext cx="187893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1200" dirty="0" smtClean="0"/>
              <a:t>Настройка общего гит </a:t>
            </a:r>
            <a:r>
              <a:rPr lang="ru-RU" sz="1200" dirty="0" err="1" smtClean="0"/>
              <a:t>репозитория</a:t>
            </a:r>
            <a:endParaRPr lang="ru-RU" sz="1200" dirty="0" smtClean="0"/>
          </a:p>
          <a:p>
            <a:pPr marL="342900" indent="-342900">
              <a:buAutoNum type="arabicParenR"/>
            </a:pPr>
            <a:r>
              <a:rPr lang="ru-RU" sz="1200" dirty="0" smtClean="0"/>
              <a:t>Создание идей</a:t>
            </a:r>
            <a:endParaRPr lang="ru-RU" sz="1200" dirty="0" smtClean="0"/>
          </a:p>
          <a:p>
            <a:pPr marL="342900" indent="-342900">
              <a:buAutoNum type="arabicParenR"/>
            </a:pPr>
            <a:r>
              <a:rPr lang="ru-RU" sz="1200" dirty="0" smtClean="0"/>
              <a:t>Создание презентации</a:t>
            </a:r>
          </a:p>
          <a:p>
            <a:pPr marL="342900" indent="-342900">
              <a:buAutoNum type="arabicParenR"/>
            </a:pPr>
            <a:r>
              <a:rPr lang="ru-RU" sz="1200" dirty="0" smtClean="0"/>
              <a:t>Настройка </a:t>
            </a:r>
            <a:r>
              <a:rPr lang="en-US" sz="1200" dirty="0" err="1" smtClean="0"/>
              <a:t>build.gradle</a:t>
            </a:r>
            <a:endParaRPr lang="ru-RU" sz="1200" dirty="0" smtClean="0"/>
          </a:p>
          <a:p>
            <a:pPr marL="342900" indent="-342900">
              <a:buAutoNum type="arabicParenR"/>
            </a:pPr>
            <a:r>
              <a:rPr lang="ru-RU" sz="1200" dirty="0" smtClean="0"/>
              <a:t>Написание кода</a:t>
            </a:r>
            <a:endParaRPr lang="en-US" sz="1200" dirty="0" smtClean="0"/>
          </a:p>
          <a:p>
            <a:pPr marL="342900" indent="-342900">
              <a:buAutoNum type="arabicParenR"/>
            </a:pPr>
            <a:endParaRPr lang="ru-RU" sz="1200" dirty="0"/>
          </a:p>
          <a:p>
            <a:pPr marL="342900" indent="-342900">
              <a:buAutoNum type="arabicParenR"/>
            </a:pPr>
            <a:endParaRPr lang="ru-RU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880972" y="4520406"/>
            <a:ext cx="1795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1200" dirty="0" smtClean="0"/>
              <a:t>Настройка разметки</a:t>
            </a:r>
          </a:p>
          <a:p>
            <a:pPr marL="342900" indent="-342900">
              <a:buAutoNum type="arabicParenR"/>
            </a:pPr>
            <a:r>
              <a:rPr lang="ru-RU" sz="1200" dirty="0" smtClean="0"/>
              <a:t>Создание презентации</a:t>
            </a:r>
          </a:p>
          <a:p>
            <a:pPr marL="342900" indent="-342900">
              <a:buAutoNum type="arabicParenR"/>
            </a:pPr>
            <a:r>
              <a:rPr lang="ru-RU" sz="1200" dirty="0" smtClean="0"/>
              <a:t>Настройка </a:t>
            </a:r>
            <a:r>
              <a:rPr lang="en-US" sz="1200" dirty="0" smtClean="0"/>
              <a:t>.</a:t>
            </a:r>
            <a:r>
              <a:rPr lang="en-US" sz="1200" dirty="0" err="1" smtClean="0"/>
              <a:t>gitignore</a:t>
            </a:r>
            <a:endParaRPr lang="ru-RU" sz="1200" dirty="0" smtClean="0"/>
          </a:p>
          <a:p>
            <a:pPr marL="342900" indent="-342900">
              <a:buAutoNum type="arabicParenR"/>
            </a:pPr>
            <a:r>
              <a:rPr lang="ru-RU" sz="1200" dirty="0" smtClean="0"/>
              <a:t>Написание кода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2241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создания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Создание приложения с быстрым доступом к текущей погоде в необходимом регионе и с простым пользовательским интерфейсом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 descr="D:\ДЗ\4 сем\ТРПП\Проект\turboweat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2132856"/>
            <a:ext cx="3080941" cy="30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34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Приложение создано в </a:t>
            </a:r>
            <a:r>
              <a:rPr lang="en-US" sz="1600" b="1" dirty="0" smtClean="0"/>
              <a:t>Android Studio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b="1" dirty="0"/>
              <a:t>Android </a:t>
            </a:r>
            <a:r>
              <a:rPr lang="ru-RU" sz="1600" b="1" dirty="0" err="1"/>
              <a:t>Studio</a:t>
            </a:r>
            <a:r>
              <a:rPr lang="ru-RU" sz="1600" dirty="0"/>
              <a:t> — интегрированная среда разработки (IDE) для работы с платформой </a:t>
            </a:r>
            <a:r>
              <a:rPr lang="ru-RU" sz="1600" dirty="0" smtClean="0"/>
              <a:t>Android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Android Studio </a:t>
            </a:r>
            <a:r>
              <a:rPr lang="ru-RU" sz="1600" dirty="0" smtClean="0"/>
              <a:t>предоставляет возможность написания проекта на языке программирования </a:t>
            </a:r>
            <a:r>
              <a:rPr lang="en-US" sz="1600" b="1" dirty="0" smtClean="0"/>
              <a:t>Java</a:t>
            </a:r>
            <a:r>
              <a:rPr lang="en-US" sz="1600" dirty="0" smtClean="0"/>
              <a:t>.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Так же каждый проект созданный в </a:t>
            </a:r>
            <a:r>
              <a:rPr lang="en-US" sz="1600" dirty="0" smtClean="0"/>
              <a:t>Android Studio </a:t>
            </a:r>
            <a:r>
              <a:rPr lang="ru-RU" sz="1600" dirty="0" smtClean="0"/>
              <a:t>имеет настроенную систему сборки </a:t>
            </a:r>
            <a:r>
              <a:rPr lang="en-US" sz="1600" b="1" dirty="0" err="1" smtClean="0"/>
              <a:t>Gradle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Приложения запаковано и собирается через </a:t>
            </a:r>
            <a:r>
              <a:rPr lang="en-US" sz="1600" b="1" dirty="0" smtClean="0"/>
              <a:t>Docker</a:t>
            </a:r>
            <a:r>
              <a:rPr lang="en-US" sz="1600" dirty="0" smtClean="0"/>
              <a:t> </a:t>
            </a:r>
            <a:r>
              <a:rPr lang="ru-RU" sz="1600" dirty="0" smtClean="0"/>
              <a:t>контейнер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Для получения состояния погоды приложение пользуется базой данных онлайн сервиса </a:t>
            </a:r>
            <a:r>
              <a:rPr lang="en-US" sz="1600" b="1" dirty="0" err="1" smtClean="0"/>
              <a:t>OpenWeather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3074" name="Picture 2" descr="C:\Users\alexp\Downloads\stek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55956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1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Основной функционал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1) Быстрый поиск текущей погоды по местоположению пользователя</a:t>
            </a:r>
          </a:p>
          <a:p>
            <a:r>
              <a:rPr lang="ru-RU" dirty="0" smtClean="0"/>
              <a:t>2) Быстрый поиск текущей погоды по городу введённому пользователем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40768"/>
            <a:ext cx="2304256" cy="486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173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3" name="Picture 3" descr="C:\Users\alexp\Downloads\1778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1628"/>
            <a:ext cx="216024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lexp\Downloads\prilogenie_meteoblue_osnovnoy_ekr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81628"/>
            <a:ext cx="2085991" cy="36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lexp\Downloads\1436516613_gismeteo-app-for-androi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75" y="1681628"/>
            <a:ext cx="418651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781" y="530120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Яндекс Погода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934967" y="530120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METEOBLUE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240327" y="530120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Гисметео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14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Почему наше приложение лучше</a:t>
            </a:r>
            <a:r>
              <a:rPr lang="en-US" b="1" dirty="0" smtClean="0"/>
              <a:t>?</a:t>
            </a:r>
          </a:p>
          <a:p>
            <a:r>
              <a:rPr lang="en-US" sz="1800" i="1" dirty="0" smtClean="0"/>
              <a:t>Turbo Weather </a:t>
            </a:r>
            <a:r>
              <a:rPr lang="ru-RU" sz="1800" dirty="0" smtClean="0"/>
              <a:t>имеет быстрый доступ </a:t>
            </a:r>
            <a:r>
              <a:rPr lang="ru-RU" sz="1800" dirty="0"/>
              <a:t>к текущей погоде в необходимом регионе и </a:t>
            </a:r>
            <a:r>
              <a:rPr lang="ru-RU" sz="1800" dirty="0" smtClean="0"/>
              <a:t>простой пользовательский интерфейс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r>
              <a:rPr lang="en-US" sz="1800" i="1" dirty="0"/>
              <a:t>Turbo </a:t>
            </a:r>
            <a:r>
              <a:rPr lang="en-US" sz="1800" i="1" dirty="0" smtClean="0"/>
              <a:t>Weather</a:t>
            </a:r>
            <a:r>
              <a:rPr lang="ru-RU" sz="1800" i="1" dirty="0" smtClean="0"/>
              <a:t> </a:t>
            </a:r>
            <a:r>
              <a:rPr lang="ru-RU" sz="1800" dirty="0" smtClean="0"/>
              <a:t>идеален в ситуациях когда нужно быстро узнать состояние погоды на улице без лишней информации</a:t>
            </a:r>
            <a:r>
              <a:rPr lang="en-US" sz="1800" dirty="0" smtClean="0"/>
              <a:t>.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1340768"/>
            <a:ext cx="2298725" cy="485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31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187599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71" y="1628800"/>
            <a:ext cx="187599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187599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187599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933" y="5661778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Начальный экран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82029" y="5675678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Экран состояния</a:t>
            </a:r>
          </a:p>
          <a:p>
            <a:pPr algn="ctr"/>
            <a:r>
              <a:rPr lang="ru-RU" sz="1200" dirty="0" smtClean="0"/>
              <a:t>погоды по </a:t>
            </a:r>
          </a:p>
          <a:p>
            <a:pPr algn="ctr"/>
            <a:r>
              <a:rPr lang="ru-RU" sz="1200" dirty="0" smtClean="0"/>
              <a:t>местоположению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332" y="566177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Экран ввода</a:t>
            </a:r>
          </a:p>
          <a:p>
            <a:pPr algn="ctr"/>
            <a:r>
              <a:rPr lang="ru-RU" sz="1200" dirty="0" smtClean="0"/>
              <a:t>города</a:t>
            </a:r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7657" y="5661777"/>
            <a:ext cx="171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Экран состояния</a:t>
            </a:r>
          </a:p>
          <a:p>
            <a:pPr algn="ctr"/>
            <a:r>
              <a:rPr lang="ru-RU" sz="1200" dirty="0" smtClean="0"/>
              <a:t>погоды по</a:t>
            </a:r>
          </a:p>
          <a:p>
            <a:pPr algn="ctr"/>
            <a:r>
              <a:rPr lang="ru-RU" sz="1200" dirty="0" smtClean="0"/>
              <a:t>введенному городу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72949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!!!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766520" cy="1752600"/>
          </a:xfrm>
        </p:spPr>
        <p:txBody>
          <a:bodyPr/>
          <a:lstStyle/>
          <a:p>
            <a:r>
              <a:rPr lang="ru-RU" dirty="0" smtClean="0"/>
              <a:t>Гит </a:t>
            </a:r>
            <a:r>
              <a:rPr lang="ru-RU" dirty="0" err="1" smtClean="0"/>
              <a:t>репозиторий</a:t>
            </a:r>
            <a:r>
              <a:rPr lang="en-US" dirty="0" smtClean="0"/>
              <a:t>: </a:t>
            </a:r>
            <a:r>
              <a:rPr lang="en-US" sz="2800" dirty="0" smtClean="0">
                <a:hlinkClick r:id="rId2"/>
              </a:rPr>
              <a:t>github.com/</a:t>
            </a:r>
            <a:r>
              <a:rPr lang="en-US" sz="2800" dirty="0" err="1" smtClean="0">
                <a:hlinkClick r:id="rId2"/>
              </a:rPr>
              <a:t>Onestus</a:t>
            </a:r>
            <a:r>
              <a:rPr lang="en-US" sz="2800" dirty="0" smtClean="0">
                <a:hlinkClick r:id="rId2"/>
              </a:rPr>
              <a:t>/Turbo-Weather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91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Другая 1">
      <a:dk1>
        <a:sysClr val="windowText" lastClr="000000"/>
      </a:dk1>
      <a:lt1>
        <a:srgbClr val="FFFFFF"/>
      </a:lt1>
      <a:dk2>
        <a:srgbClr val="00B0F0"/>
      </a:dk2>
      <a:lt2>
        <a:srgbClr val="E9E5DC"/>
      </a:lt2>
      <a:accent1>
        <a:srgbClr val="00B0F0"/>
      </a:accent1>
      <a:accent2>
        <a:srgbClr val="0070C0"/>
      </a:accent2>
      <a:accent3>
        <a:srgbClr val="34ADD8"/>
      </a:accent3>
      <a:accent4>
        <a:srgbClr val="12B4D4"/>
      </a:accent4>
      <a:accent5>
        <a:srgbClr val="5AA9BC"/>
      </a:accent5>
      <a:accent6>
        <a:srgbClr val="29ABB9"/>
      </a:accent6>
      <a:hlink>
        <a:srgbClr val="00B0F0"/>
      </a:hlink>
      <a:folHlink>
        <a:srgbClr val="5DD3FF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</TotalTime>
  <Words>182</Words>
  <Application>Microsoft Office PowerPoint</Application>
  <PresentationFormat>Экран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Итоговый проект по Технологии разработки программных приложений</vt:lpstr>
      <vt:lpstr>Мобильное приложение  “Turbo Weather”</vt:lpstr>
      <vt:lpstr>Цели создания приложения</vt:lpstr>
      <vt:lpstr>Архитектура приложения</vt:lpstr>
      <vt:lpstr>Основной функционал приложения</vt:lpstr>
      <vt:lpstr>Аналоги системы</vt:lpstr>
      <vt:lpstr>Аналоги системы</vt:lpstr>
      <vt:lpstr>Работа приложения</vt:lpstr>
      <vt:lpstr>Спасибо за внимание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Технологии разработки программных приложений</dc:title>
  <dc:creator>Alex Potjomkin</dc:creator>
  <cp:lastModifiedBy>Alex Potjomkin</cp:lastModifiedBy>
  <cp:revision>11</cp:revision>
  <dcterms:created xsi:type="dcterms:W3CDTF">2022-05-05T13:43:22Z</dcterms:created>
  <dcterms:modified xsi:type="dcterms:W3CDTF">2022-05-05T15:29:27Z</dcterms:modified>
</cp:coreProperties>
</file>