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13" d="100"/>
          <a:sy n="113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6AE-7D39-DFBB-883B-325281CC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C8D5-24D8-0719-23FA-CA3D321A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43A1-5956-BA1E-0719-5771471C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1A7A-978A-55CA-E6F4-E085A761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7AF-5C0B-997C-D81D-C28EB195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F943-E131-B666-1102-59DDE0E5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4060-6FA8-F2C2-B81C-4348FF3C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3FB6-1719-D51C-2D06-2DA23EC1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C119-206A-EB66-A4C8-411CD682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4551-614A-A8A8-84E0-1C008368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B2D15-3140-CA95-1108-2EADFC2A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E2B8-EA31-827D-CF30-4F961C2C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ED21-0DDF-9F0C-AB91-61B3349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25CB-D3BA-778A-7409-1F804DBE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D7A6-35E2-6D18-E1AE-572FB3BD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313F-54F6-C6F7-C54F-288B19DF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1A17-3360-FD89-5D86-2A3042C2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3700-5384-12A2-B147-31458DBE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76AA-01E3-7809-3345-22C8C157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D410-CB32-D529-81F7-09587C70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3A7-7BC7-94BE-2950-3A00056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1544-2949-A077-066C-AD8DCC39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1089-1ED2-8198-DC44-06E5AB4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AC5-D8CB-E2F5-A8E3-6C507A54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3D7A-DF68-E881-5983-3CB45DE7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EC54-1285-2896-7DFA-44F33558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CC7B-2466-E831-6342-18331B4B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66311-3EEB-6CA2-AEFD-20AE5F97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7135-1687-87A8-209E-18787A4C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380B-6B83-21E9-0A15-1637F9E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BF966-0F57-8679-ADC3-25012BB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1632-D89E-D942-7A49-85FF8B05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02F4-63FC-E1C4-CE05-3D894059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7279-088B-6CC2-837F-AB50347A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31895-6FB0-7BC7-EE3B-FC3587E34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4313F-AA54-E429-5E69-6FCDA4E91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65695-CEF9-7FDA-B66E-EF6361C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78A70-1435-866C-5A34-A57B9AB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FC00-A341-B9D8-3E45-66B9DD4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4288-6B7E-81CD-CEB5-A904AD98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3126B-155B-56AD-B09A-34E48EA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39D0-F94A-2EA4-0388-DCE23DC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2B5DC-E5B3-3A3E-69B1-7CED24D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88F03-1A98-F767-8870-3611AE60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6737E-9B8C-5A71-576B-19CAF41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C7B1-0526-5245-337B-AD16182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15B-CCE6-6A92-BD78-6580DD3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59A4-6D04-CD82-D212-50456B40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64F6-A569-A395-53EF-1E08EAD7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A986-22FC-59B0-2CC7-61C17669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BDA2-2E8F-6683-D935-D5BB070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C151-6181-BBF2-8FA8-59FB8BF1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8D4-7835-B0FB-FC5A-464612D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2D0E4-33F5-0E9E-18DA-808B325A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8E74-5F82-7F73-F593-465A7E38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103-5D4C-F4C3-F9C3-1C235D15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46FA-E8F2-32E3-6810-FA0E94FC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3697-862D-B8E0-4584-C67A09D5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1EA72-D45E-8115-7F14-0562D9F4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A949C-58CA-FD0A-5194-AD420BA2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CD6F-3486-1DC1-84DB-CBEDD671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F1DF-1228-4C91-19D4-ECBD9D4F0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3686-3037-E41F-478E-9684EC23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5A7C9D-0134-409F-4EAE-444F1438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33713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7250E-0244-2273-454E-813581C4C7E8}"/>
              </a:ext>
            </a:extLst>
          </p:cNvPr>
          <p:cNvSpPr txBox="1"/>
          <p:nvPr/>
        </p:nvSpPr>
        <p:spPr>
          <a:xfrm>
            <a:off x="0" y="3429000"/>
            <a:ext cx="323481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twoSum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numbers: List[int]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target: int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List[int]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Double Pointers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=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(numbers) -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numbers[left] + numbers[right]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== target: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break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&lt; target: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[left+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right+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00F31-EDD2-087B-F4BF-13B4983F72CA}"/>
              </a:ext>
            </a:extLst>
          </p:cNvPr>
          <p:cNvCxnSpPr/>
          <p:nvPr/>
        </p:nvCxnSpPr>
        <p:spPr>
          <a:xfrm>
            <a:off x="2723535" y="707923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D8865-5930-1FFC-120F-62A0D9295219}"/>
              </a:ext>
            </a:extLst>
          </p:cNvPr>
          <p:cNvCxnSpPr/>
          <p:nvPr/>
        </p:nvCxnSpPr>
        <p:spPr>
          <a:xfrm>
            <a:off x="181896" y="707923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CB1EF-7995-CF61-2495-E6B5C08AF23F}"/>
              </a:ext>
            </a:extLst>
          </p:cNvPr>
          <p:cNvCxnSpPr/>
          <p:nvPr/>
        </p:nvCxnSpPr>
        <p:spPr>
          <a:xfrm>
            <a:off x="2723535" y="1430594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DB3978-9519-FB0F-2962-0AFA0857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0353"/>
              </p:ext>
            </p:extLst>
          </p:nvPr>
        </p:nvGraphicFramePr>
        <p:xfrm>
          <a:off x="5289755" y="237885"/>
          <a:ext cx="49882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71417176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212848319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42079355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562384386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07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24489"/>
                  </a:ext>
                </a:extLst>
              </a:tr>
            </a:tbl>
          </a:graphicData>
        </a:graphic>
      </p:graphicFrame>
      <p:sp>
        <p:nvSpPr>
          <p:cNvPr id="14" name="Down Arrow 13">
            <a:extLst>
              <a:ext uri="{FF2B5EF4-FFF2-40B4-BE49-F238E27FC236}">
                <a16:creationId xmlns:a16="http://schemas.microsoft.com/office/drawing/2014/main" id="{8B51BC12-CDC3-1032-B815-2AD6560E4DE8}"/>
              </a:ext>
            </a:extLst>
          </p:cNvPr>
          <p:cNvSpPr/>
          <p:nvPr/>
        </p:nvSpPr>
        <p:spPr>
          <a:xfrm rot="10800000">
            <a:off x="5594555" y="707923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F3D6D10-68A9-7B66-2F13-7652E0D56BDD}"/>
              </a:ext>
            </a:extLst>
          </p:cNvPr>
          <p:cNvSpPr/>
          <p:nvPr/>
        </p:nvSpPr>
        <p:spPr>
          <a:xfrm rot="10800000">
            <a:off x="9650362" y="707922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C904E-9D44-88D2-6F54-EF5839C9B46F}"/>
              </a:ext>
            </a:extLst>
          </p:cNvPr>
          <p:cNvSpPr/>
          <p:nvPr/>
        </p:nvSpPr>
        <p:spPr>
          <a:xfrm>
            <a:off x="4667838" y="1199536"/>
            <a:ext cx="6980903" cy="67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double pointer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non-decreasing.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B4BC7-BE48-D6F6-4DBB-7D07DD473E52}"/>
              </a:ext>
            </a:extLst>
          </p:cNvPr>
          <p:cNvSpPr/>
          <p:nvPr/>
        </p:nvSpPr>
        <p:spPr>
          <a:xfrm>
            <a:off x="4667837" y="2069281"/>
            <a:ext cx="6980903" cy="121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Brutal</a:t>
            </a:r>
            <a:r>
              <a:rPr lang="zh-CN" altLang="en-US" dirty="0"/>
              <a:t> </a:t>
            </a:r>
            <a:r>
              <a:rPr lang="en-US" altLang="zh-CN" dirty="0"/>
              <a:t>Force: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O(n^2);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Bidirectional double pointer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O(n);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58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309C1-024B-49E0-DE47-B59A8FED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5867" cy="3506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9D628-C27E-0AA8-A12B-46DBD02A58E2}"/>
              </a:ext>
            </a:extLst>
          </p:cNvPr>
          <p:cNvSpPr txBox="1"/>
          <p:nvPr/>
        </p:nvSpPr>
        <p:spPr>
          <a:xfrm>
            <a:off x="0" y="4426565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threeSum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</a:t>
            </a:r>
            <a:r>
              <a:rPr lang="en-US" sz="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List[int]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List[List[int]]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Running time is O(</a:t>
            </a:r>
            <a:r>
              <a:rPr lang="en-US" sz="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nlogn</a:t>
            </a:r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nums.sort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 </a:t>
            </a:r>
            <a:r>
              <a:rPr lang="en-US" sz="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Running time is O(n^2)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Space complexity is O(1)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x: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continue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break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&lt;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continue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= n -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&lt;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ans.append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([x,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[left],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[right]])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 ==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right &gt; left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 ==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9F610-AD34-5AB4-E284-96F0EC756FF1}"/>
              </a:ext>
            </a:extLst>
          </p:cNvPr>
          <p:cNvSpPr/>
          <p:nvPr/>
        </p:nvSpPr>
        <p:spPr>
          <a:xfrm>
            <a:off x="4605867" y="1275867"/>
            <a:ext cx="7326489" cy="3506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为外侧循环指针，</a:t>
            </a:r>
            <a:r>
              <a:rPr lang="en-US" altLang="zh-CN" dirty="0"/>
              <a:t>y</a:t>
            </a:r>
            <a:r>
              <a:rPr lang="zh-CN" altLang="en-US" dirty="0"/>
              <a:t> 为左侧指针， </a:t>
            </a:r>
            <a:r>
              <a:rPr lang="en-US" altLang="zh-CN" dirty="0"/>
              <a:t>z</a:t>
            </a:r>
            <a:r>
              <a:rPr lang="zh-CN" altLang="en-US" dirty="0"/>
              <a:t>为右侧指针，同上面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思路一致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b="1" dirty="0"/>
              <a:t>Not</a:t>
            </a:r>
            <a:r>
              <a:rPr lang="zh-CN" altLang="en-US" b="1" dirty="0"/>
              <a:t> </a:t>
            </a:r>
            <a:r>
              <a:rPr lang="en-US" altLang="zh-CN" b="1" dirty="0"/>
              <a:t>Contain</a:t>
            </a:r>
            <a:r>
              <a:rPr lang="zh-CN" altLang="en-US" b="1" dirty="0"/>
              <a:t> </a:t>
            </a:r>
            <a:r>
              <a:rPr lang="en-US" altLang="zh-CN" b="1" dirty="0"/>
              <a:t>Duplicate</a:t>
            </a:r>
            <a:r>
              <a:rPr lang="zh-CN" altLang="en-US" b="1" dirty="0"/>
              <a:t> </a:t>
            </a:r>
            <a:r>
              <a:rPr lang="en-US" altLang="zh-CN" b="1" dirty="0"/>
              <a:t>Triplets,</a:t>
            </a:r>
            <a:r>
              <a:rPr lang="zh-CN" altLang="en-US" b="1" dirty="0"/>
              <a:t> 需要判断</a:t>
            </a:r>
            <a:r>
              <a:rPr lang="en-US" altLang="zh-CN" b="1" dirty="0"/>
              <a:t>x/y/z</a:t>
            </a:r>
            <a:r>
              <a:rPr lang="zh-CN" altLang="en-US" b="1" dirty="0"/>
              <a:t>与之前是否相同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优化细节：</a:t>
            </a:r>
            <a:endParaRPr lang="en-US" altLang="zh-CN" b="1" dirty="0"/>
          </a:p>
          <a:p>
            <a:r>
              <a:rPr lang="en-US" altLang="zh-CN" b="1" dirty="0"/>
              <a:t>num[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num[i+1]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num[i+2]</a:t>
            </a:r>
            <a:r>
              <a:rPr lang="zh-CN" altLang="en-US" b="1" dirty="0"/>
              <a:t> </a:t>
            </a:r>
            <a:r>
              <a:rPr lang="en-US" altLang="zh-CN" b="1" dirty="0"/>
              <a:t>&gt;0</a:t>
            </a:r>
            <a:r>
              <a:rPr lang="zh-CN" altLang="en-US" b="1" dirty="0"/>
              <a:t> </a:t>
            </a:r>
            <a:r>
              <a:rPr lang="en-US" altLang="zh-CN" b="1" dirty="0"/>
              <a:t>break</a:t>
            </a:r>
          </a:p>
          <a:p>
            <a:r>
              <a:rPr lang="en-US" altLang="zh-CN" b="1" dirty="0"/>
              <a:t>num[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num[n-1]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num[n-2]</a:t>
            </a:r>
            <a:r>
              <a:rPr lang="zh-CN" altLang="en-US" b="1" dirty="0"/>
              <a:t> </a:t>
            </a:r>
            <a:r>
              <a:rPr lang="en-US" altLang="zh-CN" b="1" dirty="0"/>
              <a:t>&lt;0</a:t>
            </a:r>
            <a:r>
              <a:rPr lang="zh-CN" altLang="en-US" b="1" dirty="0"/>
              <a:t> </a:t>
            </a:r>
            <a:r>
              <a:rPr lang="en-US" altLang="zh-CN" b="1" dirty="0"/>
              <a:t>continue</a:t>
            </a:r>
          </a:p>
          <a:p>
            <a:endParaRPr lang="en-US" altLang="zh-C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3E26A3-53B0-8EA9-2E73-753914EF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51001"/>
              </p:ext>
            </p:extLst>
          </p:nvPr>
        </p:nvGraphicFramePr>
        <p:xfrm>
          <a:off x="5289755" y="237885"/>
          <a:ext cx="49882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71417176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212848319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42079355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562384386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07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24489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B1D8B4E8-69A6-A95B-FF92-7A9873D0F8AA}"/>
              </a:ext>
            </a:extLst>
          </p:cNvPr>
          <p:cNvSpPr/>
          <p:nvPr/>
        </p:nvSpPr>
        <p:spPr>
          <a:xfrm rot="10800000">
            <a:off x="5594555" y="707923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6B41F9A-AD0D-C79F-81B2-4EBCC676F2F5}"/>
              </a:ext>
            </a:extLst>
          </p:cNvPr>
          <p:cNvSpPr/>
          <p:nvPr/>
        </p:nvSpPr>
        <p:spPr>
          <a:xfrm rot="10800000">
            <a:off x="9593918" y="707922"/>
            <a:ext cx="373626" cy="30029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1BFADE4-8C2C-FD4E-52CC-76798D8CBD06}"/>
              </a:ext>
            </a:extLst>
          </p:cNvPr>
          <p:cNvSpPr/>
          <p:nvPr/>
        </p:nvSpPr>
        <p:spPr>
          <a:xfrm rot="10800000">
            <a:off x="6583243" y="707922"/>
            <a:ext cx="373626" cy="30029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473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2</cp:revision>
  <dcterms:created xsi:type="dcterms:W3CDTF">2025-04-28T17:33:18Z</dcterms:created>
  <dcterms:modified xsi:type="dcterms:W3CDTF">2025-04-28T19:01:33Z</dcterms:modified>
</cp:coreProperties>
</file>