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71" r:id="rId4"/>
    <p:sldId id="262" r:id="rId5"/>
    <p:sldId id="263" r:id="rId6"/>
    <p:sldId id="272" r:id="rId7"/>
    <p:sldId id="269" r:id="rId8"/>
    <p:sldId id="268" r:id="rId9"/>
    <p:sldId id="274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687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5830-1390-7770-2A7B-E8627DB6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13560-3ECE-580F-8F0B-AF4230B9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E2CE-9482-7D51-822A-5D9C2760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D492B-9F70-663A-03DE-C462E440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E39AF-4CC7-978D-3784-EB328761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106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F808-F66A-5BC8-BEC7-8C6C0A27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7F884-5362-0BF3-1F7B-B7428719C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643B-0484-6BC0-DD6A-F6CB3DF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796CB-9522-1E29-2F64-6CAF8493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C602B-E6C2-DD33-D2FD-6FF758F5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28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EBB00-4F15-A759-64E5-ACB3028FD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F1B7F-2C68-1169-E17B-62741492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AE569-0883-31C0-27C2-CD263E19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4C2C-DFA8-24AD-8B15-5A4E4A02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25A83-1133-C23C-37BE-B943D2DD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003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4C5D-1CEB-508B-E482-E7FB097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276A4-E545-3432-594C-FF902317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879E-AD73-D4DF-3A8F-CA23FC88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D643A-461B-4A8B-8713-4FDD7B80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4152-2A5F-1A4C-8AAD-0232F8AA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70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EB81-3136-22AE-B29E-C2B96F49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466C-0F6C-309E-E614-2E730D91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A7230-3BC1-4116-BDFE-F968E575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F4CB-E49B-3E53-8508-0DD1DB25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B177-8457-1C52-A2CC-398291A4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151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58B1-6151-160A-2F1F-8FB19184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19BB-6FC9-461E-54B8-0AF28AB71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90BF99-97B7-028B-B837-236EAF8A5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FADFC-0155-BA56-5604-A1E0AB0E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78C48-3775-75BE-9D65-C52EBB1B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A9CA2-3D0D-97C3-95CA-AF636BE0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552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D339-5ECE-4A96-EDEF-C3C5FA71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4038-A496-82E8-1ECD-1D6C6C35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C9D3D-BCA0-CBFB-5E33-853DE465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69C08-C545-1DE5-F880-11D2EA06D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B627C-1449-A5A6-CADD-15F059F9A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AEC3D-8A52-2183-3805-92027758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9CA4E-C1C8-B0DB-DFB2-534FBEE4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060E4-A453-17A5-DDDF-A9BEF12A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681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6D3F-401C-3AA4-09C5-709ECCB1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B623A-B213-470E-792D-3F79F0C6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B12AA-7ABF-5D1F-A43A-00AED90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6D0-F20A-71DB-FC04-AFC48709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7597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7A489-17B1-85AE-B428-1758C53E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040D1-D139-DAC8-5837-8F17E748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EF14-80F7-8AFE-B717-18ABC552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68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6447-F861-A9BC-0B1A-C19E9C2D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63F9-4EB4-0BE9-F6FE-6AF107B5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58E78-487C-E41E-8C7A-A780DEE5F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61540-0793-5975-4BA3-6FCB796A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B391E-1CFA-324A-AABF-CDAD2DD3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11A4-5777-CE41-25EF-394090AC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784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B93E-DA87-D8EA-14FF-5FFC33B4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2BED4-026D-E0B6-1DB2-235A331F2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673D0-F839-5385-9054-8C17BABD0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02B06-3643-72FF-FB05-32AFCAAE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1542F-9C54-DC56-E92C-A33A61EA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08542-0522-E6B9-3CC7-1791451B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315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91228-6F5F-F42B-13F7-478DA9F1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5C46D-94B4-787D-8B42-BB0BB73D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B2D80-4A5F-6669-6E6A-D3D6029E7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8F4B2-C6B8-6F49-A80C-11C26A4258AB}" type="datetimeFigureOut">
              <a:rPr lang="en-CN" smtClean="0"/>
              <a:t>2024/12/7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7B8D-6B91-AAEF-0DF3-C97C8DE87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1BAA-459A-8057-9665-C7FBE7FE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67CF-83FD-EF4B-B04B-D87A06467A0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323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1684995-CA1C-FE84-1E2C-EB51539D4AD8}"/>
              </a:ext>
            </a:extLst>
          </p:cNvPr>
          <p:cNvSpPr txBox="1"/>
          <p:nvPr/>
        </p:nvSpPr>
        <p:spPr>
          <a:xfrm>
            <a:off x="802856" y="269073"/>
            <a:ext cx="314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System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989A-1B0E-7171-6E26-116725BB63EA}"/>
              </a:ext>
            </a:extLst>
          </p:cNvPr>
          <p:cNvSpPr txBox="1"/>
          <p:nvPr/>
        </p:nvSpPr>
        <p:spPr>
          <a:xfrm>
            <a:off x="802856" y="1858264"/>
            <a:ext cx="98773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structure our program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could the UI interact with the backend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make the user-Interface looks more friendly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can we host our application &amp;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Graphic 2" descr="Help">
            <a:extLst>
              <a:ext uri="{FF2B5EF4-FFF2-40B4-BE49-F238E27FC236}">
                <a16:creationId xmlns:a16="http://schemas.microsoft.com/office/drawing/2014/main" id="{AD00708D-5977-A3E6-B721-02A4B7679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2896" y="1460306"/>
            <a:ext cx="3060192" cy="30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2934754-B004-2BF3-2F94-D1C0A1087ED4}"/>
              </a:ext>
            </a:extLst>
          </p:cNvPr>
          <p:cNvGrpSpPr/>
          <p:nvPr/>
        </p:nvGrpSpPr>
        <p:grpSpPr>
          <a:xfrm>
            <a:off x="953515" y="909319"/>
            <a:ext cx="10909300" cy="5453379"/>
            <a:chOff x="953515" y="365921"/>
            <a:chExt cx="10909300" cy="58189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CC684C-4F2D-FE97-AE37-16FFE32493EC}"/>
                </a:ext>
              </a:extLst>
            </p:cNvPr>
            <p:cNvSpPr/>
            <p:nvPr/>
          </p:nvSpPr>
          <p:spPr>
            <a:xfrm>
              <a:off x="9725608" y="365921"/>
              <a:ext cx="2137207" cy="5818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7CA4452-8DB4-5358-A68A-A444686A1B54}"/>
                </a:ext>
              </a:extLst>
            </p:cNvPr>
            <p:cNvSpPr/>
            <p:nvPr/>
          </p:nvSpPr>
          <p:spPr>
            <a:xfrm>
              <a:off x="7725084" y="365921"/>
              <a:ext cx="1774077" cy="58189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FB8A0D-4E4E-A07C-5868-FA1BCEC3020E}"/>
                </a:ext>
              </a:extLst>
            </p:cNvPr>
            <p:cNvSpPr/>
            <p:nvPr/>
          </p:nvSpPr>
          <p:spPr>
            <a:xfrm>
              <a:off x="3801048" y="365921"/>
              <a:ext cx="3674802" cy="5818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A0E842-5B81-285F-0578-D91F4ADD326C}"/>
                </a:ext>
              </a:extLst>
            </p:cNvPr>
            <p:cNvSpPr/>
            <p:nvPr/>
          </p:nvSpPr>
          <p:spPr>
            <a:xfrm>
              <a:off x="953515" y="365921"/>
              <a:ext cx="2608388" cy="58189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F246015-7941-4150-A0EB-CF18D819E79A}"/>
                </a:ext>
              </a:extLst>
            </p:cNvPr>
            <p:cNvSpPr/>
            <p:nvPr/>
          </p:nvSpPr>
          <p:spPr>
            <a:xfrm>
              <a:off x="1235456" y="1765300"/>
              <a:ext cx="2084832" cy="711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Today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(article display)</a:t>
              </a:r>
              <a:endParaRPr kumimoji="0" lang="en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44473FE-8500-A8D6-F9F7-0209900E2463}"/>
                </a:ext>
              </a:extLst>
            </p:cNvPr>
            <p:cNvSpPr/>
            <p:nvPr/>
          </p:nvSpPr>
          <p:spPr>
            <a:xfrm>
              <a:off x="1235456" y="4025901"/>
              <a:ext cx="2084832" cy="711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History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(submission list)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ED58F74-C866-4296-04BD-021E7E0762A3}"/>
                </a:ext>
              </a:extLst>
            </p:cNvPr>
            <p:cNvSpPr/>
            <p:nvPr/>
          </p:nvSpPr>
          <p:spPr>
            <a:xfrm>
              <a:off x="1235456" y="5213351"/>
              <a:ext cx="2084832" cy="711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(Sign in/up/ Profile)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C97B9DD-F9AF-87F3-09DE-3BEA5DBD41C7}"/>
                </a:ext>
              </a:extLst>
            </p:cNvPr>
            <p:cNvSpPr/>
            <p:nvPr/>
          </p:nvSpPr>
          <p:spPr>
            <a:xfrm>
              <a:off x="1235456" y="2838451"/>
              <a:ext cx="2084832" cy="711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Summarization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(Submit/ Feedback)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461586E-A2EC-8B97-29CD-622EA429D182}"/>
                </a:ext>
              </a:extLst>
            </p:cNvPr>
            <p:cNvSpPr/>
            <p:nvPr/>
          </p:nvSpPr>
          <p:spPr>
            <a:xfrm>
              <a:off x="3987100" y="1754187"/>
              <a:ext cx="501412" cy="415925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B122286-5EE5-C172-D225-BE8315B71099}"/>
                </a:ext>
              </a:extLst>
            </p:cNvPr>
            <p:cNvSpPr/>
            <p:nvPr/>
          </p:nvSpPr>
          <p:spPr>
            <a:xfrm>
              <a:off x="4811268" y="1754187"/>
              <a:ext cx="2412999" cy="415925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E23FA49-F656-0002-A414-D4A1FD847606}"/>
                </a:ext>
              </a:extLst>
            </p:cNvPr>
            <p:cNvSpPr/>
            <p:nvPr/>
          </p:nvSpPr>
          <p:spPr>
            <a:xfrm>
              <a:off x="5077967" y="2617788"/>
              <a:ext cx="1947798" cy="92709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authentication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register / profile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FD2FCBE-0591-C0DE-4DBC-FE6F309F8ACF}"/>
                </a:ext>
              </a:extLst>
            </p:cNvPr>
            <p:cNvSpPr/>
            <p:nvPr/>
          </p:nvSpPr>
          <p:spPr>
            <a:xfrm>
              <a:off x="5077967" y="3751263"/>
              <a:ext cx="1947798" cy="84772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Articles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 get news / list )</a:t>
              </a:r>
              <a:endPara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F6A4C58-99FD-BCE7-F278-B692637D92A7}"/>
                </a:ext>
              </a:extLst>
            </p:cNvPr>
            <p:cNvSpPr/>
            <p:nvPr/>
          </p:nvSpPr>
          <p:spPr>
            <a:xfrm>
              <a:off x="5077967" y="4781549"/>
              <a:ext cx="1947798" cy="74453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(AI  Score / save )</a:t>
              </a:r>
              <a:endPara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4B49EF9-4292-7D17-2A4F-E220591E7752}"/>
                </a:ext>
              </a:extLst>
            </p:cNvPr>
            <p:cNvSpPr/>
            <p:nvPr/>
          </p:nvSpPr>
          <p:spPr>
            <a:xfrm>
              <a:off x="1235456" y="514350"/>
              <a:ext cx="2084832" cy="7112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Web Pages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(View)</a:t>
              </a:r>
              <a:endParaRPr kumimoji="0" lang="en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F6A33D9-2A1B-CAE7-04D2-AE712A321DE3}"/>
                </a:ext>
              </a:extLst>
            </p:cNvPr>
            <p:cNvSpPr/>
            <p:nvPr/>
          </p:nvSpPr>
          <p:spPr>
            <a:xfrm>
              <a:off x="3894835" y="514350"/>
              <a:ext cx="3329431" cy="7112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Java Services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79EE9D9-6656-57FB-C9E3-CEA9FE9BDE01}"/>
                </a:ext>
              </a:extLst>
            </p:cNvPr>
            <p:cNvSpPr/>
            <p:nvPr/>
          </p:nvSpPr>
          <p:spPr>
            <a:xfrm>
              <a:off x="7852980" y="509588"/>
              <a:ext cx="1419035" cy="7112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Database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E4FE7F8-B047-0201-E47D-539A5955FB9D}"/>
                </a:ext>
              </a:extLst>
            </p:cNvPr>
            <p:cNvSpPr/>
            <p:nvPr/>
          </p:nvSpPr>
          <p:spPr>
            <a:xfrm>
              <a:off x="7931598" y="1751012"/>
              <a:ext cx="1378518" cy="28479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articles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C6EDDC3-5096-F235-F9BB-C68AAFA046F3}"/>
                </a:ext>
              </a:extLst>
            </p:cNvPr>
            <p:cNvSpPr/>
            <p:nvPr/>
          </p:nvSpPr>
          <p:spPr>
            <a:xfrm>
              <a:off x="9917143" y="4175126"/>
              <a:ext cx="1831776" cy="16192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OpenAI</a:t>
              </a:r>
              <a:endParaRPr kumimoji="0" lang="en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AC0157E-FF76-1333-38AA-9AA4FD489B9E}"/>
                </a:ext>
              </a:extLst>
            </p:cNvPr>
            <p:cNvSpPr/>
            <p:nvPr/>
          </p:nvSpPr>
          <p:spPr>
            <a:xfrm>
              <a:off x="9917144" y="1752602"/>
              <a:ext cx="1831775" cy="189229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News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Api</a:t>
              </a:r>
              <a:endParaRPr kumimoji="0" lang="en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9099E03-C968-5D82-5B8E-4135A2900D67}"/>
                </a:ext>
              </a:extLst>
            </p:cNvPr>
            <p:cNvSpPr/>
            <p:nvPr/>
          </p:nvSpPr>
          <p:spPr>
            <a:xfrm>
              <a:off x="9837229" y="509588"/>
              <a:ext cx="1872294" cy="7112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3rd Party Services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F8480F-3590-612E-9665-2A7138CC1CD8}"/>
                </a:ext>
              </a:extLst>
            </p:cNvPr>
            <p:cNvSpPr txBox="1"/>
            <p:nvPr/>
          </p:nvSpPr>
          <p:spPr>
            <a:xfrm rot="16200000">
              <a:off x="2684104" y="3877984"/>
              <a:ext cx="31670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Restful API  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(Controller)</a:t>
              </a:r>
              <a:endPara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F01A61-3266-FC09-6EC9-C7C5AFA376E6}"/>
                </a:ext>
              </a:extLst>
            </p:cNvPr>
            <p:cNvSpPr txBox="1"/>
            <p:nvPr/>
          </p:nvSpPr>
          <p:spPr>
            <a:xfrm>
              <a:off x="5205523" y="1976993"/>
              <a:ext cx="16352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Models</a:t>
              </a:r>
            </a:p>
          </p:txBody>
        </p:sp>
        <p:sp>
          <p:nvSpPr>
            <p:cNvPr id="41" name="Left-Right Arrow 40">
              <a:extLst>
                <a:ext uri="{FF2B5EF4-FFF2-40B4-BE49-F238E27FC236}">
                  <a16:creationId xmlns:a16="http://schemas.microsoft.com/office/drawing/2014/main" id="{20A7CA55-4949-3C19-EBDF-88361D9F2B7C}"/>
                </a:ext>
              </a:extLst>
            </p:cNvPr>
            <p:cNvSpPr/>
            <p:nvPr/>
          </p:nvSpPr>
          <p:spPr>
            <a:xfrm>
              <a:off x="7224267" y="3544888"/>
              <a:ext cx="518282" cy="206375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Left-Right Arrow 41">
              <a:extLst>
                <a:ext uri="{FF2B5EF4-FFF2-40B4-BE49-F238E27FC236}">
                  <a16:creationId xmlns:a16="http://schemas.microsoft.com/office/drawing/2014/main" id="{B3402226-B5EF-FDB1-9044-97E377BE1F6B}"/>
                </a:ext>
              </a:extLst>
            </p:cNvPr>
            <p:cNvSpPr/>
            <p:nvPr/>
          </p:nvSpPr>
          <p:spPr>
            <a:xfrm>
              <a:off x="7224266" y="4972843"/>
              <a:ext cx="2511744" cy="206375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Left-Right Arrow 46">
              <a:extLst>
                <a:ext uri="{FF2B5EF4-FFF2-40B4-BE49-F238E27FC236}">
                  <a16:creationId xmlns:a16="http://schemas.microsoft.com/office/drawing/2014/main" id="{D40A7AEF-DEBC-727A-71EB-A9A4CBA964AF}"/>
                </a:ext>
              </a:extLst>
            </p:cNvPr>
            <p:cNvSpPr/>
            <p:nvPr/>
          </p:nvSpPr>
          <p:spPr>
            <a:xfrm>
              <a:off x="3546734" y="3429000"/>
              <a:ext cx="437385" cy="215900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0259B8D2-5273-3C2E-51D0-CEFFE3227807}"/>
                </a:ext>
              </a:extLst>
            </p:cNvPr>
            <p:cNvSpPr/>
            <p:nvPr/>
          </p:nvSpPr>
          <p:spPr>
            <a:xfrm>
              <a:off x="4485954" y="3467100"/>
              <a:ext cx="325314" cy="177800"/>
            </a:xfrm>
            <a:prstGeom prst="leftRight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836176C-6CDB-80AF-546A-3890AA1E51E8}"/>
              </a:ext>
            </a:extLst>
          </p:cNvPr>
          <p:cNvSpPr txBox="1"/>
          <p:nvPr/>
        </p:nvSpPr>
        <p:spPr>
          <a:xfrm>
            <a:off x="1069020" y="6427722"/>
            <a:ext cx="2477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React + Material UI+ Vite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BDE9C-EE71-536F-19BD-0D78BDD94EA5}"/>
              </a:ext>
            </a:extLst>
          </p:cNvPr>
          <p:cNvSpPr txBox="1"/>
          <p:nvPr/>
        </p:nvSpPr>
        <p:spPr>
          <a:xfrm>
            <a:off x="4811268" y="6418198"/>
            <a:ext cx="2650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Spring MVC / Amazon EC2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C9C3B-FD6D-EF2C-8B7A-A5AC04E4FE67}"/>
              </a:ext>
            </a:extLst>
          </p:cNvPr>
          <p:cNvSpPr txBox="1"/>
          <p:nvPr/>
        </p:nvSpPr>
        <p:spPr>
          <a:xfrm>
            <a:off x="8096209" y="6417822"/>
            <a:ext cx="1098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Firestore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5FF31-347F-05B4-FC72-D9492BEE3553}"/>
              </a:ext>
            </a:extLst>
          </p:cNvPr>
          <p:cNvSpPr txBox="1"/>
          <p:nvPr/>
        </p:nvSpPr>
        <p:spPr>
          <a:xfrm>
            <a:off x="802856" y="269073"/>
            <a:ext cx="3140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97695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A5FF31-347F-05B4-FC72-D9492BEE3553}"/>
              </a:ext>
            </a:extLst>
          </p:cNvPr>
          <p:cNvSpPr txBox="1"/>
          <p:nvPr/>
        </p:nvSpPr>
        <p:spPr>
          <a:xfrm>
            <a:off x="802856" y="269073"/>
            <a:ext cx="412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Today: Problem Statement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0488E-5E1F-15E3-65FE-704123AE5C3D}"/>
              </a:ext>
            </a:extLst>
          </p:cNvPr>
          <p:cNvSpPr txBox="1"/>
          <p:nvPr/>
        </p:nvSpPr>
        <p:spPr>
          <a:xfrm>
            <a:off x="802857" y="1155700"/>
            <a:ext cx="57503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 How to get news easily and stablely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Reading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Rss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Feeds provided by news media ?</a:t>
            </a:r>
            <a:endParaRPr kumimoji="0" lang="en-CN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AppleSystemUIFont"/>
                <a:ea typeface="等线" panose="02010600030101010101" pitchFamily="2" charset="-122"/>
                <a:cs typeface="+mn-cs"/>
              </a:rPr>
              <a:t>- most of the news media stop their feeds service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AppleSystemUIFont"/>
                <a:ea typeface="等线" panose="02010600030101010101" pitchFamily="2" charset="-122"/>
                <a:cs typeface="+mn-cs"/>
              </a:rPr>
              <a:t>- the others only provide meta data, content was not included.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E0E0E"/>
              </a:solidFill>
              <a:effectLst/>
              <a:uLnTx/>
              <a:uFillTx/>
              <a:latin typeface=".AppleSystemUIFont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Scraping news from a Website 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AppleSystemUIFont"/>
                <a:ea typeface="+mn-ea"/>
                <a:cs typeface="+mn-cs"/>
              </a:rPr>
              <a:t>- not stable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AppleSystemUIFont"/>
                <a:ea typeface="+mn-ea"/>
                <a:cs typeface="+mn-cs"/>
              </a:rPr>
              <a:t>- copyright will be an issue.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API provided by SAAS company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newsdata.io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fit our needs.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FEF07B-ECF4-9234-5031-D300AAC8F9C9}"/>
              </a:ext>
            </a:extLst>
          </p:cNvPr>
          <p:cNvSpPr txBox="1"/>
          <p:nvPr/>
        </p:nvSpPr>
        <p:spPr>
          <a:xfrm>
            <a:off x="6975056" y="1155700"/>
            <a:ext cx="5115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How to update the news effectively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EC75B8-8F1E-AAC6-5F4E-DC3C3A9C3138}"/>
              </a:ext>
            </a:extLst>
          </p:cNvPr>
          <p:cNvSpPr txBox="1"/>
          <p:nvPr/>
        </p:nvSpPr>
        <p:spPr>
          <a:xfrm>
            <a:off x="6975056" y="1750874"/>
            <a:ext cx="459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We do not need to access external service every time when users browse our app.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once we got the news from external service, we keep it in our database. The other user will get the news from our db.</a:t>
            </a:r>
            <a:endParaRPr kumimoji="0" lang="en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67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E9B0-DDD2-6A5E-15D8-8E6975C5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650"/>
          </a:xfrm>
        </p:spPr>
        <p:txBody>
          <a:bodyPr/>
          <a:lstStyle/>
          <a:p>
            <a:r>
              <a:rPr lang="en-CN" dirty="0"/>
              <a:t>Today : Sequence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E1ACF7-5F0C-1300-04F3-8E09B478030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747464" y="2112369"/>
            <a:ext cx="18084" cy="460847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F0950-7837-D1A8-79FA-FE61DF9AA17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737604" y="2112369"/>
            <a:ext cx="0" cy="447893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4325B0-9A03-8801-0913-F98B9D9EA5FA}"/>
              </a:ext>
            </a:extLst>
          </p:cNvPr>
          <p:cNvCxnSpPr>
            <a:cxnSpLocks/>
          </p:cNvCxnSpPr>
          <p:nvPr/>
        </p:nvCxnSpPr>
        <p:spPr>
          <a:xfrm>
            <a:off x="8868156" y="2106105"/>
            <a:ext cx="0" cy="448519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281425-8D8E-69B4-9F99-A2802BAF3070}"/>
              </a:ext>
            </a:extLst>
          </p:cNvPr>
          <p:cNvCxnSpPr>
            <a:cxnSpLocks/>
          </p:cNvCxnSpPr>
          <p:nvPr/>
        </p:nvCxnSpPr>
        <p:spPr>
          <a:xfrm>
            <a:off x="10956036" y="2106105"/>
            <a:ext cx="0" cy="438677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69EFF8-12DC-2982-DA14-352C9944714D}"/>
              </a:ext>
            </a:extLst>
          </p:cNvPr>
          <p:cNvCxnSpPr>
            <a:cxnSpLocks/>
          </p:cNvCxnSpPr>
          <p:nvPr/>
        </p:nvCxnSpPr>
        <p:spPr>
          <a:xfrm flipV="1">
            <a:off x="4847373" y="3321335"/>
            <a:ext cx="1800000" cy="901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4F896-662A-0DFE-8324-E9BADBFE6CB1}"/>
              </a:ext>
            </a:extLst>
          </p:cNvPr>
          <p:cNvCxnSpPr>
            <a:cxnSpLocks/>
          </p:cNvCxnSpPr>
          <p:nvPr/>
        </p:nvCxnSpPr>
        <p:spPr>
          <a:xfrm>
            <a:off x="949834" y="2595372"/>
            <a:ext cx="153573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E10164-FA5C-C4B4-1F57-529082E7A9DE}"/>
              </a:ext>
            </a:extLst>
          </p:cNvPr>
          <p:cNvSpPr txBox="1"/>
          <p:nvPr/>
        </p:nvSpPr>
        <p:spPr>
          <a:xfrm>
            <a:off x="1078580" y="2187285"/>
            <a:ext cx="1136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Today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FFDBC6-7EB4-33BC-9243-5C227584C492}"/>
              </a:ext>
            </a:extLst>
          </p:cNvPr>
          <p:cNvCxnSpPr>
            <a:cxnSpLocks/>
          </p:cNvCxnSpPr>
          <p:nvPr/>
        </p:nvCxnSpPr>
        <p:spPr>
          <a:xfrm>
            <a:off x="4847373" y="2577084"/>
            <a:ext cx="270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59B7D09-53FD-6010-B1E7-A3C74D0EFEC3}"/>
              </a:ext>
            </a:extLst>
          </p:cNvPr>
          <p:cNvCxnSpPr>
            <a:cxnSpLocks/>
          </p:cNvCxnSpPr>
          <p:nvPr/>
        </p:nvCxnSpPr>
        <p:spPr>
          <a:xfrm rot="5400000">
            <a:off x="4779186" y="2663560"/>
            <a:ext cx="406640" cy="270265"/>
          </a:xfrm>
          <a:prstGeom prst="bentConnector3">
            <a:avLst>
              <a:gd name="adj1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50C12F-E9C8-070A-B2AA-F9BB113DAAF0}"/>
              </a:ext>
            </a:extLst>
          </p:cNvPr>
          <p:cNvSpPr txBox="1"/>
          <p:nvPr/>
        </p:nvSpPr>
        <p:spPr>
          <a:xfrm>
            <a:off x="5101765" y="2635036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 Check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D2119A-7E8F-3F2A-851B-394AACB68712}"/>
              </a:ext>
            </a:extLst>
          </p:cNvPr>
          <p:cNvSpPr txBox="1"/>
          <p:nvPr/>
        </p:nvSpPr>
        <p:spPr>
          <a:xfrm>
            <a:off x="4885810" y="3022570"/>
            <a:ext cx="1686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latest article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13A773-DFAD-2638-17B8-83E77D064335}"/>
              </a:ext>
            </a:extLst>
          </p:cNvPr>
          <p:cNvCxnSpPr>
            <a:cxnSpLocks/>
          </p:cNvCxnSpPr>
          <p:nvPr/>
        </p:nvCxnSpPr>
        <p:spPr>
          <a:xfrm>
            <a:off x="6853320" y="3314630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42062DE-1EFD-E6FD-F0C1-994BC1AB1AE4}"/>
              </a:ext>
            </a:extLst>
          </p:cNvPr>
          <p:cNvSpPr/>
          <p:nvPr/>
        </p:nvSpPr>
        <p:spPr>
          <a:xfrm>
            <a:off x="4024884" y="1405476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05B7E5-B16C-2D79-D652-3940F2E2F18E}"/>
              </a:ext>
            </a:extLst>
          </p:cNvPr>
          <p:cNvSpPr/>
          <p:nvPr/>
        </p:nvSpPr>
        <p:spPr>
          <a:xfrm>
            <a:off x="5996940" y="1405476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C675D-2D3D-5AB2-57B9-5F2E19EFA5D4}"/>
              </a:ext>
            </a:extLst>
          </p:cNvPr>
          <p:cNvSpPr/>
          <p:nvPr/>
        </p:nvSpPr>
        <p:spPr>
          <a:xfrm>
            <a:off x="8106156" y="1405476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BFF2B-B9D1-AB6C-66C7-F16701F5B1C7}"/>
              </a:ext>
            </a:extLst>
          </p:cNvPr>
          <p:cNvSpPr/>
          <p:nvPr/>
        </p:nvSpPr>
        <p:spPr>
          <a:xfrm>
            <a:off x="10215372" y="1405476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news Services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ACD1D0-A45F-6B81-E96F-E65E7DF55993}"/>
              </a:ext>
            </a:extLst>
          </p:cNvPr>
          <p:cNvSpPr/>
          <p:nvPr/>
        </p:nvSpPr>
        <p:spPr>
          <a:xfrm>
            <a:off x="1891666" y="1436911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Page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F8D267-678E-8770-46B3-21C373E1B3A7}"/>
              </a:ext>
            </a:extLst>
          </p:cNvPr>
          <p:cNvCxnSpPr>
            <a:cxnSpLocks/>
          </p:cNvCxnSpPr>
          <p:nvPr/>
        </p:nvCxnSpPr>
        <p:spPr>
          <a:xfrm flipH="1">
            <a:off x="2576683" y="2143804"/>
            <a:ext cx="21402" cy="457703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47B061-3642-72CF-A35A-6053E1B6A897}"/>
              </a:ext>
            </a:extLst>
          </p:cNvPr>
          <p:cNvCxnSpPr>
            <a:cxnSpLocks/>
          </p:cNvCxnSpPr>
          <p:nvPr/>
        </p:nvCxnSpPr>
        <p:spPr>
          <a:xfrm>
            <a:off x="2632330" y="2577084"/>
            <a:ext cx="211493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167CB0-920C-9EEE-1AC5-9FBB1AB11184}"/>
              </a:ext>
            </a:extLst>
          </p:cNvPr>
          <p:cNvSpPr txBox="1"/>
          <p:nvPr/>
        </p:nvSpPr>
        <p:spPr>
          <a:xfrm>
            <a:off x="2884026" y="2228577"/>
            <a:ext cx="138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api:article/latest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C83739-ACC5-45C7-2414-7C727B2E95EF}"/>
              </a:ext>
            </a:extLst>
          </p:cNvPr>
          <p:cNvCxnSpPr>
            <a:cxnSpLocks/>
          </p:cNvCxnSpPr>
          <p:nvPr/>
        </p:nvCxnSpPr>
        <p:spPr>
          <a:xfrm flipH="1">
            <a:off x="4847373" y="3382295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AB1921-665A-A2A8-C382-2A696518B19D}"/>
              </a:ext>
            </a:extLst>
          </p:cNvPr>
          <p:cNvCxnSpPr>
            <a:cxnSpLocks/>
          </p:cNvCxnSpPr>
          <p:nvPr/>
        </p:nvCxnSpPr>
        <p:spPr>
          <a:xfrm>
            <a:off x="4830260" y="3547753"/>
            <a:ext cx="274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4169A61-4442-B633-F97D-3650D73CB92D}"/>
              </a:ext>
            </a:extLst>
          </p:cNvPr>
          <p:cNvCxnSpPr>
            <a:cxnSpLocks/>
          </p:cNvCxnSpPr>
          <p:nvPr/>
        </p:nvCxnSpPr>
        <p:spPr>
          <a:xfrm rot="5400000">
            <a:off x="4784624" y="3624837"/>
            <a:ext cx="385473" cy="253859"/>
          </a:xfrm>
          <a:prstGeom prst="bentConnector3">
            <a:avLst>
              <a:gd name="adj1" fmla="val 994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53087EF-68FA-C88E-0F66-47B322B5847D}"/>
              </a:ext>
            </a:extLst>
          </p:cNvPr>
          <p:cNvSpPr txBox="1"/>
          <p:nvPr/>
        </p:nvSpPr>
        <p:spPr>
          <a:xfrm>
            <a:off x="5044652" y="3587442"/>
            <a:ext cx="1398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 not match?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F65DB2-7240-05DF-57F5-31157FA1807E}"/>
              </a:ext>
            </a:extLst>
          </p:cNvPr>
          <p:cNvCxnSpPr>
            <a:cxnSpLocks/>
          </p:cNvCxnSpPr>
          <p:nvPr/>
        </p:nvCxnSpPr>
        <p:spPr>
          <a:xfrm>
            <a:off x="4904445" y="4087298"/>
            <a:ext cx="594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3C7858-1D3A-64ED-8E5F-903B9A50CE92}"/>
              </a:ext>
            </a:extLst>
          </p:cNvPr>
          <p:cNvSpPr txBox="1"/>
          <p:nvPr/>
        </p:nvSpPr>
        <p:spPr>
          <a:xfrm>
            <a:off x="7062340" y="3751556"/>
            <a:ext cx="2585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 today’s article from news api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40D0AAD-4D17-7929-2AE6-B6C70111C074}"/>
              </a:ext>
            </a:extLst>
          </p:cNvPr>
          <p:cNvCxnSpPr>
            <a:cxnSpLocks/>
          </p:cNvCxnSpPr>
          <p:nvPr/>
        </p:nvCxnSpPr>
        <p:spPr>
          <a:xfrm flipH="1">
            <a:off x="4882395" y="4136675"/>
            <a:ext cx="594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DCBE79-D809-592D-FBFC-17B1E94B540B}"/>
              </a:ext>
            </a:extLst>
          </p:cNvPr>
          <p:cNvCxnSpPr>
            <a:cxnSpLocks/>
          </p:cNvCxnSpPr>
          <p:nvPr/>
        </p:nvCxnSpPr>
        <p:spPr>
          <a:xfrm>
            <a:off x="4847373" y="4532502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C198292-EC18-79CA-3044-EFEC04DAB6A9}"/>
              </a:ext>
            </a:extLst>
          </p:cNvPr>
          <p:cNvSpPr txBox="1"/>
          <p:nvPr/>
        </p:nvSpPr>
        <p:spPr>
          <a:xfrm>
            <a:off x="5017525" y="4273439"/>
            <a:ext cx="1007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article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5F54C3-F59C-5292-9761-9806A6F714C1}"/>
              </a:ext>
            </a:extLst>
          </p:cNvPr>
          <p:cNvSpPr txBox="1"/>
          <p:nvPr/>
        </p:nvSpPr>
        <p:spPr>
          <a:xfrm>
            <a:off x="7079243" y="428947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 to DB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FFC69E7-AFCC-AC68-6D1A-CB60EFCEC1AE}"/>
              </a:ext>
            </a:extLst>
          </p:cNvPr>
          <p:cNvCxnSpPr>
            <a:cxnSpLocks/>
          </p:cNvCxnSpPr>
          <p:nvPr/>
        </p:nvCxnSpPr>
        <p:spPr>
          <a:xfrm>
            <a:off x="6862794" y="4532502"/>
            <a:ext cx="1908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B9DFC2-CBCB-8EC2-24A1-235B9ED04286}"/>
              </a:ext>
            </a:extLst>
          </p:cNvPr>
          <p:cNvCxnSpPr>
            <a:cxnSpLocks/>
          </p:cNvCxnSpPr>
          <p:nvPr/>
        </p:nvCxnSpPr>
        <p:spPr>
          <a:xfrm flipH="1">
            <a:off x="6835032" y="3382295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AA155D5-7898-83A4-EF70-599A4E50E882}"/>
              </a:ext>
            </a:extLst>
          </p:cNvPr>
          <p:cNvCxnSpPr>
            <a:cxnSpLocks/>
          </p:cNvCxnSpPr>
          <p:nvPr/>
        </p:nvCxnSpPr>
        <p:spPr>
          <a:xfrm flipH="1">
            <a:off x="6834210" y="4589625"/>
            <a:ext cx="1908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8F0C183-642B-F785-C05E-B3A6E7119F66}"/>
              </a:ext>
            </a:extLst>
          </p:cNvPr>
          <p:cNvCxnSpPr>
            <a:cxnSpLocks/>
          </p:cNvCxnSpPr>
          <p:nvPr/>
        </p:nvCxnSpPr>
        <p:spPr>
          <a:xfrm flipH="1">
            <a:off x="4847373" y="4588287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370C862-BE04-1D2A-A37E-E62AD8099703}"/>
              </a:ext>
            </a:extLst>
          </p:cNvPr>
          <p:cNvCxnSpPr>
            <a:cxnSpLocks/>
          </p:cNvCxnSpPr>
          <p:nvPr/>
        </p:nvCxnSpPr>
        <p:spPr>
          <a:xfrm flipH="1">
            <a:off x="2687194" y="4691919"/>
            <a:ext cx="1972056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766E949-D99C-8D16-F7FC-0CE1FE8F642F}"/>
              </a:ext>
            </a:extLst>
          </p:cNvPr>
          <p:cNvSpPr txBox="1"/>
          <p:nvPr/>
        </p:nvSpPr>
        <p:spPr>
          <a:xfrm>
            <a:off x="2874222" y="4345843"/>
            <a:ext cx="1509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article data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616C8B-0340-9D78-C784-2DDA7A0823D2}"/>
              </a:ext>
            </a:extLst>
          </p:cNvPr>
          <p:cNvSpPr txBox="1"/>
          <p:nvPr/>
        </p:nvSpPr>
        <p:spPr>
          <a:xfrm>
            <a:off x="2866911" y="4842547"/>
            <a:ext cx="159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api:summary/score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20183F1-CA77-DA66-CFE9-92E6DB188BAE}"/>
              </a:ext>
            </a:extLst>
          </p:cNvPr>
          <p:cNvCxnSpPr>
            <a:cxnSpLocks/>
          </p:cNvCxnSpPr>
          <p:nvPr/>
        </p:nvCxnSpPr>
        <p:spPr>
          <a:xfrm>
            <a:off x="2687194" y="5193284"/>
            <a:ext cx="1975947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310B481-FBBC-D71F-9088-A22DCD00813B}"/>
              </a:ext>
            </a:extLst>
          </p:cNvPr>
          <p:cNvCxnSpPr>
            <a:cxnSpLocks/>
          </p:cNvCxnSpPr>
          <p:nvPr/>
        </p:nvCxnSpPr>
        <p:spPr>
          <a:xfrm>
            <a:off x="4830002" y="5191536"/>
            <a:ext cx="270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29BBD470-932F-ECD8-2BC6-C4425E458A18}"/>
              </a:ext>
            </a:extLst>
          </p:cNvPr>
          <p:cNvCxnSpPr>
            <a:cxnSpLocks/>
          </p:cNvCxnSpPr>
          <p:nvPr/>
        </p:nvCxnSpPr>
        <p:spPr>
          <a:xfrm rot="5400000">
            <a:off x="4761815" y="5278012"/>
            <a:ext cx="406640" cy="270265"/>
          </a:xfrm>
          <a:prstGeom prst="bentConnector3">
            <a:avLst>
              <a:gd name="adj1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F1FD50E-0C02-87C9-3766-700DE26E6B50}"/>
              </a:ext>
            </a:extLst>
          </p:cNvPr>
          <p:cNvSpPr txBox="1"/>
          <p:nvPr/>
        </p:nvSpPr>
        <p:spPr>
          <a:xfrm>
            <a:off x="5084394" y="5249488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 Check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ACEB093-5A38-86C0-F1E5-BE0922292D9F}"/>
              </a:ext>
            </a:extLst>
          </p:cNvPr>
          <p:cNvCxnSpPr>
            <a:cxnSpLocks/>
          </p:cNvCxnSpPr>
          <p:nvPr/>
        </p:nvCxnSpPr>
        <p:spPr>
          <a:xfrm>
            <a:off x="4756404" y="5892730"/>
            <a:ext cx="1972056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7494088-C070-A5C7-1DED-A875DE281805}"/>
              </a:ext>
            </a:extLst>
          </p:cNvPr>
          <p:cNvSpPr txBox="1"/>
          <p:nvPr/>
        </p:nvSpPr>
        <p:spPr>
          <a:xfrm>
            <a:off x="7110868" y="2989012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87F643E-6059-6511-B89F-B7734984AC19}"/>
              </a:ext>
            </a:extLst>
          </p:cNvPr>
          <p:cNvSpPr txBox="1"/>
          <p:nvPr/>
        </p:nvSpPr>
        <p:spPr>
          <a:xfrm>
            <a:off x="5011243" y="5603890"/>
            <a:ext cx="1171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score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D5224F0-AE68-6668-20CC-D7D447939395}"/>
              </a:ext>
            </a:extLst>
          </p:cNvPr>
          <p:cNvCxnSpPr>
            <a:cxnSpLocks/>
          </p:cNvCxnSpPr>
          <p:nvPr/>
        </p:nvCxnSpPr>
        <p:spPr>
          <a:xfrm>
            <a:off x="6835140" y="5908166"/>
            <a:ext cx="1908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4F1EA6C-3D8B-D051-A10D-D1FDA62CE7CE}"/>
              </a:ext>
            </a:extLst>
          </p:cNvPr>
          <p:cNvSpPr txBox="1"/>
          <p:nvPr/>
        </p:nvSpPr>
        <p:spPr>
          <a:xfrm>
            <a:off x="7185994" y="5591913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DB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092C6EE-AEB2-4D31-EAAC-80B8263F4B4C}"/>
              </a:ext>
            </a:extLst>
          </p:cNvPr>
          <p:cNvCxnSpPr>
            <a:cxnSpLocks/>
          </p:cNvCxnSpPr>
          <p:nvPr/>
        </p:nvCxnSpPr>
        <p:spPr>
          <a:xfrm flipH="1">
            <a:off x="6843427" y="6014751"/>
            <a:ext cx="1908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5023425-E4E7-E43D-E9AE-16F73D31C5E5}"/>
              </a:ext>
            </a:extLst>
          </p:cNvPr>
          <p:cNvCxnSpPr>
            <a:cxnSpLocks/>
          </p:cNvCxnSpPr>
          <p:nvPr/>
        </p:nvCxnSpPr>
        <p:spPr>
          <a:xfrm flipH="1">
            <a:off x="4830260" y="6020847"/>
            <a:ext cx="186127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5C5D27F-BB0F-BC79-BE36-BCC72EA4ED0E}"/>
              </a:ext>
            </a:extLst>
          </p:cNvPr>
          <p:cNvCxnSpPr>
            <a:cxnSpLocks/>
          </p:cNvCxnSpPr>
          <p:nvPr/>
        </p:nvCxnSpPr>
        <p:spPr>
          <a:xfrm flipH="1">
            <a:off x="2687194" y="6100353"/>
            <a:ext cx="1972056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5CB91BE-FAD6-2544-2EE0-E9C224829DD0}"/>
              </a:ext>
            </a:extLst>
          </p:cNvPr>
          <p:cNvSpPr txBox="1"/>
          <p:nvPr/>
        </p:nvSpPr>
        <p:spPr>
          <a:xfrm>
            <a:off x="2874222" y="5754277"/>
            <a:ext cx="144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score data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506FCB0-8927-786B-D359-40762FC1FA92}"/>
              </a:ext>
            </a:extLst>
          </p:cNvPr>
          <p:cNvCxnSpPr>
            <a:cxnSpLocks/>
          </p:cNvCxnSpPr>
          <p:nvPr/>
        </p:nvCxnSpPr>
        <p:spPr>
          <a:xfrm flipH="1">
            <a:off x="875895" y="6283233"/>
            <a:ext cx="160967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B8C4832-2222-4D51-49D5-9B3BD6952CFF}"/>
              </a:ext>
            </a:extLst>
          </p:cNvPr>
          <p:cNvSpPr txBox="1"/>
          <p:nvPr/>
        </p:nvSpPr>
        <p:spPr>
          <a:xfrm>
            <a:off x="1049477" y="5946464"/>
            <a:ext cx="1099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Render Page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48A06B-F68D-0CEF-2A1C-D1BD70589275}"/>
              </a:ext>
            </a:extLst>
          </p:cNvPr>
          <p:cNvSpPr/>
          <p:nvPr/>
        </p:nvSpPr>
        <p:spPr>
          <a:xfrm>
            <a:off x="2523654" y="2521217"/>
            <a:ext cx="144000" cy="3971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644EB4A-19B0-0F6E-9461-31A92D5D68AE}"/>
              </a:ext>
            </a:extLst>
          </p:cNvPr>
          <p:cNvSpPr/>
          <p:nvPr/>
        </p:nvSpPr>
        <p:spPr>
          <a:xfrm>
            <a:off x="4690886" y="2521217"/>
            <a:ext cx="144000" cy="2347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6323882-0510-7A15-C0B2-17E3FDD247F9}"/>
              </a:ext>
            </a:extLst>
          </p:cNvPr>
          <p:cNvSpPr/>
          <p:nvPr/>
        </p:nvSpPr>
        <p:spPr>
          <a:xfrm>
            <a:off x="4681116" y="5113370"/>
            <a:ext cx="144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FD5732E-1310-B43F-A69E-8A5C2E7DCF9F}"/>
              </a:ext>
            </a:extLst>
          </p:cNvPr>
          <p:cNvSpPr/>
          <p:nvPr/>
        </p:nvSpPr>
        <p:spPr>
          <a:xfrm>
            <a:off x="6672402" y="3188244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761169A-054F-A310-4CEC-34C0B1218234}"/>
              </a:ext>
            </a:extLst>
          </p:cNvPr>
          <p:cNvSpPr/>
          <p:nvPr/>
        </p:nvSpPr>
        <p:spPr>
          <a:xfrm>
            <a:off x="6672397" y="4365879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F1B8FFA-99D7-D5C7-2821-E049D2D41921}"/>
              </a:ext>
            </a:extLst>
          </p:cNvPr>
          <p:cNvSpPr/>
          <p:nvPr/>
        </p:nvSpPr>
        <p:spPr>
          <a:xfrm>
            <a:off x="6658539" y="5806746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92D875-AD42-B82A-B9CF-E2160DC342A2}"/>
              </a:ext>
            </a:extLst>
          </p:cNvPr>
          <p:cNvSpPr/>
          <p:nvPr/>
        </p:nvSpPr>
        <p:spPr>
          <a:xfrm>
            <a:off x="8785335" y="3170350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B19A1B6-2AD9-5458-E8A0-27A9B622E8A0}"/>
              </a:ext>
            </a:extLst>
          </p:cNvPr>
          <p:cNvSpPr/>
          <p:nvPr/>
        </p:nvSpPr>
        <p:spPr>
          <a:xfrm>
            <a:off x="10893856" y="3924635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A0CA0C1-8248-1A1E-F36C-492A018E811B}"/>
              </a:ext>
            </a:extLst>
          </p:cNvPr>
          <p:cNvSpPr/>
          <p:nvPr/>
        </p:nvSpPr>
        <p:spPr>
          <a:xfrm>
            <a:off x="8808529" y="4372093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A7B415B-99A0-3796-FE69-63120476491C}"/>
              </a:ext>
            </a:extLst>
          </p:cNvPr>
          <p:cNvSpPr/>
          <p:nvPr/>
        </p:nvSpPr>
        <p:spPr>
          <a:xfrm>
            <a:off x="8783129" y="5794493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7" name="Graphic 146" descr="User">
            <a:extLst>
              <a:ext uri="{FF2B5EF4-FFF2-40B4-BE49-F238E27FC236}">
                <a16:creationId xmlns:a16="http://schemas.microsoft.com/office/drawing/2014/main" id="{1677BEAF-57B1-6E00-F0B7-0B988DAE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36" y="3487303"/>
            <a:ext cx="914400" cy="914400"/>
          </a:xfrm>
          <a:prstGeom prst="rect">
            <a:avLst/>
          </a:prstGeom>
        </p:spPr>
      </p:pic>
      <p:sp>
        <p:nvSpPr>
          <p:cNvPr id="5" name="Line Callout 2 (Accent Bar) 4">
            <a:extLst>
              <a:ext uri="{FF2B5EF4-FFF2-40B4-BE49-F238E27FC236}">
                <a16:creationId xmlns:a16="http://schemas.microsoft.com/office/drawing/2014/main" id="{904E713C-301C-C964-464C-0B15F40BA9F4}"/>
              </a:ext>
            </a:extLst>
          </p:cNvPr>
          <p:cNvSpPr/>
          <p:nvPr/>
        </p:nvSpPr>
        <p:spPr>
          <a:xfrm>
            <a:off x="7218823" y="2367599"/>
            <a:ext cx="1076028" cy="5658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7797"/>
              <a:gd name="adj6" fmla="val -36772"/>
            </a:avLst>
          </a:prstGeom>
          <a:solidFill>
            <a:schemeClr val="accent2">
              <a:alpha val="73174"/>
            </a:schemeClr>
          </a:solidFill>
          <a:ln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Repository</a:t>
            </a:r>
          </a:p>
        </p:txBody>
      </p:sp>
      <p:sp>
        <p:nvSpPr>
          <p:cNvPr id="7" name="Line Callout 2 (Accent Bar) 6">
            <a:extLst>
              <a:ext uri="{FF2B5EF4-FFF2-40B4-BE49-F238E27FC236}">
                <a16:creationId xmlns:a16="http://schemas.microsoft.com/office/drawing/2014/main" id="{B449449F-4F8F-1D4F-4878-D09A77FF2E8E}"/>
              </a:ext>
            </a:extLst>
          </p:cNvPr>
          <p:cNvSpPr/>
          <p:nvPr/>
        </p:nvSpPr>
        <p:spPr>
          <a:xfrm>
            <a:off x="7204438" y="4857403"/>
            <a:ext cx="1076028" cy="5658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389"/>
              <a:gd name="adj6" fmla="val -36431"/>
            </a:avLst>
          </a:prstGeom>
          <a:solidFill>
            <a:schemeClr val="accent2">
              <a:alpha val="73174"/>
            </a:schemeClr>
          </a:solidFill>
          <a:ln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Repository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12B10C-3F16-78A9-BBF4-6700C6C9D429}"/>
              </a:ext>
            </a:extLst>
          </p:cNvPr>
          <p:cNvCxnSpPr>
            <a:cxnSpLocks/>
          </p:cNvCxnSpPr>
          <p:nvPr/>
        </p:nvCxnSpPr>
        <p:spPr>
          <a:xfrm flipH="1">
            <a:off x="6824546" y="2699024"/>
            <a:ext cx="207295" cy="167225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5E026E-1C66-4BD1-F3C8-BBA7357C4ED5}"/>
              </a:ext>
            </a:extLst>
          </p:cNvPr>
          <p:cNvCxnSpPr>
            <a:cxnSpLocks/>
          </p:cNvCxnSpPr>
          <p:nvPr/>
        </p:nvCxnSpPr>
        <p:spPr>
          <a:xfrm flipH="1">
            <a:off x="7038668" y="2698933"/>
            <a:ext cx="82478" cy="22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Line Callout 2 (Accent Bar) 47">
            <a:extLst>
              <a:ext uri="{FF2B5EF4-FFF2-40B4-BE49-F238E27FC236}">
                <a16:creationId xmlns:a16="http://schemas.microsoft.com/office/drawing/2014/main" id="{286582A7-D91A-539A-0B23-CA6D8A298FC7}"/>
              </a:ext>
            </a:extLst>
          </p:cNvPr>
          <p:cNvSpPr/>
          <p:nvPr/>
        </p:nvSpPr>
        <p:spPr>
          <a:xfrm>
            <a:off x="9680122" y="3321287"/>
            <a:ext cx="1076028" cy="5658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1377"/>
              <a:gd name="adj6" fmla="val -67326"/>
            </a:avLst>
          </a:prstGeom>
          <a:solidFill>
            <a:schemeClr val="accent2">
              <a:alpha val="73174"/>
            </a:schemeClr>
          </a:solidFill>
          <a:ln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articles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5275C8C-F83C-105E-5054-5D436DDE05F8}"/>
              </a:ext>
            </a:extLst>
          </p:cNvPr>
          <p:cNvCxnSpPr>
            <a:cxnSpLocks/>
            <a:endCxn id="142" idx="3"/>
          </p:cNvCxnSpPr>
          <p:nvPr/>
        </p:nvCxnSpPr>
        <p:spPr>
          <a:xfrm flipH="1">
            <a:off x="8929335" y="3350350"/>
            <a:ext cx="646229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8BF81A0C-AA55-F7AB-FAED-774BDD2565CD}"/>
              </a:ext>
            </a:extLst>
          </p:cNvPr>
          <p:cNvSpPr/>
          <p:nvPr/>
        </p:nvSpPr>
        <p:spPr>
          <a:xfrm>
            <a:off x="9325583" y="4844807"/>
            <a:ext cx="1164327" cy="5658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0389"/>
              <a:gd name="adj6" fmla="val -36431"/>
            </a:avLst>
          </a:prstGeom>
          <a:solidFill>
            <a:schemeClr val="accent2">
              <a:alpha val="73174"/>
            </a:schemeClr>
          </a:solidFill>
          <a:ln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summaries</a:t>
            </a:r>
          </a:p>
        </p:txBody>
      </p:sp>
    </p:spTree>
    <p:extLst>
      <p:ext uri="{BB962C8B-B14F-4D97-AF65-F5344CB8AC3E}">
        <p14:creationId xmlns:p14="http://schemas.microsoft.com/office/powerpoint/2010/main" val="403574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0FABADE-0477-EE48-9B2E-C73E3179E5B0}"/>
              </a:ext>
            </a:extLst>
          </p:cNvPr>
          <p:cNvGrpSpPr/>
          <p:nvPr/>
        </p:nvGrpSpPr>
        <p:grpSpPr>
          <a:xfrm>
            <a:off x="3271956" y="479287"/>
            <a:ext cx="8920044" cy="6426200"/>
            <a:chOff x="2916859" y="365126"/>
            <a:chExt cx="8920044" cy="6426200"/>
          </a:xfrm>
        </p:grpSpPr>
        <p:pic>
          <p:nvPicPr>
            <p:cNvPr id="1030" name="Picture 6" descr="PlantUML Diagram">
              <a:extLst>
                <a:ext uri="{FF2B5EF4-FFF2-40B4-BE49-F238E27FC236}">
                  <a16:creationId xmlns:a16="http://schemas.microsoft.com/office/drawing/2014/main" id="{7D038F0E-8C9E-4E78-3D51-819394349C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6859" y="365126"/>
              <a:ext cx="6565900" cy="6426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2F40B5-7403-4C0A-BFD7-7900C44EB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63679" y="428963"/>
              <a:ext cx="4273224" cy="68004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7AE4AA3-1815-505C-4AF4-A7F9410913A9}"/>
                </a:ext>
              </a:extLst>
            </p:cNvPr>
            <p:cNvCxnSpPr/>
            <p:nvPr/>
          </p:nvCxnSpPr>
          <p:spPr>
            <a:xfrm flipH="1">
              <a:off x="8480838" y="1059622"/>
              <a:ext cx="1080881" cy="1616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FB4A34-F437-B6CC-5704-8D9D2A50E1EF}"/>
                </a:ext>
              </a:extLst>
            </p:cNvPr>
            <p:cNvSpPr txBox="1"/>
            <p:nvPr/>
          </p:nvSpPr>
          <p:spPr>
            <a:xfrm>
              <a:off x="8859391" y="1968500"/>
              <a:ext cx="1039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interacts with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0EE9B0-DDD2-6A5E-15D8-8E6975C5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650"/>
          </a:xfrm>
        </p:spPr>
        <p:txBody>
          <a:bodyPr/>
          <a:lstStyle/>
          <a:p>
            <a:r>
              <a:rPr lang="en-CN" dirty="0"/>
              <a:t>Article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093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AA5FF31-347F-05B4-FC72-D9492BEE3553}"/>
              </a:ext>
            </a:extLst>
          </p:cNvPr>
          <p:cNvSpPr txBox="1"/>
          <p:nvPr/>
        </p:nvSpPr>
        <p:spPr>
          <a:xfrm>
            <a:off x="802856" y="269073"/>
            <a:ext cx="4124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History: Problem Statement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0488E-5E1F-15E3-65FE-704123AE5C3D}"/>
              </a:ext>
            </a:extLst>
          </p:cNvPr>
          <p:cNvSpPr txBox="1"/>
          <p:nvPr/>
        </p:nvSpPr>
        <p:spPr>
          <a:xfrm>
            <a:off x="802856" y="1371600"/>
            <a:ext cx="85316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1: How to fetch data from different collections(tables)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loop request?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joint table or using a view?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batch request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2: How to paginate the data for an infinitely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using SQL limit *,*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using cursor </a:t>
            </a:r>
          </a:p>
        </p:txBody>
      </p:sp>
    </p:spTree>
    <p:extLst>
      <p:ext uri="{BB962C8B-B14F-4D97-AF65-F5344CB8AC3E}">
        <p14:creationId xmlns:p14="http://schemas.microsoft.com/office/powerpoint/2010/main" val="290212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E9B0-DDD2-6A5E-15D8-8E6975C5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650"/>
          </a:xfrm>
        </p:spPr>
        <p:txBody>
          <a:bodyPr/>
          <a:lstStyle/>
          <a:p>
            <a:r>
              <a:rPr lang="en-CN" dirty="0"/>
              <a:t>History : Sequence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E1ACF7-5F0C-1300-04F3-8E09B478030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897592" y="2112369"/>
            <a:ext cx="18084" cy="460847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F0950-7837-D1A8-79FA-FE61DF9AA17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08453" y="2112369"/>
            <a:ext cx="0" cy="4478931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4325B0-9A03-8801-0913-F98B9D9EA5FA}"/>
              </a:ext>
            </a:extLst>
          </p:cNvPr>
          <p:cNvCxnSpPr>
            <a:cxnSpLocks/>
          </p:cNvCxnSpPr>
          <p:nvPr/>
        </p:nvCxnSpPr>
        <p:spPr>
          <a:xfrm>
            <a:off x="9239005" y="2106105"/>
            <a:ext cx="0" cy="448519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69EFF8-12DC-2982-DA14-352C9944714D}"/>
              </a:ext>
            </a:extLst>
          </p:cNvPr>
          <p:cNvCxnSpPr>
            <a:cxnSpLocks/>
          </p:cNvCxnSpPr>
          <p:nvPr/>
        </p:nvCxnSpPr>
        <p:spPr>
          <a:xfrm>
            <a:off x="4997501" y="3330347"/>
            <a:ext cx="199798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4F896-662A-0DFE-8324-E9BADBFE6CB1}"/>
              </a:ext>
            </a:extLst>
          </p:cNvPr>
          <p:cNvCxnSpPr>
            <a:cxnSpLocks/>
          </p:cNvCxnSpPr>
          <p:nvPr/>
        </p:nvCxnSpPr>
        <p:spPr>
          <a:xfrm>
            <a:off x="949834" y="2595372"/>
            <a:ext cx="1535734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5E10164-FA5C-C4B4-1F57-529082E7A9DE}"/>
              </a:ext>
            </a:extLst>
          </p:cNvPr>
          <p:cNvSpPr txBox="1"/>
          <p:nvPr/>
        </p:nvSpPr>
        <p:spPr>
          <a:xfrm>
            <a:off x="1078580" y="2187285"/>
            <a:ext cx="12831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Access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en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</a:t>
            </a: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istory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FFDBC6-7EB4-33BC-9243-5C227584C492}"/>
              </a:ext>
            </a:extLst>
          </p:cNvPr>
          <p:cNvCxnSpPr>
            <a:cxnSpLocks/>
          </p:cNvCxnSpPr>
          <p:nvPr/>
        </p:nvCxnSpPr>
        <p:spPr>
          <a:xfrm>
            <a:off x="4997501" y="2577084"/>
            <a:ext cx="270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59B7D09-53FD-6010-B1E7-A3C74D0EFEC3}"/>
              </a:ext>
            </a:extLst>
          </p:cNvPr>
          <p:cNvCxnSpPr>
            <a:cxnSpLocks/>
          </p:cNvCxnSpPr>
          <p:nvPr/>
        </p:nvCxnSpPr>
        <p:spPr>
          <a:xfrm rot="5400000">
            <a:off x="4929314" y="2663560"/>
            <a:ext cx="406640" cy="270265"/>
          </a:xfrm>
          <a:prstGeom prst="bentConnector3">
            <a:avLst>
              <a:gd name="adj1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50C12F-E9C8-070A-B2AA-F9BB113DAAF0}"/>
              </a:ext>
            </a:extLst>
          </p:cNvPr>
          <p:cNvSpPr txBox="1"/>
          <p:nvPr/>
        </p:nvSpPr>
        <p:spPr>
          <a:xfrm>
            <a:off x="5251893" y="2635036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 Check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D2119A-7E8F-3F2A-851B-394AACB68712}"/>
              </a:ext>
            </a:extLst>
          </p:cNvPr>
          <p:cNvSpPr txBox="1"/>
          <p:nvPr/>
        </p:nvSpPr>
        <p:spPr>
          <a:xfrm>
            <a:off x="5051460" y="2992974"/>
            <a:ext cx="1910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latest summary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13A773-DFAD-2638-17B8-83E77D064335}"/>
              </a:ext>
            </a:extLst>
          </p:cNvPr>
          <p:cNvCxnSpPr>
            <a:cxnSpLocks/>
          </p:cNvCxnSpPr>
          <p:nvPr/>
        </p:nvCxnSpPr>
        <p:spPr>
          <a:xfrm>
            <a:off x="7224169" y="3314630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42062DE-1EFD-E6FD-F0C1-994BC1AB1AE4}"/>
              </a:ext>
            </a:extLst>
          </p:cNvPr>
          <p:cNvSpPr/>
          <p:nvPr/>
        </p:nvSpPr>
        <p:spPr>
          <a:xfrm>
            <a:off x="4175012" y="1405476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Restful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05B7E5-B16C-2D79-D652-3940F2E2F18E}"/>
              </a:ext>
            </a:extLst>
          </p:cNvPr>
          <p:cNvSpPr/>
          <p:nvPr/>
        </p:nvSpPr>
        <p:spPr>
          <a:xfrm>
            <a:off x="6367789" y="1405476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C675D-2D3D-5AB2-57B9-5F2E19EFA5D4}"/>
              </a:ext>
            </a:extLst>
          </p:cNvPr>
          <p:cNvSpPr/>
          <p:nvPr/>
        </p:nvSpPr>
        <p:spPr>
          <a:xfrm>
            <a:off x="8477005" y="1405476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ACD1D0-A45F-6B81-E96F-E65E7DF55993}"/>
              </a:ext>
            </a:extLst>
          </p:cNvPr>
          <p:cNvSpPr/>
          <p:nvPr/>
        </p:nvSpPr>
        <p:spPr>
          <a:xfrm>
            <a:off x="1891666" y="1436911"/>
            <a:ext cx="1481328" cy="706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Page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F8D267-678E-8770-46B3-21C373E1B3A7}"/>
              </a:ext>
            </a:extLst>
          </p:cNvPr>
          <p:cNvCxnSpPr>
            <a:cxnSpLocks/>
          </p:cNvCxnSpPr>
          <p:nvPr/>
        </p:nvCxnSpPr>
        <p:spPr>
          <a:xfrm flipH="1">
            <a:off x="2576683" y="2143804"/>
            <a:ext cx="21402" cy="4577036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47B061-3642-72CF-A35A-6053E1B6A897}"/>
              </a:ext>
            </a:extLst>
          </p:cNvPr>
          <p:cNvCxnSpPr>
            <a:cxnSpLocks/>
          </p:cNvCxnSpPr>
          <p:nvPr/>
        </p:nvCxnSpPr>
        <p:spPr>
          <a:xfrm>
            <a:off x="2673274" y="2577084"/>
            <a:ext cx="211493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167CB0-920C-9EEE-1AC5-9FBB1AB11184}"/>
              </a:ext>
            </a:extLst>
          </p:cNvPr>
          <p:cNvSpPr txBox="1"/>
          <p:nvPr/>
        </p:nvSpPr>
        <p:spPr>
          <a:xfrm>
            <a:off x="2924970" y="222857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api:history/list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7B9DFC2-CBCB-8EC2-24A1-235B9ED04286}"/>
              </a:ext>
            </a:extLst>
          </p:cNvPr>
          <p:cNvCxnSpPr>
            <a:cxnSpLocks/>
          </p:cNvCxnSpPr>
          <p:nvPr/>
        </p:nvCxnSpPr>
        <p:spPr>
          <a:xfrm flipH="1">
            <a:off x="7212861" y="3410215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7494088-C070-A5C7-1DED-A875DE281805}"/>
              </a:ext>
            </a:extLst>
          </p:cNvPr>
          <p:cNvSpPr txBox="1"/>
          <p:nvPr/>
        </p:nvSpPr>
        <p:spPr>
          <a:xfrm>
            <a:off x="7481717" y="2989012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DB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506FCB0-8927-786B-D359-40762FC1FA92}"/>
              </a:ext>
            </a:extLst>
          </p:cNvPr>
          <p:cNvCxnSpPr>
            <a:cxnSpLocks/>
          </p:cNvCxnSpPr>
          <p:nvPr/>
        </p:nvCxnSpPr>
        <p:spPr>
          <a:xfrm flipH="1">
            <a:off x="875895" y="5723673"/>
            <a:ext cx="160967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B8C4832-2222-4D51-49D5-9B3BD6952CFF}"/>
              </a:ext>
            </a:extLst>
          </p:cNvPr>
          <p:cNvSpPr txBox="1"/>
          <p:nvPr/>
        </p:nvSpPr>
        <p:spPr>
          <a:xfrm>
            <a:off x="1049477" y="5386904"/>
            <a:ext cx="1099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Render Page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B48A06B-F68D-0CEF-2A1C-D1BD70589275}"/>
              </a:ext>
            </a:extLst>
          </p:cNvPr>
          <p:cNvSpPr/>
          <p:nvPr/>
        </p:nvSpPr>
        <p:spPr>
          <a:xfrm>
            <a:off x="2523654" y="2521217"/>
            <a:ext cx="144000" cy="3971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644EB4A-19B0-0F6E-9461-31A92D5D68AE}"/>
              </a:ext>
            </a:extLst>
          </p:cNvPr>
          <p:cNvSpPr/>
          <p:nvPr/>
        </p:nvSpPr>
        <p:spPr>
          <a:xfrm>
            <a:off x="4841014" y="2521216"/>
            <a:ext cx="144000" cy="32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FD5732E-1310-B43F-A69E-8A5C2E7DCF9F}"/>
              </a:ext>
            </a:extLst>
          </p:cNvPr>
          <p:cNvSpPr/>
          <p:nvPr/>
        </p:nvSpPr>
        <p:spPr>
          <a:xfrm>
            <a:off x="7043251" y="3188244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92D875-AD42-B82A-B9CF-E2160DC342A2}"/>
              </a:ext>
            </a:extLst>
          </p:cNvPr>
          <p:cNvSpPr/>
          <p:nvPr/>
        </p:nvSpPr>
        <p:spPr>
          <a:xfrm>
            <a:off x="9156184" y="3170350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7" name="Graphic 146" descr="User">
            <a:extLst>
              <a:ext uri="{FF2B5EF4-FFF2-40B4-BE49-F238E27FC236}">
                <a16:creationId xmlns:a16="http://schemas.microsoft.com/office/drawing/2014/main" id="{1677BEAF-57B1-6E00-F0B7-0B988DAE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736" y="3487303"/>
            <a:ext cx="914400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C3AA06-6F88-205F-EF56-BB5FFB2AFC39}"/>
              </a:ext>
            </a:extLst>
          </p:cNvPr>
          <p:cNvCxnSpPr>
            <a:cxnSpLocks/>
          </p:cNvCxnSpPr>
          <p:nvPr/>
        </p:nvCxnSpPr>
        <p:spPr>
          <a:xfrm>
            <a:off x="4990983" y="3706294"/>
            <a:ext cx="270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AA64DC1-B9AC-1808-8D74-E321D874610C}"/>
              </a:ext>
            </a:extLst>
          </p:cNvPr>
          <p:cNvCxnSpPr>
            <a:cxnSpLocks/>
          </p:cNvCxnSpPr>
          <p:nvPr/>
        </p:nvCxnSpPr>
        <p:spPr>
          <a:xfrm rot="5400000">
            <a:off x="4922796" y="3792770"/>
            <a:ext cx="406640" cy="270265"/>
          </a:xfrm>
          <a:prstGeom prst="bentConnector3">
            <a:avLst>
              <a:gd name="adj1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07FF26-F2CD-199F-7413-9388B5F6AAB3}"/>
              </a:ext>
            </a:extLst>
          </p:cNvPr>
          <p:cNvSpPr txBox="1"/>
          <p:nvPr/>
        </p:nvSpPr>
        <p:spPr>
          <a:xfrm>
            <a:off x="5211819" y="3747468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 article id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95F0E6-FA63-308A-8214-C6B761D24EE8}"/>
              </a:ext>
            </a:extLst>
          </p:cNvPr>
          <p:cNvCxnSpPr>
            <a:cxnSpLocks/>
          </p:cNvCxnSpPr>
          <p:nvPr/>
        </p:nvCxnSpPr>
        <p:spPr>
          <a:xfrm flipH="1">
            <a:off x="5039992" y="3408060"/>
            <a:ext cx="192154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BDABAC-2D7B-5B3C-883B-012B1880BD2D}"/>
              </a:ext>
            </a:extLst>
          </p:cNvPr>
          <p:cNvCxnSpPr>
            <a:cxnSpLocks/>
          </p:cNvCxnSpPr>
          <p:nvPr/>
        </p:nvCxnSpPr>
        <p:spPr>
          <a:xfrm>
            <a:off x="5025344" y="4608718"/>
            <a:ext cx="199798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2E26F7-5CAA-D5CA-40A6-0D57BF8D5A2A}"/>
              </a:ext>
            </a:extLst>
          </p:cNvPr>
          <p:cNvSpPr txBox="1"/>
          <p:nvPr/>
        </p:nvSpPr>
        <p:spPr>
          <a:xfrm>
            <a:off x="5079303" y="4271345"/>
            <a:ext cx="1956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 articles by id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08F77C-D848-3CA6-5878-28255D72AF37}"/>
              </a:ext>
            </a:extLst>
          </p:cNvPr>
          <p:cNvCxnSpPr>
            <a:cxnSpLocks/>
          </p:cNvCxnSpPr>
          <p:nvPr/>
        </p:nvCxnSpPr>
        <p:spPr>
          <a:xfrm>
            <a:off x="7252012" y="4593001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8D9C66-9B3A-70F1-A4CF-C53CB1B1CFE4}"/>
              </a:ext>
            </a:extLst>
          </p:cNvPr>
          <p:cNvCxnSpPr>
            <a:cxnSpLocks/>
          </p:cNvCxnSpPr>
          <p:nvPr/>
        </p:nvCxnSpPr>
        <p:spPr>
          <a:xfrm flipH="1">
            <a:off x="7240704" y="4688586"/>
            <a:ext cx="180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92D467-A013-49F8-16AB-6F75FAD76A10}"/>
              </a:ext>
            </a:extLst>
          </p:cNvPr>
          <p:cNvSpPr txBox="1"/>
          <p:nvPr/>
        </p:nvSpPr>
        <p:spPr>
          <a:xfrm>
            <a:off x="7509560" y="4267383"/>
            <a:ext cx="7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06E4BB-27AD-9D23-F546-BAE4FCC89906}"/>
              </a:ext>
            </a:extLst>
          </p:cNvPr>
          <p:cNvCxnSpPr>
            <a:cxnSpLocks/>
          </p:cNvCxnSpPr>
          <p:nvPr/>
        </p:nvCxnSpPr>
        <p:spPr>
          <a:xfrm flipH="1">
            <a:off x="5067835" y="4686431"/>
            <a:ext cx="1921543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BDA76D6-C7FF-BC21-A354-613F0B4C2AAC}"/>
              </a:ext>
            </a:extLst>
          </p:cNvPr>
          <p:cNvSpPr/>
          <p:nvPr/>
        </p:nvSpPr>
        <p:spPr>
          <a:xfrm>
            <a:off x="7036537" y="4444119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121B480-85BD-2A34-E6E9-32791C61C8A8}"/>
              </a:ext>
            </a:extLst>
          </p:cNvPr>
          <p:cNvSpPr/>
          <p:nvPr/>
        </p:nvSpPr>
        <p:spPr>
          <a:xfrm>
            <a:off x="9165971" y="4430098"/>
            <a:ext cx="144000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774227-9A71-1AC8-5CD1-713A9C7E7CDF}"/>
              </a:ext>
            </a:extLst>
          </p:cNvPr>
          <p:cNvCxnSpPr>
            <a:cxnSpLocks/>
          </p:cNvCxnSpPr>
          <p:nvPr/>
        </p:nvCxnSpPr>
        <p:spPr>
          <a:xfrm>
            <a:off x="5008229" y="5001986"/>
            <a:ext cx="270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97B479B-27D7-4F18-078A-51DACD3ABF7E}"/>
              </a:ext>
            </a:extLst>
          </p:cNvPr>
          <p:cNvCxnSpPr>
            <a:cxnSpLocks/>
          </p:cNvCxnSpPr>
          <p:nvPr/>
        </p:nvCxnSpPr>
        <p:spPr>
          <a:xfrm rot="5400000">
            <a:off x="4940042" y="5088462"/>
            <a:ext cx="406640" cy="270265"/>
          </a:xfrm>
          <a:prstGeom prst="bentConnector3">
            <a:avLst>
              <a:gd name="adj1" fmla="val 9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8840E0F-88DA-3D68-8A55-35CAF9693196}"/>
              </a:ext>
            </a:extLst>
          </p:cNvPr>
          <p:cNvSpPr txBox="1"/>
          <p:nvPr/>
        </p:nvSpPr>
        <p:spPr>
          <a:xfrm>
            <a:off x="5229065" y="5043160"/>
            <a:ext cx="170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 history list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1E6A0F-C053-8BD9-6CAF-8DEAA96523B7}"/>
              </a:ext>
            </a:extLst>
          </p:cNvPr>
          <p:cNvCxnSpPr>
            <a:cxnSpLocks/>
          </p:cNvCxnSpPr>
          <p:nvPr/>
        </p:nvCxnSpPr>
        <p:spPr>
          <a:xfrm flipH="1">
            <a:off x="2761194" y="5640089"/>
            <a:ext cx="1980000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41E3A89-A2DD-8BAB-B82D-C11DE3FAEBC1}"/>
              </a:ext>
            </a:extLst>
          </p:cNvPr>
          <p:cNvSpPr txBox="1"/>
          <p:nvPr/>
        </p:nvSpPr>
        <p:spPr>
          <a:xfrm>
            <a:off x="2942462" y="5262953"/>
            <a:ext cx="155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return history data</a:t>
            </a:r>
          </a:p>
        </p:txBody>
      </p:sp>
      <p:sp>
        <p:nvSpPr>
          <p:cNvPr id="42" name="Line Callout 2 (Accent Bar) 41">
            <a:extLst>
              <a:ext uri="{FF2B5EF4-FFF2-40B4-BE49-F238E27FC236}">
                <a16:creationId xmlns:a16="http://schemas.microsoft.com/office/drawing/2014/main" id="{98AE3B6B-8DF5-E142-236D-EF450FCDF70D}"/>
              </a:ext>
            </a:extLst>
          </p:cNvPr>
          <p:cNvSpPr/>
          <p:nvPr/>
        </p:nvSpPr>
        <p:spPr>
          <a:xfrm>
            <a:off x="7732707" y="2439409"/>
            <a:ext cx="1076028" cy="5658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208"/>
              <a:gd name="adj6" fmla="val -51651"/>
            </a:avLst>
          </a:prstGeom>
          <a:solidFill>
            <a:schemeClr val="accent2">
              <a:alpha val="73174"/>
            </a:schemeClr>
          </a:solidFill>
          <a:ln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SummaryRepository</a:t>
            </a:r>
          </a:p>
        </p:txBody>
      </p:sp>
      <p:sp>
        <p:nvSpPr>
          <p:cNvPr id="43" name="Line Callout 2 (Accent Bar) 42">
            <a:extLst>
              <a:ext uri="{FF2B5EF4-FFF2-40B4-BE49-F238E27FC236}">
                <a16:creationId xmlns:a16="http://schemas.microsoft.com/office/drawing/2014/main" id="{1F650DA8-5FDB-6634-1C1A-40AF94D0C014}"/>
              </a:ext>
            </a:extLst>
          </p:cNvPr>
          <p:cNvSpPr/>
          <p:nvPr/>
        </p:nvSpPr>
        <p:spPr>
          <a:xfrm>
            <a:off x="7728011" y="3706294"/>
            <a:ext cx="1076028" cy="5658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208"/>
              <a:gd name="adj6" fmla="val -51651"/>
            </a:avLst>
          </a:prstGeom>
          <a:solidFill>
            <a:schemeClr val="accent2">
              <a:alpha val="73174"/>
            </a:schemeClr>
          </a:solidFill>
          <a:ln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Repository</a:t>
            </a:r>
          </a:p>
        </p:txBody>
      </p:sp>
      <p:sp>
        <p:nvSpPr>
          <p:cNvPr id="44" name="Line Callout 2 (Accent Bar) 43">
            <a:extLst>
              <a:ext uri="{FF2B5EF4-FFF2-40B4-BE49-F238E27FC236}">
                <a16:creationId xmlns:a16="http://schemas.microsoft.com/office/drawing/2014/main" id="{34607E78-4711-9875-083A-CEBA673FFA0A}"/>
              </a:ext>
            </a:extLst>
          </p:cNvPr>
          <p:cNvSpPr/>
          <p:nvPr/>
        </p:nvSpPr>
        <p:spPr>
          <a:xfrm>
            <a:off x="9913878" y="2440758"/>
            <a:ext cx="1209048" cy="5658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208"/>
              <a:gd name="adj6" fmla="val -51651"/>
            </a:avLst>
          </a:prstGeom>
          <a:solidFill>
            <a:schemeClr val="accent2">
              <a:alpha val="73174"/>
            </a:schemeClr>
          </a:solidFill>
          <a:ln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summaries</a:t>
            </a:r>
          </a:p>
        </p:txBody>
      </p:sp>
      <p:sp>
        <p:nvSpPr>
          <p:cNvPr id="48" name="Line Callout 2 (Accent Bar) 47">
            <a:extLst>
              <a:ext uri="{FF2B5EF4-FFF2-40B4-BE49-F238E27FC236}">
                <a16:creationId xmlns:a16="http://schemas.microsoft.com/office/drawing/2014/main" id="{03C1E936-01D0-BF4C-B7F2-244D40F9D7B2}"/>
              </a:ext>
            </a:extLst>
          </p:cNvPr>
          <p:cNvSpPr/>
          <p:nvPr/>
        </p:nvSpPr>
        <p:spPr>
          <a:xfrm>
            <a:off x="9927535" y="3687651"/>
            <a:ext cx="1209039" cy="5658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4208"/>
              <a:gd name="adj6" fmla="val -51651"/>
            </a:avLst>
          </a:prstGeom>
          <a:solidFill>
            <a:schemeClr val="accent2">
              <a:alpha val="73174"/>
            </a:schemeClr>
          </a:solidFill>
          <a:ln>
            <a:prstDash val="sysDot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articles</a:t>
            </a:r>
          </a:p>
        </p:txBody>
      </p:sp>
    </p:spTree>
    <p:extLst>
      <p:ext uri="{BB962C8B-B14F-4D97-AF65-F5344CB8AC3E}">
        <p14:creationId xmlns:p14="http://schemas.microsoft.com/office/powerpoint/2010/main" val="328281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514E-62E3-79A0-80F8-F360C25E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769"/>
            <a:ext cx="10515600" cy="1325563"/>
          </a:xfrm>
        </p:spPr>
        <p:txBody>
          <a:bodyPr/>
          <a:lstStyle/>
          <a:p>
            <a:r>
              <a:rPr lang="en-CN" dirty="0"/>
              <a:t>History Aggregation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DF9DF52-E259-7022-FFE0-72141471C15F}"/>
              </a:ext>
            </a:extLst>
          </p:cNvPr>
          <p:cNvGrpSpPr/>
          <p:nvPr/>
        </p:nvGrpSpPr>
        <p:grpSpPr>
          <a:xfrm>
            <a:off x="923075" y="1682332"/>
            <a:ext cx="9588500" cy="4424415"/>
            <a:chOff x="927100" y="1282195"/>
            <a:chExt cx="9588500" cy="44244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5A1C25-E880-8BD7-FDE8-4166B571E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855"/>
            <a:stretch/>
          </p:blipFill>
          <p:spPr>
            <a:xfrm>
              <a:off x="927100" y="1282195"/>
              <a:ext cx="9588500" cy="307263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C26A596-712E-98B8-2925-DDAAD2706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7713" y="4350537"/>
              <a:ext cx="1172255" cy="9297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0AE0578-8366-980D-AF51-7468975A5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4354831"/>
              <a:ext cx="1172255" cy="91707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DD7B39-AF81-1DAA-E06E-13D0F29EACCA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2663841" y="3024974"/>
              <a:ext cx="0" cy="132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CB2E8F9-E2CD-9E14-374F-0C0FD9CF3ACE}"/>
                </a:ext>
              </a:extLst>
            </p:cNvPr>
            <p:cNvCxnSpPr>
              <a:cxnSpLocks/>
            </p:cNvCxnSpPr>
            <p:nvPr/>
          </p:nvCxnSpPr>
          <p:spPr>
            <a:xfrm>
              <a:off x="6661128" y="3024974"/>
              <a:ext cx="0" cy="132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87BC124E-58FD-49C5-C986-CD940DCFF303}"/>
                </a:ext>
              </a:extLst>
            </p:cNvPr>
            <p:cNvCxnSpPr>
              <a:endCxn id="5" idx="2"/>
            </p:cNvCxnSpPr>
            <p:nvPr/>
          </p:nvCxnSpPr>
          <p:spPr>
            <a:xfrm rot="10800000" flipV="1">
              <a:off x="6682128" y="4350537"/>
              <a:ext cx="2285602" cy="921364"/>
            </a:xfrm>
            <a:prstGeom prst="bentConnector4">
              <a:avLst>
                <a:gd name="adj1" fmla="val 63"/>
                <a:gd name="adj2" fmla="val 12481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A52B780D-963E-A575-C5DB-82448BADC945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rot="10800000" flipV="1">
              <a:off x="2663842" y="4342178"/>
              <a:ext cx="6678467" cy="938077"/>
            </a:xfrm>
            <a:prstGeom prst="bentConnector4">
              <a:avLst>
                <a:gd name="adj1" fmla="val 248"/>
                <a:gd name="adj2" fmla="val 14198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6CF4BE-BD0A-F9F3-71A2-4C2E9AA8711E}"/>
                </a:ext>
              </a:extLst>
            </p:cNvPr>
            <p:cNvSpPr txBox="1"/>
            <p:nvPr/>
          </p:nvSpPr>
          <p:spPr>
            <a:xfrm>
              <a:off x="2663840" y="3556950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733C9E-61E0-34AF-C63C-92CB2A3C5627}"/>
                </a:ext>
              </a:extLst>
            </p:cNvPr>
            <p:cNvSpPr txBox="1"/>
            <p:nvPr/>
          </p:nvSpPr>
          <p:spPr>
            <a:xfrm>
              <a:off x="6616018" y="3556950"/>
              <a:ext cx="63030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659657-CD8E-5FC4-B888-4A53ADDBD3ED}"/>
                </a:ext>
              </a:extLst>
            </p:cNvPr>
            <p:cNvSpPr txBox="1"/>
            <p:nvPr/>
          </p:nvSpPr>
          <p:spPr>
            <a:xfrm>
              <a:off x="8306718" y="5271901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396C51-F983-0807-C879-CC5D2133FA3C}"/>
                </a:ext>
              </a:extLst>
            </p:cNvPr>
            <p:cNvSpPr txBox="1"/>
            <p:nvPr/>
          </p:nvSpPr>
          <p:spPr>
            <a:xfrm>
              <a:off x="4486930" y="5445000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contains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09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E9A1D5-6D4F-0ABA-DCF3-B48AFD83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650"/>
          </a:xfrm>
        </p:spPr>
        <p:txBody>
          <a:bodyPr/>
          <a:lstStyle/>
          <a:p>
            <a:r>
              <a:rPr lang="en-CN" dirty="0"/>
              <a:t>Db design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E51EB2-C867-198A-95CF-4BE0A01329D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697566"/>
          <a:ext cx="9677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636">
                  <a:extLst>
                    <a:ext uri="{9D8B030D-6E8A-4147-A177-3AD203B41FA5}">
                      <a16:colId xmlns:a16="http://schemas.microsoft.com/office/drawing/2014/main" val="3093694690"/>
                    </a:ext>
                  </a:extLst>
                </a:gridCol>
                <a:gridCol w="1773636">
                  <a:extLst>
                    <a:ext uri="{9D8B030D-6E8A-4147-A177-3AD203B41FA5}">
                      <a16:colId xmlns:a16="http://schemas.microsoft.com/office/drawing/2014/main" val="3683896353"/>
                    </a:ext>
                  </a:extLst>
                </a:gridCol>
                <a:gridCol w="1570828">
                  <a:extLst>
                    <a:ext uri="{9D8B030D-6E8A-4147-A177-3AD203B41FA5}">
                      <a16:colId xmlns:a16="http://schemas.microsoft.com/office/drawing/2014/main" val="24744839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893863463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354430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CN" dirty="0"/>
                        <a:t>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CN" dirty="0"/>
                        <a:t>efault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9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CN" dirty="0"/>
                        <a:t>uid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PrimaryKey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4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CN" dirty="0"/>
                        <a:t>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9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CN" dirty="0"/>
                        <a:t>oster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r>
                        <a:rPr lang="en-CN" dirty="0"/>
                        <a:t>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20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content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CN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0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C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 belong to </a:t>
                      </a:r>
                      <a:r>
                        <a:rPr lang="en-US" dirty="0" err="1"/>
                        <a:t>wich</a:t>
                      </a:r>
                      <a:r>
                        <a:rPr lang="en-US" dirty="0"/>
                        <a:t> date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523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createTime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CN" dirty="0"/>
                        <a:t>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Current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907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Microsoft Macintosh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.AppleSystemUIFont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Today : Sequence </vt:lpstr>
      <vt:lpstr>Article Service</vt:lpstr>
      <vt:lpstr>PowerPoint Presentation</vt:lpstr>
      <vt:lpstr>History : Sequence </vt:lpstr>
      <vt:lpstr>History Aggregation</vt:lpstr>
      <vt:lpstr>Db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tengfei ye</dc:creator>
  <cp:lastModifiedBy>tengfei ye</cp:lastModifiedBy>
  <cp:revision>1</cp:revision>
  <dcterms:created xsi:type="dcterms:W3CDTF">2024-12-08T07:18:51Z</dcterms:created>
  <dcterms:modified xsi:type="dcterms:W3CDTF">2024-12-08T07:19:10Z</dcterms:modified>
</cp:coreProperties>
</file>