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597"/>
  </p:normalViewPr>
  <p:slideViewPr>
    <p:cSldViewPr snapToGrid="0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FBC61-9A67-4733-C41A-50AEE03C6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3A7C3-14FD-34F7-54E9-68788CD0F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5B55E-AC8B-09FF-597D-801678295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BA9D-7E12-E946-87C1-C0790D2BEA53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89CC5-FC36-4900-A5DE-F385D8E55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7DB7E-6F6E-7E77-93C1-9EE2D7842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EB95-776A-D743-8AE2-CECB04333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48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58042-1DCF-B6CC-82FC-4688E3AB6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677C8D-22A3-9067-7FF2-F101CA91C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E6A4E-57DB-1A4E-DF67-160197797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BA9D-7E12-E946-87C1-C0790D2BEA53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6B8F5-94E7-1F40-411F-25340C48E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91526-F77D-F70B-1C0E-D72F335F7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EB95-776A-D743-8AE2-CECB04333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7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E1CFCB-09B6-3D8F-7606-E29F3C0E8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5B73B2-21ED-1D1A-88BC-71444DF42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40D78-A26F-78B6-F942-CBD094159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BA9D-7E12-E946-87C1-C0790D2BEA53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8BA45-A78C-F906-9C6E-6B563D71D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3E499-40AA-8E4B-D8C8-E6637923E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EB95-776A-D743-8AE2-CECB04333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4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3C4FD-C22D-DBC1-8A9F-FA87D10F7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6FDA4-844B-B147-D2B0-D2FBCE2BA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2B1F3-D621-3F50-0DD6-1764E926B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BA9D-7E12-E946-87C1-C0790D2BEA53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EC5B4-85FA-DF41-CFBB-34866F45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4853C-60AF-17BC-B399-B56B0AC60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EB95-776A-D743-8AE2-CECB04333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84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9ED85-6D6F-64EA-EC41-3BAB892E7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E6F77-B633-082C-062D-4B1D6DBF9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2FCCF-EBC0-BB73-A3FA-01BBB9367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BA9D-7E12-E946-87C1-C0790D2BEA53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5E743-5045-AC0D-5F0B-8F4539155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984BF-5D48-74DC-14E6-D490A0B38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EB95-776A-D743-8AE2-CECB04333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D160C-3422-E5F6-5ACD-66378913A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82444-8C39-7A11-8D04-683D6F81C0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F5D9E-0C4F-AC2B-3A89-63479BB8B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35CEF6-A0AE-B924-88A4-777DA9135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BA9D-7E12-E946-87C1-C0790D2BEA53}" type="datetimeFigureOut">
              <a:rPr lang="en-US" smtClean="0"/>
              <a:t>4/25/25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802F2-75B8-005E-9A45-ED64EBD0E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F9C51-C32A-DCB9-E009-FA54CE665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EB95-776A-D743-8AE2-CECB04333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57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45BE2-C964-E8FB-7D0F-7883B99B7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8B803-93A1-C2E5-CAF1-B9D42FA16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A390B9-B74D-1441-4C6A-FD8820604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36E06-86F0-D631-F69A-E4096FB12D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3B5064-B768-DEAC-7217-9F1CDD3A29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243745-D871-4D23-E67D-346B20D24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BA9D-7E12-E946-87C1-C0790D2BEA53}" type="datetimeFigureOut">
              <a:rPr lang="en-US" smtClean="0"/>
              <a:t>4/25/25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711967-E38C-452D-007D-14D1E667D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5A403B-94CA-6E53-076D-70BFE8FA3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EB95-776A-D743-8AE2-CECB04333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7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064EF-F6E5-B83D-0A64-4BC24E6F3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E4FB19-DECA-0009-B96A-EEF07D7B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BA9D-7E12-E946-87C1-C0790D2BEA53}" type="datetimeFigureOut">
              <a:rPr lang="en-US" smtClean="0"/>
              <a:t>4/25/25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0EBE18-CA03-5856-6E76-ECC6DBEA9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93DA53-2B28-70EC-CAB5-35FF74484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EB95-776A-D743-8AE2-CECB04333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13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7932E6-17BC-5398-7FD9-3577D890A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BA9D-7E12-E946-87C1-C0790D2BEA53}" type="datetimeFigureOut">
              <a:rPr lang="en-US" smtClean="0"/>
              <a:t>4/25/25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08D161-D7D6-BC88-82AB-9C70D1728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64EFB-3773-BA3B-F421-F24F59C34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EB95-776A-D743-8AE2-CECB04333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45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5594E-3CA8-FDD4-B71D-5804B32B2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B23A6-13FC-CBEC-17F0-AA0B544C3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26912-3FB2-73B3-B9B4-7881F4785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9181F-3D6D-BC5A-04FB-03982EBA4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BA9D-7E12-E946-87C1-C0790D2BEA53}" type="datetimeFigureOut">
              <a:rPr lang="en-US" smtClean="0"/>
              <a:t>4/25/25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66E5E-01EE-8EA5-DA6D-F9230404A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2031C-725E-F091-6D01-43DC8155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EB95-776A-D743-8AE2-CECB04333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7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9D169-279B-59CC-7ACC-A5BDA271A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39B1B3-A189-E5D2-B512-4800F990F9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BABB89-A37F-C97E-0FF1-18D51A422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2300F-6543-6918-BC4B-F972481DB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BA9D-7E12-E946-87C1-C0790D2BEA53}" type="datetimeFigureOut">
              <a:rPr lang="en-US" smtClean="0"/>
              <a:t>4/25/25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C3871-C360-244C-F3E0-DAFB21AD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39DE2-0117-5DA0-6FD0-E119AA836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EB95-776A-D743-8AE2-CECB04333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13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58A1CE-1281-46D4-2A8E-9848E5123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9AE14-219C-ADF6-B5CA-88D267CAE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E3970-B657-A8C1-777D-15D3E472FC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D5BA9D-7E12-E946-87C1-C0790D2BEA53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E00E6-BC5B-0677-B529-1A0E682A74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F461E-27B2-3918-5115-0026E33A3B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C4EB95-776A-D743-8AE2-CECB04333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74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B23A573-B1DC-EA0D-3B3D-D50BD4D4D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30" y="1847149"/>
            <a:ext cx="5611888" cy="316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6975AA4-E570-6F55-CA27-EFA993D8E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817" y="1847149"/>
            <a:ext cx="5454658" cy="316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055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D015380-FE50-D1C8-D5F2-B2B672385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713"/>
            <a:ext cx="12192000" cy="561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972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A70B4E-2308-150F-7A8A-C71C4C5C6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742953"/>
            <a:ext cx="7772400" cy="33720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EEC1C5-D7D0-562E-F2CF-43643D4B0B3D}"/>
              </a:ext>
            </a:extLst>
          </p:cNvPr>
          <p:cNvSpPr txBox="1"/>
          <p:nvPr/>
        </p:nvSpPr>
        <p:spPr>
          <a:xfrm>
            <a:off x="3128963" y="571500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Connect</a:t>
            </a:r>
            <a:r>
              <a:rPr lang="zh-CN" altLang="en-US" dirty="0"/>
              <a:t> </a:t>
            </a:r>
            <a:r>
              <a:rPr lang="en-US" altLang="zh-CN" dirty="0"/>
              <a:t>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965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A8A553-5A72-923F-8D4A-CD2E6A67A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25" y="3429000"/>
            <a:ext cx="7772400" cy="25307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4ECC15-95EF-9E6D-A047-B7F9403086AE}"/>
              </a:ext>
            </a:extLst>
          </p:cNvPr>
          <p:cNvSpPr txBox="1"/>
          <p:nvPr/>
        </p:nvSpPr>
        <p:spPr>
          <a:xfrm>
            <a:off x="3128963" y="57150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Debug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8D0A45-6176-5775-DB4F-3652C7A47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27" y="1155143"/>
            <a:ext cx="6180799" cy="20513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2F5117-095C-C686-0601-07EE45528766}"/>
              </a:ext>
            </a:extLst>
          </p:cNvPr>
          <p:cNvSpPr txBox="1"/>
          <p:nvPr/>
        </p:nvSpPr>
        <p:spPr>
          <a:xfrm>
            <a:off x="6411404" y="3401735"/>
            <a:ext cx="5642141" cy="258532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/>
              <a:t>Fatal error: Uncaught </a:t>
            </a:r>
            <a:r>
              <a:rPr lang="en-US" dirty="0" err="1"/>
              <a:t>PDOException</a:t>
            </a:r>
            <a:r>
              <a:rPr lang="en-US" dirty="0"/>
              <a:t>: SQLSTATE[HY000]: General error: 1364 Field 'id' doesn't have a default value in /Applications/XAMPP/</a:t>
            </a:r>
            <a:r>
              <a:rPr lang="en-US" dirty="0" err="1"/>
              <a:t>xamppfiles</a:t>
            </a:r>
            <a:r>
              <a:rPr lang="en-US" dirty="0"/>
              <a:t>/</a:t>
            </a:r>
            <a:r>
              <a:rPr lang="en-US" dirty="0" err="1"/>
              <a:t>htdocs</a:t>
            </a:r>
            <a:r>
              <a:rPr lang="en-US" dirty="0"/>
              <a:t>/login/register.php:28 Stack trace: #0 /Applications/XAMPP/</a:t>
            </a:r>
            <a:r>
              <a:rPr lang="en-US" dirty="0" err="1"/>
              <a:t>xamppfiles</a:t>
            </a:r>
            <a:r>
              <a:rPr lang="en-US" dirty="0"/>
              <a:t>/</a:t>
            </a:r>
            <a:r>
              <a:rPr lang="en-US" dirty="0" err="1"/>
              <a:t>htdocs</a:t>
            </a:r>
            <a:r>
              <a:rPr lang="en-US" dirty="0"/>
              <a:t>/login/</a:t>
            </a:r>
            <a:r>
              <a:rPr lang="en-US" dirty="0" err="1"/>
              <a:t>register.php</a:t>
            </a:r>
            <a:r>
              <a:rPr lang="en-US" dirty="0"/>
              <a:t>(28): </a:t>
            </a:r>
            <a:r>
              <a:rPr lang="en-US" dirty="0" err="1"/>
              <a:t>PDOStatement</a:t>
            </a:r>
            <a:r>
              <a:rPr lang="en-US" dirty="0"/>
              <a:t>-&gt;execute() #1 {main} thrown in /Applications/XAMPP/</a:t>
            </a:r>
            <a:r>
              <a:rPr lang="en-US" dirty="0" err="1"/>
              <a:t>xamppfiles</a:t>
            </a:r>
            <a:r>
              <a:rPr lang="en-US" dirty="0"/>
              <a:t>/</a:t>
            </a:r>
            <a:r>
              <a:rPr lang="en-US" dirty="0" err="1"/>
              <a:t>htdocs</a:t>
            </a:r>
            <a:r>
              <a:rPr lang="en-US" dirty="0"/>
              <a:t>/login/</a:t>
            </a:r>
            <a:r>
              <a:rPr lang="en-US" dirty="0" err="1"/>
              <a:t>register.php</a:t>
            </a:r>
            <a:r>
              <a:rPr lang="en-US" dirty="0"/>
              <a:t> on line 28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97215B-1937-53E3-6C69-AA42F15AD1EA}"/>
              </a:ext>
            </a:extLst>
          </p:cNvPr>
          <p:cNvSpPr/>
          <p:nvPr/>
        </p:nvSpPr>
        <p:spPr>
          <a:xfrm>
            <a:off x="617517" y="3788229"/>
            <a:ext cx="2826327" cy="5462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C55655-D0C9-D9CA-C6FD-0F342026C972}"/>
              </a:ext>
            </a:extLst>
          </p:cNvPr>
          <p:cNvSpPr txBox="1"/>
          <p:nvPr/>
        </p:nvSpPr>
        <p:spPr>
          <a:xfrm>
            <a:off x="6304526" y="6093829"/>
            <a:ext cx="6204856" cy="646331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dirty="0"/>
              <a:t>ALTER TABLE users MODIFY COLUMN id INT NOT NULL AUTO_INCREMENT;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0D4AB5-EE3B-B5D6-F1C4-B8B38643E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2526" y="1120676"/>
            <a:ext cx="5234141" cy="144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112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D258EC-D665-1DF1-5416-9BC629016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23" y="4397845"/>
            <a:ext cx="7772400" cy="8789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5EE4D3-65B4-56E1-664E-1953B9A45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23" y="239444"/>
            <a:ext cx="7772400" cy="9383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8D18D8-6981-3B83-5DB9-63464E1E7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23" y="1357312"/>
            <a:ext cx="7772400" cy="253079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6ECFCDD-5A22-77BF-7057-3055B3BA40BA}"/>
              </a:ext>
            </a:extLst>
          </p:cNvPr>
          <p:cNvSpPr/>
          <p:nvPr/>
        </p:nvSpPr>
        <p:spPr>
          <a:xfrm>
            <a:off x="537915" y="1716541"/>
            <a:ext cx="2826327" cy="5462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722124-E2E9-663F-E3B1-2B4E557643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5569" y="0"/>
            <a:ext cx="6667500" cy="1447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676F80-BAE4-30ED-571E-3CD890F09495}"/>
              </a:ext>
            </a:extLst>
          </p:cNvPr>
          <p:cNvSpPr txBox="1"/>
          <p:nvPr/>
        </p:nvSpPr>
        <p:spPr>
          <a:xfrm>
            <a:off x="4285569" y="1357312"/>
            <a:ext cx="7872412" cy="258532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/>
              <a:t>Successful&lt;</a:t>
            </a:r>
            <a:r>
              <a:rPr lang="en-US" dirty="0" err="1"/>
              <a:t>br</a:t>
            </a:r>
            <a:r>
              <a:rPr lang="en-US" dirty="0"/>
              <a:t> /&gt; &lt;b&gt;Fatal error&lt;/b&gt;: Uncaught </a:t>
            </a:r>
            <a:r>
              <a:rPr lang="en-US" dirty="0" err="1"/>
              <a:t>PDOException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SQLSTATE[22001]: String data, right truncated: 1406 Data too long for column 'password' at row 1 in</a:t>
            </a:r>
            <a:r>
              <a:rPr lang="en-US" dirty="0"/>
              <a:t> /Applications/XAMPP/</a:t>
            </a:r>
            <a:r>
              <a:rPr lang="en-US" dirty="0" err="1"/>
              <a:t>xamppfiles</a:t>
            </a:r>
            <a:r>
              <a:rPr lang="en-US" dirty="0"/>
              <a:t>/</a:t>
            </a:r>
            <a:r>
              <a:rPr lang="en-US" dirty="0" err="1"/>
              <a:t>htdocs</a:t>
            </a:r>
            <a:r>
              <a:rPr lang="en-US" dirty="0"/>
              <a:t>/</a:t>
            </a:r>
            <a:r>
              <a:rPr lang="en-US" dirty="0" err="1"/>
              <a:t>shopping_ai</a:t>
            </a:r>
            <a:r>
              <a:rPr lang="en-US" dirty="0"/>
              <a:t>/backend/register.php:43 Stack trace: #0 /Applications/XAMPP/</a:t>
            </a:r>
            <a:r>
              <a:rPr lang="en-US" dirty="0" err="1"/>
              <a:t>xamppfiles</a:t>
            </a:r>
            <a:r>
              <a:rPr lang="en-US" dirty="0"/>
              <a:t>/</a:t>
            </a:r>
            <a:r>
              <a:rPr lang="en-US" dirty="0" err="1"/>
              <a:t>htdocs</a:t>
            </a:r>
            <a:r>
              <a:rPr lang="en-US" dirty="0"/>
              <a:t>/</a:t>
            </a:r>
            <a:r>
              <a:rPr lang="en-US" dirty="0" err="1"/>
              <a:t>shopping_ai</a:t>
            </a:r>
            <a:r>
              <a:rPr lang="en-US" dirty="0"/>
              <a:t>/backend/</a:t>
            </a:r>
            <a:r>
              <a:rPr lang="en-US" dirty="0" err="1"/>
              <a:t>register.php</a:t>
            </a:r>
            <a:r>
              <a:rPr lang="en-US" dirty="0"/>
              <a:t>(43): </a:t>
            </a:r>
            <a:r>
              <a:rPr lang="en-US" dirty="0" err="1"/>
              <a:t>PDOStatement</a:t>
            </a:r>
            <a:r>
              <a:rPr lang="en-US" dirty="0"/>
              <a:t>-&amp;</a:t>
            </a:r>
            <a:r>
              <a:rPr lang="en-US" dirty="0" err="1"/>
              <a:t>gt;execute</a:t>
            </a:r>
            <a:r>
              <a:rPr lang="en-US" dirty="0"/>
              <a:t>() #1 {main} thrown in &lt;b&gt;/Applications/XAMPP/</a:t>
            </a:r>
            <a:r>
              <a:rPr lang="en-US" dirty="0" err="1"/>
              <a:t>xamppfiles</a:t>
            </a:r>
            <a:r>
              <a:rPr lang="en-US" dirty="0"/>
              <a:t>/</a:t>
            </a:r>
            <a:r>
              <a:rPr lang="en-US" dirty="0" err="1"/>
              <a:t>htdocs</a:t>
            </a:r>
            <a:r>
              <a:rPr lang="en-US" dirty="0"/>
              <a:t>/</a:t>
            </a:r>
            <a:r>
              <a:rPr lang="en-US" dirty="0" err="1"/>
              <a:t>shopping_ai</a:t>
            </a:r>
            <a:r>
              <a:rPr lang="en-US" dirty="0"/>
              <a:t>/backend/</a:t>
            </a:r>
            <a:r>
              <a:rPr lang="en-US" dirty="0" err="1"/>
              <a:t>register.php</a:t>
            </a:r>
            <a:r>
              <a:rPr lang="en-US" dirty="0"/>
              <a:t>&lt;/b&gt; on line &lt;b&gt;43&lt;/b&gt;&lt;</a:t>
            </a:r>
            <a:r>
              <a:rPr lang="en-US" dirty="0" err="1"/>
              <a:t>br</a:t>
            </a:r>
            <a:r>
              <a:rPr lang="en-US" dirty="0"/>
              <a:t> /&gt;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E679FC-C0B4-711B-69DD-81A74DA6B732}"/>
              </a:ext>
            </a:extLst>
          </p:cNvPr>
          <p:cNvSpPr txBox="1"/>
          <p:nvPr/>
        </p:nvSpPr>
        <p:spPr>
          <a:xfrm>
            <a:off x="289523" y="5500688"/>
            <a:ext cx="7992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ALTER TABLE users MODIFY password VARCHAR(255);</a:t>
            </a:r>
          </a:p>
        </p:txBody>
      </p:sp>
    </p:spTree>
    <p:extLst>
      <p:ext uri="{BB962C8B-B14F-4D97-AF65-F5344CB8AC3E}">
        <p14:creationId xmlns:p14="http://schemas.microsoft.com/office/powerpoint/2010/main" val="2902819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D4BFA0-3C76-11DF-054F-45E258283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421" y="1255533"/>
            <a:ext cx="7772400" cy="263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703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ploaded image">
            <a:extLst>
              <a:ext uri="{FF2B5EF4-FFF2-40B4-BE49-F238E27FC236}">
                <a16:creationId xmlns:a16="http://schemas.microsoft.com/office/drawing/2014/main" id="{5870008C-EC3E-FB7B-9CE6-02D731CD0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469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A1F8388-FD21-95CF-3B74-C83398E75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483063"/>
            <a:ext cx="7772400" cy="389187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39F6F17-6079-7027-8C92-E2B8CAF6F8BC}"/>
              </a:ext>
            </a:extLst>
          </p:cNvPr>
          <p:cNvSpPr/>
          <p:nvPr/>
        </p:nvSpPr>
        <p:spPr>
          <a:xfrm>
            <a:off x="2909640" y="3586162"/>
            <a:ext cx="2826327" cy="3429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54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1774B5-E9AB-EBF7-1A8C-385842BA1862}"/>
              </a:ext>
            </a:extLst>
          </p:cNvPr>
          <p:cNvSpPr txBox="1"/>
          <p:nvPr/>
        </p:nvSpPr>
        <p:spPr>
          <a:xfrm>
            <a:off x="543296" y="420975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react-loading-skeleton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103667-E521-1447-FE37-5F0BC3738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644287"/>
            <a:ext cx="7772400" cy="5569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FF7FB2-AE6C-B2AC-AB9D-10B70D118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660618"/>
            <a:ext cx="7772400" cy="55367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AAA9C7-78CB-2ED3-34A8-BD7BA115D7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970989"/>
            <a:ext cx="7772400" cy="49160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F673CB-A7F8-D68A-DFFD-627C204C93B2}"/>
              </a:ext>
            </a:extLst>
          </p:cNvPr>
          <p:cNvSpPr txBox="1"/>
          <p:nvPr/>
        </p:nvSpPr>
        <p:spPr>
          <a:xfrm>
            <a:off x="105301" y="2541963"/>
            <a:ext cx="61007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Loading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()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</a:p>
          <a:p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&lt;&gt;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Loading...</a:t>
            </a:r>
          </a:p>
          <a:p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&lt;/&gt;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8063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261</Words>
  <Application>Microsoft Macintosh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Xingguang Chen</dc:creator>
  <cp:lastModifiedBy>Xingguang Chen</cp:lastModifiedBy>
  <cp:revision>5</cp:revision>
  <dcterms:created xsi:type="dcterms:W3CDTF">2025-04-10T15:39:13Z</dcterms:created>
  <dcterms:modified xsi:type="dcterms:W3CDTF">2025-04-25T23:35:25Z</dcterms:modified>
</cp:coreProperties>
</file>