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C61-9A67-4733-C41A-50AEE03C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A7C3-14FD-34F7-54E9-68788CD0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B55E-AC8B-09FF-597D-8016782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CC5-FC36-4900-A5DE-F385D8E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DB7E-6F6E-7E77-93C1-9EE2D78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8042-1DCF-B6CC-82FC-4688E3A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7C8D-22A3-9067-7FF2-F101CA9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6A4E-57DB-1A4E-DF67-1601977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8F5-94E7-1F40-411F-25340C4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1526-F77D-F70B-1C0E-D72F335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CFCB-09B6-3D8F-7606-E29F3C0E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73B2-21ED-1D1A-88BC-71444DF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0D78-A26F-78B6-F942-CBD0941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BA45-A78C-F906-9C6E-6B563D7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499-40AA-8E4B-D8C8-E663792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4FD-C22D-DBC1-8A9F-FA87D10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DA4-844B-B147-D2B0-D2FBCE2B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1F3-D621-3F50-0DD6-1764E926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5B4-85FA-DF41-CFBB-34866F4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3C-60AF-17BC-B399-B56B0AC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D85-6D6F-64EA-EC41-3BAB892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6F77-B633-082C-062D-4B1D6DB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FCCF-EBC0-BB73-A3FA-01BBB93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743-5045-AC0D-5F0B-8F45391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84BF-5D48-74DC-14E6-D490A0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160C-3422-E5F6-5ACD-6637891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2444-8C39-7A11-8D04-683D6F81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5D9E-0C4F-AC2B-3A89-63479BB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CEF6-A0AE-B924-88A4-777DA913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02F2-75B8-005E-9A45-ED64EBD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9C51-C32A-DCB9-E009-FA54CE6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BE2-C964-E8FB-7D0F-7883B99B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B803-93A1-C2E5-CAF1-B9D42FA1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90B9-B74D-1441-4C6A-FD88206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6E06-86F0-D631-F69A-E4096FB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B5064-B768-DEAC-7217-9F1CDD3A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3745-D871-4D23-E67D-346B20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1967-E38C-452D-007D-14D1E66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403B-94CA-6E53-076D-70BFE8F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4EF-F6E5-B83D-0A64-4BC24E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FB19-DECA-0009-B96A-EEF07D7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E18-CA03-5856-6E76-ECC6DBE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A53-2B28-70EC-CAB5-35FF744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32E6-17BC-5398-7FD9-3577D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161-D7D6-BC88-82AB-9C70D17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EFB-3773-BA3B-F421-F24F59C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94E-3CA8-FDD4-B71D-5804B32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3A6-13FC-CBEC-17F0-AA0B544C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6912-3FB2-73B3-B9B4-7881F478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181F-3D6D-BC5A-04FB-03982EBA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6E5E-01EE-8EA5-DA6D-F923040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31C-725E-F091-6D01-43DC815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169-279B-59CC-7ACC-A5BDA27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B1B3-A189-E5D2-B512-4800F990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B89-A37F-C97E-0FF1-18D51A42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300F-6543-6918-BC4B-F972481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3871-C360-244C-F3E0-DAFB21A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9DE2-0117-5DA0-6FD0-E119AA8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A1CE-1281-46D4-2A8E-9848E51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AE14-219C-ADF6-B5CA-88D267C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970-B657-A8C1-777D-15D3E47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0E6-BC5B-0677-B529-1A0E682A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461E-27B2-3918-5115-0026E33A3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70B4E-2308-150F-7A8A-C71C4C5C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953"/>
            <a:ext cx="7772400" cy="337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EC1C5-D7D0-562E-F2CF-43643D4B0B3D}"/>
              </a:ext>
            </a:extLst>
          </p:cNvPr>
          <p:cNvSpPr txBox="1"/>
          <p:nvPr/>
        </p:nvSpPr>
        <p:spPr>
          <a:xfrm>
            <a:off x="3128963" y="5715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A553-5A72-923F-8D4A-CD2E6A6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" y="3429000"/>
            <a:ext cx="7772400" cy="253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ECC15-95EF-9E6D-A047-B7F9403086AE}"/>
              </a:ext>
            </a:extLst>
          </p:cNvPr>
          <p:cNvSpPr txBox="1"/>
          <p:nvPr/>
        </p:nvSpPr>
        <p:spPr>
          <a:xfrm>
            <a:off x="3128963" y="5715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D0A45-6176-5775-DB4F-3652C7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3" y="1155144"/>
            <a:ext cx="5473563" cy="181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F5117-095C-C686-0601-07EE45528766}"/>
              </a:ext>
            </a:extLst>
          </p:cNvPr>
          <p:cNvSpPr txBox="1"/>
          <p:nvPr/>
        </p:nvSpPr>
        <p:spPr>
          <a:xfrm>
            <a:off x="6304526" y="3429000"/>
            <a:ext cx="610076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PDOException</a:t>
            </a:r>
            <a:r>
              <a:rPr lang="en-US" dirty="0"/>
              <a:t>: SQLSTATE[HY000]: General error: 1364 Field 'id' doesn't have a default value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/login/register.php:28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(28): </a:t>
            </a:r>
            <a:r>
              <a:rPr lang="en-US" dirty="0" err="1"/>
              <a:t>PDOStatement</a:t>
            </a:r>
            <a:r>
              <a:rPr lang="en-US" dirty="0"/>
              <a:t>-&gt;execute() #1 {main} thrown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 on line 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7215B-1937-53E3-6C69-AA42F15AD1EA}"/>
              </a:ext>
            </a:extLst>
          </p:cNvPr>
          <p:cNvSpPr/>
          <p:nvPr/>
        </p:nvSpPr>
        <p:spPr>
          <a:xfrm>
            <a:off x="617517" y="3788229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5655-D0C9-D9CA-C6FD-0F342026C972}"/>
              </a:ext>
            </a:extLst>
          </p:cNvPr>
          <p:cNvSpPr txBox="1"/>
          <p:nvPr/>
        </p:nvSpPr>
        <p:spPr>
          <a:xfrm>
            <a:off x="6304526" y="6093829"/>
            <a:ext cx="62048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ALTER TABLE users MODIFY COLUMN id INT NOT NULL AUTO_INCREMENT;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D4AB5-EE3B-B5D6-F1C4-B8B38643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422122"/>
            <a:ext cx="4648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1</cp:revision>
  <dcterms:created xsi:type="dcterms:W3CDTF">2025-04-10T15:39:13Z</dcterms:created>
  <dcterms:modified xsi:type="dcterms:W3CDTF">2025-04-10T15:44:28Z</dcterms:modified>
</cp:coreProperties>
</file>