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A98B1-16B6-C5B3-21AF-1294F7847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D4320-7961-E218-D4F6-8D9AC3D74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F4A93-2E14-6E62-BE1F-2C6A0F1A7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2FAB-A3E5-4B46-AC54-DAF346E9FE94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B2856-CC59-17F3-6B90-617ADB56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C75E1-EAD2-D201-09DB-17F97C42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7F8FA-514E-E344-916A-F5BF347C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4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0380-B582-471E-DDE6-BA56E954E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521A0-99E1-E64E-062F-2C5038D5F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DB4DC-8609-A8DD-A7D0-700030B1D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2FAB-A3E5-4B46-AC54-DAF346E9FE94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7707D-1088-44AC-85EE-DCC3954FC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1F60D-107D-918B-84F6-7177B2A4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7F8FA-514E-E344-916A-F5BF347C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0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3C838D-8BC6-9010-B244-05AD548D7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86B2E-EC0D-96E4-CF69-66696AC5B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3411C-7172-BEC4-43F1-CCBA6CDF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2FAB-A3E5-4B46-AC54-DAF346E9FE94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0C384-B9CC-8D0F-D8D4-77B87743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9CAE1-3C37-CA84-D338-B0E3DEBD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7F8FA-514E-E344-916A-F5BF347C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5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AF9E2-1C0D-C57B-0143-DDC1A3E7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18850-969D-2D29-5017-4E8D70E4B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56B70-B5BD-BD45-E47E-C4E2DEC7E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2FAB-A3E5-4B46-AC54-DAF346E9FE94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4E05B-7FAE-50A9-5A98-D9116509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27D3C-05E4-0A10-BD1F-524A16712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7F8FA-514E-E344-916A-F5BF347C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5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06C6-E3EB-1530-AB49-9B0FA5776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25882-C5DE-9866-4C5D-A0297672A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3F8ED-D76B-1B17-1AE8-C94BF1911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2FAB-A3E5-4B46-AC54-DAF346E9FE94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533F-81CD-AB1F-2C19-151FBF749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04FF2-EA36-DAC0-F8D8-72493B702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7F8FA-514E-E344-916A-F5BF347C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5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8FA1-7E54-7F1D-91F5-456A6749F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CE472-478E-2669-F306-82435C477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C6782-8AA7-4AB3-A612-A2C9EA1D2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B94E4-3323-E589-3329-407965DD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2FAB-A3E5-4B46-AC54-DAF346E9FE94}" type="datetimeFigureOut">
              <a:rPr lang="en-US" smtClean="0"/>
              <a:t>2/27/25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36DCE-7A5E-02CD-3CEB-6F249B465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5F397-8746-ECB2-4112-6318207B5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7F8FA-514E-E344-916A-F5BF347C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42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8A43A-1EDA-F6F3-9E12-0C7FC14C3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47077-A969-61B2-9715-1C1C1EEC3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BD6F1-2B68-4FB5-5BC6-1B45D0B0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5E88B0-9556-A94D-AFE7-C644159C7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A6472-F740-51F7-020D-FD9C027D7F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1FFCB3-8B40-D6B0-8BDA-D0E9780B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2FAB-A3E5-4B46-AC54-DAF346E9FE94}" type="datetimeFigureOut">
              <a:rPr lang="en-US" smtClean="0"/>
              <a:t>2/27/25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68294A-ED1B-F62E-8268-7ABDAAFB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5A5B3B-DFF2-11E1-53BA-57F56ABA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7F8FA-514E-E344-916A-F5BF347C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24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688B-11B6-7B21-DFE1-4E910C4E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3BCC5D-C134-81D1-EC4F-20A9A24C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2FAB-A3E5-4B46-AC54-DAF346E9FE94}" type="datetimeFigureOut">
              <a:rPr lang="en-US" smtClean="0"/>
              <a:t>2/27/25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D99F21-B3D1-6158-2E4F-6951D549C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40820B-0C02-AD0E-5B56-E5822792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7F8FA-514E-E344-916A-F5BF347C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4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4B905-0467-23E7-1DB3-2DBCC0B53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2FAB-A3E5-4B46-AC54-DAF346E9FE94}" type="datetimeFigureOut">
              <a:rPr lang="en-US" smtClean="0"/>
              <a:t>2/27/25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B3B9B3-C196-6CD0-34B8-54BA2113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0D70C-2D34-6D99-35CF-0C4621346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7F8FA-514E-E344-916A-F5BF347C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54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3BAA-7204-1A1B-C861-9DCAE6513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DBB22-5620-4031-1124-FEAD82A59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E3A74-DD09-F50E-BD79-A0621C441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F287B2-833B-42C6-CC13-F59624E3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2FAB-A3E5-4B46-AC54-DAF346E9FE94}" type="datetimeFigureOut">
              <a:rPr lang="en-US" smtClean="0"/>
              <a:t>2/27/25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9F322-6EED-A3C5-4322-9BE7873BC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F8580-4470-2F3F-5F85-193419381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7F8FA-514E-E344-916A-F5BF347C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9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8F849-7C93-EC35-802E-FAC699E7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A6254-1906-4CC7-7812-FB590BC47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57D58-51E5-5362-DC8B-95E925959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50E78-2FE7-7175-F75E-A52985F42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2FAB-A3E5-4B46-AC54-DAF346E9FE94}" type="datetimeFigureOut">
              <a:rPr lang="en-US" smtClean="0"/>
              <a:t>2/27/25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4C747-04E2-D150-C096-C10A42194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5E454-59FB-6D71-30E1-4F0970FBD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7F8FA-514E-E344-916A-F5BF347C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3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232E3F-B5AB-0603-F4A9-C6A580060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28BC5-D2D6-335A-DA15-F15B2EC78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C6F36-D9F2-5811-8C40-C5227059A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1F2FAB-A3E5-4B46-AC54-DAF346E9FE94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11E2B-D9A7-1C35-D24A-6B24D0562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00DAC-247A-7471-991E-486E81FF5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B7F8FA-514E-E344-916A-F5BF347C6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2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114E75-C8CA-AB37-21E8-6F6DC70E4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3" y="540833"/>
            <a:ext cx="6190443" cy="41454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BC84A2-062C-B665-7E44-57733EC22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258" y="457201"/>
            <a:ext cx="5537200" cy="320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0397BD-ACFA-9526-D23A-7C3ECEA95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587" y="4000500"/>
            <a:ext cx="68453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34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A6839E-934B-0B0B-5C75-2A9221ACC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" y="266700"/>
            <a:ext cx="6400800" cy="6324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79AFF1-A8F6-1C5C-637F-1F0EFAB14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338" y="144463"/>
            <a:ext cx="4159250" cy="22232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48EC06-CB42-D28F-6128-FFF297EAF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338" y="2603960"/>
            <a:ext cx="3630612" cy="400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32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BADF2-0BF7-6A1A-6F21-407F13AAE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D4AE77-61D6-1D2C-66FE-031836DA9EF3}"/>
              </a:ext>
            </a:extLst>
          </p:cNvPr>
          <p:cNvSpPr txBox="1"/>
          <p:nvPr/>
        </p:nvSpPr>
        <p:spPr>
          <a:xfrm>
            <a:off x="175161" y="191479"/>
            <a:ext cx="115220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@starting-style rule is 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new CSS feature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that allows you to define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initial style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an element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before a transition starts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EFC2A0-44E0-3D07-3201-337295040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61" y="837810"/>
            <a:ext cx="71374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5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5C344-48EE-0929-F7B4-E06D717BF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C36790-7E96-024D-8E7C-19F8C7AE2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81" y="510886"/>
            <a:ext cx="4876800" cy="218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D61FC1-7A6A-CE48-1491-65CCDC306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555" y="2184647"/>
            <a:ext cx="3939796" cy="39605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562A6A-CD2F-61E4-A209-493A45635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320" y="2184648"/>
            <a:ext cx="4064812" cy="39605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A0E345-8F7F-5BFA-E5C4-C2E86284EAA6}"/>
              </a:ext>
            </a:extLst>
          </p:cNvPr>
          <p:cNvSpPr txBox="1"/>
          <p:nvPr/>
        </p:nvSpPr>
        <p:spPr>
          <a:xfrm>
            <a:off x="201881" y="76838"/>
            <a:ext cx="212277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HTML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75426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F03E3-2EEF-5833-2B26-6A962CA7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20F2E4-D3F0-33F9-1383-48A5C4070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92" y="766104"/>
            <a:ext cx="4470400" cy="4445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B3D232-12D8-43ED-9A76-B152C99F7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839" y="702604"/>
            <a:ext cx="4648200" cy="4508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6DDAED-089E-E52F-61BF-129D04E17C67}"/>
              </a:ext>
            </a:extLst>
          </p:cNvPr>
          <p:cNvSpPr txBox="1"/>
          <p:nvPr/>
        </p:nvSpPr>
        <p:spPr>
          <a:xfrm>
            <a:off x="347292" y="118754"/>
            <a:ext cx="212277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CSS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100EFA-3B42-14C7-4395-CFF7B9E35E6A}"/>
              </a:ext>
            </a:extLst>
          </p:cNvPr>
          <p:cNvSpPr txBox="1"/>
          <p:nvPr/>
        </p:nvSpPr>
        <p:spPr>
          <a:xfrm>
            <a:off x="6308839" y="118754"/>
            <a:ext cx="212277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1906710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28</Words>
  <Application>Microsoft Macintosh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Xingguang Chen</dc:creator>
  <cp:lastModifiedBy>Xingguang Chen</cp:lastModifiedBy>
  <cp:revision>1</cp:revision>
  <dcterms:created xsi:type="dcterms:W3CDTF">2025-02-27T22:58:55Z</dcterms:created>
  <dcterms:modified xsi:type="dcterms:W3CDTF">2025-02-28T00:10:41Z</dcterms:modified>
</cp:coreProperties>
</file>