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5"/>
    <p:restoredTop sz="94629"/>
  </p:normalViewPr>
  <p:slideViewPr>
    <p:cSldViewPr snapToGrid="0">
      <p:cViewPr varScale="1">
        <p:scale>
          <a:sx n="108" d="100"/>
          <a:sy n="108" d="100"/>
        </p:scale>
        <p:origin x="1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0BA11-FEC8-3746-9108-B8CE9F099AAF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334125-F691-4E4E-A19D-1737BEBE233C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2298FED2-49C5-DE4E-8D38-3A0E6F10F646}" type="parTrans" cxnId="{1FA9E006-AEDC-8B40-90DD-3209D40B4D77}">
      <dgm:prSet/>
      <dgm:spPr/>
      <dgm:t>
        <a:bodyPr/>
        <a:lstStyle/>
        <a:p>
          <a:endParaRPr lang="en-US"/>
        </a:p>
      </dgm:t>
    </dgm:pt>
    <dgm:pt modelId="{BFEF1F68-E9AE-7A44-AD64-DDCDDB23FB6C}" type="sibTrans" cxnId="{1FA9E006-AEDC-8B40-90DD-3209D40B4D77}">
      <dgm:prSet/>
      <dgm:spPr/>
      <dgm:t>
        <a:bodyPr/>
        <a:lstStyle/>
        <a:p>
          <a:endParaRPr lang="en-US"/>
        </a:p>
      </dgm:t>
    </dgm:pt>
    <dgm:pt modelId="{4D6F6820-E9AE-5645-97CE-B709D01A5B0E}">
      <dgm:prSet phldrT="[Text]"/>
      <dgm:spPr/>
      <dgm:t>
        <a:bodyPr/>
        <a:lstStyle/>
        <a:p>
          <a:r>
            <a: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Catalog</a:t>
          </a:r>
          <a:endParaRPr lang="en-US" dirty="0"/>
        </a:p>
      </dgm:t>
    </dgm:pt>
    <dgm:pt modelId="{985D7CEF-1C0B-1541-B65D-13560EDEA93C}" type="parTrans" cxnId="{1291F922-836C-C648-8ABD-2790726C5DFC}">
      <dgm:prSet/>
      <dgm:spPr/>
      <dgm:t>
        <a:bodyPr/>
        <a:lstStyle/>
        <a:p>
          <a:endParaRPr lang="en-US"/>
        </a:p>
      </dgm:t>
    </dgm:pt>
    <dgm:pt modelId="{DCE84D4D-DD7C-6643-B92E-37B6E5C3DE63}" type="sibTrans" cxnId="{1291F922-836C-C648-8ABD-2790726C5DFC}">
      <dgm:prSet/>
      <dgm:spPr/>
      <dgm:t>
        <a:bodyPr/>
        <a:lstStyle/>
        <a:p>
          <a:endParaRPr lang="en-US"/>
        </a:p>
      </dgm:t>
    </dgm:pt>
    <dgm:pt modelId="{FFF36BB1-BEC2-5546-BFF7-81E4AFBCFAF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Loaning</a:t>
          </a:r>
          <a:endParaRPr lang="en-US" dirty="0"/>
        </a:p>
      </dgm:t>
    </dgm:pt>
    <dgm:pt modelId="{31BF82C2-80D0-5D47-AD35-E6B401B7E473}" type="parTrans" cxnId="{6DA2A052-A883-C744-9073-28E160195510}">
      <dgm:prSet/>
      <dgm:spPr/>
      <dgm:t>
        <a:bodyPr/>
        <a:lstStyle/>
        <a:p>
          <a:endParaRPr lang="en-US"/>
        </a:p>
      </dgm:t>
    </dgm:pt>
    <dgm:pt modelId="{4DAB4209-8BBD-B74B-BE0D-7292C62C371A}" type="sibTrans" cxnId="{6DA2A052-A883-C744-9073-28E160195510}">
      <dgm:prSet/>
      <dgm:spPr/>
      <dgm:t>
        <a:bodyPr/>
        <a:lstStyle/>
        <a:p>
          <a:endParaRPr lang="en-US"/>
        </a:p>
      </dgm:t>
    </dgm:pt>
    <dgm:pt modelId="{85BA5D0A-23E5-904B-9B50-E43F113880E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Latest News</a:t>
          </a:r>
          <a:endParaRPr lang="en-US" dirty="0"/>
        </a:p>
      </dgm:t>
    </dgm:pt>
    <dgm:pt modelId="{FBD389EF-2A40-9045-B148-3D2381649527}" type="parTrans" cxnId="{88893BDC-29AB-9A49-99E9-2CEF65F4DA74}">
      <dgm:prSet/>
      <dgm:spPr/>
      <dgm:t>
        <a:bodyPr/>
        <a:lstStyle/>
        <a:p>
          <a:endParaRPr lang="en-US"/>
        </a:p>
      </dgm:t>
    </dgm:pt>
    <dgm:pt modelId="{7FCF52A2-E43D-A24B-B4B8-35CD4EB7635A}" type="sibTrans" cxnId="{88893BDC-29AB-9A49-99E9-2CEF65F4DA74}">
      <dgm:prSet/>
      <dgm:spPr/>
      <dgm:t>
        <a:bodyPr/>
        <a:lstStyle/>
        <a:p>
          <a:endParaRPr lang="en-US"/>
        </a:p>
      </dgm:t>
    </dgm:pt>
    <dgm:pt modelId="{64CA41B9-B337-2D41-A00F-AA1091F01EE3}">
      <dgm:prSet/>
      <dgm:spPr/>
      <dgm:t>
        <a:bodyPr/>
        <a:lstStyle/>
        <a:p>
          <a:r>
            <a:rPr lang="en-US" b="0">
              <a:effectLst/>
              <a:latin typeface="Calibri" panose="020F0502020204030204" pitchFamily="34" charset="0"/>
              <a:cs typeface="Calibri" panose="020F0502020204030204" pitchFamily="34" charset="0"/>
            </a:rPr>
            <a:t>Library Card</a:t>
          </a:r>
          <a:endParaRPr lang="en-US" b="0" dirty="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B8207-AA47-3D44-8529-2572E067791C}" type="parTrans" cxnId="{2E98E910-8F7A-FB45-A48B-3CDBB1EB97A0}">
      <dgm:prSet/>
      <dgm:spPr/>
      <dgm:t>
        <a:bodyPr/>
        <a:lstStyle/>
        <a:p>
          <a:endParaRPr lang="en-US"/>
        </a:p>
      </dgm:t>
    </dgm:pt>
    <dgm:pt modelId="{2CDEF084-6D8F-134F-B918-5F8D5428F8F1}" type="sibTrans" cxnId="{2E98E910-8F7A-FB45-A48B-3CDBB1EB97A0}">
      <dgm:prSet/>
      <dgm:spPr/>
      <dgm:t>
        <a:bodyPr/>
        <a:lstStyle/>
        <a:p>
          <a:endParaRPr lang="en-US"/>
        </a:p>
      </dgm:t>
    </dgm:pt>
    <dgm:pt modelId="{6AFEF5D6-F012-884B-9242-CD1B0343983B}">
      <dgm:prSet/>
      <dgm:spPr/>
      <dgm:t>
        <a:bodyPr/>
        <a:lstStyle/>
        <a:p>
          <a:r>
            <a:rPr lang="en-US" b="0">
              <a:effectLst/>
              <a:latin typeface="Calibri" panose="020F0502020204030204" pitchFamily="34" charset="0"/>
              <a:cs typeface="Calibri" panose="020F0502020204030204" pitchFamily="34" charset="0"/>
            </a:rPr>
            <a:t>General Inquiries</a:t>
          </a:r>
          <a:endParaRPr lang="en-US" b="0" dirty="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4703DF-60D9-EB40-9F74-80CC4478AEF2}" type="parTrans" cxnId="{37CD1F88-0EFF-2643-AC93-AB73E079DA7F}">
      <dgm:prSet/>
      <dgm:spPr/>
      <dgm:t>
        <a:bodyPr/>
        <a:lstStyle/>
        <a:p>
          <a:endParaRPr lang="en-US"/>
        </a:p>
      </dgm:t>
    </dgm:pt>
    <dgm:pt modelId="{2A1993B8-6328-7F4E-BC44-E718D5A03E6B}" type="sibTrans" cxnId="{37CD1F88-0EFF-2643-AC93-AB73E079DA7F}">
      <dgm:prSet/>
      <dgm:spPr/>
      <dgm:t>
        <a:bodyPr/>
        <a:lstStyle/>
        <a:p>
          <a:endParaRPr lang="en-US"/>
        </a:p>
      </dgm:t>
    </dgm:pt>
    <dgm:pt modelId="{1DFAAF37-B078-3947-B69A-DDE98C67CE53}" type="pres">
      <dgm:prSet presAssocID="{C2E0BA11-FEC8-3746-9108-B8CE9F099A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BA1A75-892F-0944-8727-0CBB3E56ED73}" type="pres">
      <dgm:prSet presAssocID="{AD334125-F691-4E4E-A19D-1737BEBE233C}" presName="hierRoot1" presStyleCnt="0">
        <dgm:presLayoutVars>
          <dgm:hierBranch val="init"/>
        </dgm:presLayoutVars>
      </dgm:prSet>
      <dgm:spPr/>
    </dgm:pt>
    <dgm:pt modelId="{012A72D6-FF46-E145-A5A9-CA5B531C596D}" type="pres">
      <dgm:prSet presAssocID="{AD334125-F691-4E4E-A19D-1737BEBE233C}" presName="rootComposite1" presStyleCnt="0"/>
      <dgm:spPr/>
    </dgm:pt>
    <dgm:pt modelId="{26C01621-5864-E54C-9E2F-8FE92BA2B72F}" type="pres">
      <dgm:prSet presAssocID="{AD334125-F691-4E4E-A19D-1737BEBE233C}" presName="rootText1" presStyleLbl="node0" presStyleIdx="0" presStyleCnt="1">
        <dgm:presLayoutVars>
          <dgm:chPref val="3"/>
        </dgm:presLayoutVars>
      </dgm:prSet>
      <dgm:spPr/>
    </dgm:pt>
    <dgm:pt modelId="{6AA5AB9F-3CB9-A44C-877F-142C9BCFEF68}" type="pres">
      <dgm:prSet presAssocID="{AD334125-F691-4E4E-A19D-1737BEBE233C}" presName="rootConnector1" presStyleLbl="node1" presStyleIdx="0" presStyleCnt="0"/>
      <dgm:spPr/>
    </dgm:pt>
    <dgm:pt modelId="{3F1E474A-1D1A-0942-BD24-D08ADC6CA3C4}" type="pres">
      <dgm:prSet presAssocID="{AD334125-F691-4E4E-A19D-1737BEBE233C}" presName="hierChild2" presStyleCnt="0"/>
      <dgm:spPr/>
    </dgm:pt>
    <dgm:pt modelId="{34059183-3E9E-7449-84F4-159B1D7253BA}" type="pres">
      <dgm:prSet presAssocID="{985D7CEF-1C0B-1541-B65D-13560EDEA93C}" presName="Name37" presStyleLbl="parChTrans1D2" presStyleIdx="0" presStyleCnt="5"/>
      <dgm:spPr/>
    </dgm:pt>
    <dgm:pt modelId="{C00FA76A-3725-C24F-B4C7-5E87A771E51C}" type="pres">
      <dgm:prSet presAssocID="{4D6F6820-E9AE-5645-97CE-B709D01A5B0E}" presName="hierRoot2" presStyleCnt="0">
        <dgm:presLayoutVars>
          <dgm:hierBranch val="init"/>
        </dgm:presLayoutVars>
      </dgm:prSet>
      <dgm:spPr/>
    </dgm:pt>
    <dgm:pt modelId="{65FA58BE-6406-0748-8CBC-9A60FC23A880}" type="pres">
      <dgm:prSet presAssocID="{4D6F6820-E9AE-5645-97CE-B709D01A5B0E}" presName="rootComposite" presStyleCnt="0"/>
      <dgm:spPr/>
    </dgm:pt>
    <dgm:pt modelId="{848BBAE4-4C53-4942-A238-6FE8BA699BBD}" type="pres">
      <dgm:prSet presAssocID="{4D6F6820-E9AE-5645-97CE-B709D01A5B0E}" presName="rootText" presStyleLbl="node2" presStyleIdx="0" presStyleCnt="5">
        <dgm:presLayoutVars>
          <dgm:chPref val="3"/>
        </dgm:presLayoutVars>
      </dgm:prSet>
      <dgm:spPr/>
    </dgm:pt>
    <dgm:pt modelId="{FAA2B4CC-C673-E54C-AD50-33C72EEB79AC}" type="pres">
      <dgm:prSet presAssocID="{4D6F6820-E9AE-5645-97CE-B709D01A5B0E}" presName="rootConnector" presStyleLbl="node2" presStyleIdx="0" presStyleCnt="5"/>
      <dgm:spPr/>
    </dgm:pt>
    <dgm:pt modelId="{CA379D94-160A-AD4F-941F-28EF8749FCCE}" type="pres">
      <dgm:prSet presAssocID="{4D6F6820-E9AE-5645-97CE-B709D01A5B0E}" presName="hierChild4" presStyleCnt="0"/>
      <dgm:spPr/>
    </dgm:pt>
    <dgm:pt modelId="{B53D836E-F654-6F49-B731-2B60D2DFA13F}" type="pres">
      <dgm:prSet presAssocID="{4D6F6820-E9AE-5645-97CE-B709D01A5B0E}" presName="hierChild5" presStyleCnt="0"/>
      <dgm:spPr/>
    </dgm:pt>
    <dgm:pt modelId="{0649C7CB-95BE-B04D-9489-3BCB50AF9068}" type="pres">
      <dgm:prSet presAssocID="{5A1B8207-AA47-3D44-8529-2572E067791C}" presName="Name37" presStyleLbl="parChTrans1D2" presStyleIdx="1" presStyleCnt="5"/>
      <dgm:spPr/>
    </dgm:pt>
    <dgm:pt modelId="{41F99C24-9AB8-E34D-A4A3-487B92BC08A6}" type="pres">
      <dgm:prSet presAssocID="{64CA41B9-B337-2D41-A00F-AA1091F01EE3}" presName="hierRoot2" presStyleCnt="0">
        <dgm:presLayoutVars>
          <dgm:hierBranch val="init"/>
        </dgm:presLayoutVars>
      </dgm:prSet>
      <dgm:spPr/>
    </dgm:pt>
    <dgm:pt modelId="{1DAD0E88-0CA9-EB4A-84D0-2AFE471D4AAF}" type="pres">
      <dgm:prSet presAssocID="{64CA41B9-B337-2D41-A00F-AA1091F01EE3}" presName="rootComposite" presStyleCnt="0"/>
      <dgm:spPr/>
    </dgm:pt>
    <dgm:pt modelId="{6BB989B2-46C6-1249-AF3A-0D2B915D25FC}" type="pres">
      <dgm:prSet presAssocID="{64CA41B9-B337-2D41-A00F-AA1091F01EE3}" presName="rootText" presStyleLbl="node2" presStyleIdx="1" presStyleCnt="5">
        <dgm:presLayoutVars>
          <dgm:chPref val="3"/>
        </dgm:presLayoutVars>
      </dgm:prSet>
      <dgm:spPr/>
    </dgm:pt>
    <dgm:pt modelId="{33DBC08B-2DF7-D044-AA29-088D15CA9563}" type="pres">
      <dgm:prSet presAssocID="{64CA41B9-B337-2D41-A00F-AA1091F01EE3}" presName="rootConnector" presStyleLbl="node2" presStyleIdx="1" presStyleCnt="5"/>
      <dgm:spPr/>
    </dgm:pt>
    <dgm:pt modelId="{36E9BFB3-6554-9A49-ABC9-A0B21E8BF0C7}" type="pres">
      <dgm:prSet presAssocID="{64CA41B9-B337-2D41-A00F-AA1091F01EE3}" presName="hierChild4" presStyleCnt="0"/>
      <dgm:spPr/>
    </dgm:pt>
    <dgm:pt modelId="{C87A9215-DEE3-B242-A124-5FBD7C04A573}" type="pres">
      <dgm:prSet presAssocID="{64CA41B9-B337-2D41-A00F-AA1091F01EE3}" presName="hierChild5" presStyleCnt="0"/>
      <dgm:spPr/>
    </dgm:pt>
    <dgm:pt modelId="{4C788110-DEAB-2342-8572-877710F9B34C}" type="pres">
      <dgm:prSet presAssocID="{624703DF-60D9-EB40-9F74-80CC4478AEF2}" presName="Name37" presStyleLbl="parChTrans1D2" presStyleIdx="2" presStyleCnt="5"/>
      <dgm:spPr/>
    </dgm:pt>
    <dgm:pt modelId="{87212E29-7072-8D44-83F7-C9FDE4EB30AB}" type="pres">
      <dgm:prSet presAssocID="{6AFEF5D6-F012-884B-9242-CD1B0343983B}" presName="hierRoot2" presStyleCnt="0">
        <dgm:presLayoutVars>
          <dgm:hierBranch val="init"/>
        </dgm:presLayoutVars>
      </dgm:prSet>
      <dgm:spPr/>
    </dgm:pt>
    <dgm:pt modelId="{D6F8A7E9-EB17-7640-810A-95452D883520}" type="pres">
      <dgm:prSet presAssocID="{6AFEF5D6-F012-884B-9242-CD1B0343983B}" presName="rootComposite" presStyleCnt="0"/>
      <dgm:spPr/>
    </dgm:pt>
    <dgm:pt modelId="{CF4A6C2D-9902-5949-B180-D1B98BF62B35}" type="pres">
      <dgm:prSet presAssocID="{6AFEF5D6-F012-884B-9242-CD1B0343983B}" presName="rootText" presStyleLbl="node2" presStyleIdx="2" presStyleCnt="5">
        <dgm:presLayoutVars>
          <dgm:chPref val="3"/>
        </dgm:presLayoutVars>
      </dgm:prSet>
      <dgm:spPr/>
    </dgm:pt>
    <dgm:pt modelId="{9E5B4915-F710-7A48-85BC-988C958678CC}" type="pres">
      <dgm:prSet presAssocID="{6AFEF5D6-F012-884B-9242-CD1B0343983B}" presName="rootConnector" presStyleLbl="node2" presStyleIdx="2" presStyleCnt="5"/>
      <dgm:spPr/>
    </dgm:pt>
    <dgm:pt modelId="{42FF704F-DF43-454D-9802-C6F8D4589E12}" type="pres">
      <dgm:prSet presAssocID="{6AFEF5D6-F012-884B-9242-CD1B0343983B}" presName="hierChild4" presStyleCnt="0"/>
      <dgm:spPr/>
    </dgm:pt>
    <dgm:pt modelId="{F6E88CA0-500F-7144-8AB9-F741E98795F2}" type="pres">
      <dgm:prSet presAssocID="{6AFEF5D6-F012-884B-9242-CD1B0343983B}" presName="hierChild5" presStyleCnt="0"/>
      <dgm:spPr/>
    </dgm:pt>
    <dgm:pt modelId="{74C0AADD-3236-9547-9149-8C15CD594CE2}" type="pres">
      <dgm:prSet presAssocID="{31BF82C2-80D0-5D47-AD35-E6B401B7E473}" presName="Name37" presStyleLbl="parChTrans1D2" presStyleIdx="3" presStyleCnt="5"/>
      <dgm:spPr/>
    </dgm:pt>
    <dgm:pt modelId="{343B87A7-4DC2-F946-8A03-EA1FD5615AB9}" type="pres">
      <dgm:prSet presAssocID="{FFF36BB1-BEC2-5546-BFF7-81E4AFBCFAF3}" presName="hierRoot2" presStyleCnt="0">
        <dgm:presLayoutVars>
          <dgm:hierBranch val="init"/>
        </dgm:presLayoutVars>
      </dgm:prSet>
      <dgm:spPr/>
    </dgm:pt>
    <dgm:pt modelId="{E00B9395-FA30-4E44-8C8B-5323901DC036}" type="pres">
      <dgm:prSet presAssocID="{FFF36BB1-BEC2-5546-BFF7-81E4AFBCFAF3}" presName="rootComposite" presStyleCnt="0"/>
      <dgm:spPr/>
    </dgm:pt>
    <dgm:pt modelId="{FED94A9C-9640-3049-9186-EB34B08F4D99}" type="pres">
      <dgm:prSet presAssocID="{FFF36BB1-BEC2-5546-BFF7-81E4AFBCFAF3}" presName="rootText" presStyleLbl="node2" presStyleIdx="3" presStyleCnt="5">
        <dgm:presLayoutVars>
          <dgm:chPref val="3"/>
        </dgm:presLayoutVars>
      </dgm:prSet>
      <dgm:spPr/>
    </dgm:pt>
    <dgm:pt modelId="{9A30A36C-071C-DB42-99F4-795A2AB23029}" type="pres">
      <dgm:prSet presAssocID="{FFF36BB1-BEC2-5546-BFF7-81E4AFBCFAF3}" presName="rootConnector" presStyleLbl="node2" presStyleIdx="3" presStyleCnt="5"/>
      <dgm:spPr/>
    </dgm:pt>
    <dgm:pt modelId="{D8AD1B3F-2340-D04C-8BA5-4C59FD780C42}" type="pres">
      <dgm:prSet presAssocID="{FFF36BB1-BEC2-5546-BFF7-81E4AFBCFAF3}" presName="hierChild4" presStyleCnt="0"/>
      <dgm:spPr/>
    </dgm:pt>
    <dgm:pt modelId="{0990D69F-8B3B-0742-AB9A-2EE7C35912D7}" type="pres">
      <dgm:prSet presAssocID="{FFF36BB1-BEC2-5546-BFF7-81E4AFBCFAF3}" presName="hierChild5" presStyleCnt="0"/>
      <dgm:spPr/>
    </dgm:pt>
    <dgm:pt modelId="{09B6F061-ADF7-7E4B-A0AC-5A0763235639}" type="pres">
      <dgm:prSet presAssocID="{FBD389EF-2A40-9045-B148-3D2381649527}" presName="Name37" presStyleLbl="parChTrans1D2" presStyleIdx="4" presStyleCnt="5"/>
      <dgm:spPr/>
    </dgm:pt>
    <dgm:pt modelId="{10A4383D-64B4-F94F-912C-F67AC003D6C3}" type="pres">
      <dgm:prSet presAssocID="{85BA5D0A-23E5-904B-9B50-E43F113880E6}" presName="hierRoot2" presStyleCnt="0">
        <dgm:presLayoutVars>
          <dgm:hierBranch val="init"/>
        </dgm:presLayoutVars>
      </dgm:prSet>
      <dgm:spPr/>
    </dgm:pt>
    <dgm:pt modelId="{BBA28F65-2E4C-8E4C-A7F4-E8E94CFF62E5}" type="pres">
      <dgm:prSet presAssocID="{85BA5D0A-23E5-904B-9B50-E43F113880E6}" presName="rootComposite" presStyleCnt="0"/>
      <dgm:spPr/>
    </dgm:pt>
    <dgm:pt modelId="{5076348B-DFA0-9544-9C83-91F6B661CF7D}" type="pres">
      <dgm:prSet presAssocID="{85BA5D0A-23E5-904B-9B50-E43F113880E6}" presName="rootText" presStyleLbl="node2" presStyleIdx="4" presStyleCnt="5">
        <dgm:presLayoutVars>
          <dgm:chPref val="3"/>
        </dgm:presLayoutVars>
      </dgm:prSet>
      <dgm:spPr/>
    </dgm:pt>
    <dgm:pt modelId="{CB5A6291-4345-A14E-A229-E9556EAB64CB}" type="pres">
      <dgm:prSet presAssocID="{85BA5D0A-23E5-904B-9B50-E43F113880E6}" presName="rootConnector" presStyleLbl="node2" presStyleIdx="4" presStyleCnt="5"/>
      <dgm:spPr/>
    </dgm:pt>
    <dgm:pt modelId="{AA24183C-EF13-BD41-8B94-FA51213B21E1}" type="pres">
      <dgm:prSet presAssocID="{85BA5D0A-23E5-904B-9B50-E43F113880E6}" presName="hierChild4" presStyleCnt="0"/>
      <dgm:spPr/>
    </dgm:pt>
    <dgm:pt modelId="{DD4CC69A-A49B-5946-8599-D0734E6B9523}" type="pres">
      <dgm:prSet presAssocID="{85BA5D0A-23E5-904B-9B50-E43F113880E6}" presName="hierChild5" presStyleCnt="0"/>
      <dgm:spPr/>
    </dgm:pt>
    <dgm:pt modelId="{16DBF025-64D4-9045-89AB-11ED06DD1D04}" type="pres">
      <dgm:prSet presAssocID="{AD334125-F691-4E4E-A19D-1737BEBE233C}" presName="hierChild3" presStyleCnt="0"/>
      <dgm:spPr/>
    </dgm:pt>
  </dgm:ptLst>
  <dgm:cxnLst>
    <dgm:cxn modelId="{B4ABD602-FB33-2349-94B1-2B14580558A5}" type="presOf" srcId="{FBD389EF-2A40-9045-B148-3D2381649527}" destId="{09B6F061-ADF7-7E4B-A0AC-5A0763235639}" srcOrd="0" destOrd="0" presId="urn:microsoft.com/office/officeart/2005/8/layout/orgChart1"/>
    <dgm:cxn modelId="{1FA9E006-AEDC-8B40-90DD-3209D40B4D77}" srcId="{C2E0BA11-FEC8-3746-9108-B8CE9F099AAF}" destId="{AD334125-F691-4E4E-A19D-1737BEBE233C}" srcOrd="0" destOrd="0" parTransId="{2298FED2-49C5-DE4E-8D38-3A0E6F10F646}" sibTransId="{BFEF1F68-E9AE-7A44-AD64-DDCDDB23FB6C}"/>
    <dgm:cxn modelId="{F962E408-569D-DA41-8809-D2DAA0D3F1D4}" type="presOf" srcId="{6AFEF5D6-F012-884B-9242-CD1B0343983B}" destId="{9E5B4915-F710-7A48-85BC-988C958678CC}" srcOrd="1" destOrd="0" presId="urn:microsoft.com/office/officeart/2005/8/layout/orgChart1"/>
    <dgm:cxn modelId="{0163220A-40C9-F745-8213-FE3C715385E3}" type="presOf" srcId="{85BA5D0A-23E5-904B-9B50-E43F113880E6}" destId="{5076348B-DFA0-9544-9C83-91F6B661CF7D}" srcOrd="0" destOrd="0" presId="urn:microsoft.com/office/officeart/2005/8/layout/orgChart1"/>
    <dgm:cxn modelId="{2E98E910-8F7A-FB45-A48B-3CDBB1EB97A0}" srcId="{AD334125-F691-4E4E-A19D-1737BEBE233C}" destId="{64CA41B9-B337-2D41-A00F-AA1091F01EE3}" srcOrd="1" destOrd="0" parTransId="{5A1B8207-AA47-3D44-8529-2572E067791C}" sibTransId="{2CDEF084-6D8F-134F-B918-5F8D5428F8F1}"/>
    <dgm:cxn modelId="{8B80731C-35A5-E645-B9FE-81D7C2F2C39F}" type="presOf" srcId="{4D6F6820-E9AE-5645-97CE-B709D01A5B0E}" destId="{FAA2B4CC-C673-E54C-AD50-33C72EEB79AC}" srcOrd="1" destOrd="0" presId="urn:microsoft.com/office/officeart/2005/8/layout/orgChart1"/>
    <dgm:cxn modelId="{1291F922-836C-C648-8ABD-2790726C5DFC}" srcId="{AD334125-F691-4E4E-A19D-1737BEBE233C}" destId="{4D6F6820-E9AE-5645-97CE-B709D01A5B0E}" srcOrd="0" destOrd="0" parTransId="{985D7CEF-1C0B-1541-B65D-13560EDEA93C}" sibTransId="{DCE84D4D-DD7C-6643-B92E-37B6E5C3DE63}"/>
    <dgm:cxn modelId="{A8230026-181D-EE44-98B0-D59A2D658392}" type="presOf" srcId="{5A1B8207-AA47-3D44-8529-2572E067791C}" destId="{0649C7CB-95BE-B04D-9489-3BCB50AF9068}" srcOrd="0" destOrd="0" presId="urn:microsoft.com/office/officeart/2005/8/layout/orgChart1"/>
    <dgm:cxn modelId="{8DEC7936-832D-BD49-ADD9-32E8A0C1415A}" type="presOf" srcId="{4D6F6820-E9AE-5645-97CE-B709D01A5B0E}" destId="{848BBAE4-4C53-4942-A238-6FE8BA699BBD}" srcOrd="0" destOrd="0" presId="urn:microsoft.com/office/officeart/2005/8/layout/orgChart1"/>
    <dgm:cxn modelId="{7D0AC539-2F14-B646-9AB6-3A7DE37BE712}" type="presOf" srcId="{64CA41B9-B337-2D41-A00F-AA1091F01EE3}" destId="{6BB989B2-46C6-1249-AF3A-0D2B915D25FC}" srcOrd="0" destOrd="0" presId="urn:microsoft.com/office/officeart/2005/8/layout/orgChart1"/>
    <dgm:cxn modelId="{BCFD544F-C059-364F-B3D4-EBDA100B8184}" type="presOf" srcId="{FFF36BB1-BEC2-5546-BFF7-81E4AFBCFAF3}" destId="{9A30A36C-071C-DB42-99F4-795A2AB23029}" srcOrd="1" destOrd="0" presId="urn:microsoft.com/office/officeart/2005/8/layout/orgChart1"/>
    <dgm:cxn modelId="{6DA2A052-A883-C744-9073-28E160195510}" srcId="{AD334125-F691-4E4E-A19D-1737BEBE233C}" destId="{FFF36BB1-BEC2-5546-BFF7-81E4AFBCFAF3}" srcOrd="3" destOrd="0" parTransId="{31BF82C2-80D0-5D47-AD35-E6B401B7E473}" sibTransId="{4DAB4209-8BBD-B74B-BE0D-7292C62C371A}"/>
    <dgm:cxn modelId="{37CD1F88-0EFF-2643-AC93-AB73E079DA7F}" srcId="{AD334125-F691-4E4E-A19D-1737BEBE233C}" destId="{6AFEF5D6-F012-884B-9242-CD1B0343983B}" srcOrd="2" destOrd="0" parTransId="{624703DF-60D9-EB40-9F74-80CC4478AEF2}" sibTransId="{2A1993B8-6328-7F4E-BC44-E718D5A03E6B}"/>
    <dgm:cxn modelId="{B991F58F-A7D5-7A4A-BAE1-366F22615BFA}" type="presOf" srcId="{31BF82C2-80D0-5D47-AD35-E6B401B7E473}" destId="{74C0AADD-3236-9547-9149-8C15CD594CE2}" srcOrd="0" destOrd="0" presId="urn:microsoft.com/office/officeart/2005/8/layout/orgChart1"/>
    <dgm:cxn modelId="{F06569AA-F4C2-594F-8B43-7B37F7732794}" type="presOf" srcId="{85BA5D0A-23E5-904B-9B50-E43F113880E6}" destId="{CB5A6291-4345-A14E-A229-E9556EAB64CB}" srcOrd="1" destOrd="0" presId="urn:microsoft.com/office/officeart/2005/8/layout/orgChart1"/>
    <dgm:cxn modelId="{8890FDCD-D957-314A-A0AB-2E05747000CD}" type="presOf" srcId="{624703DF-60D9-EB40-9F74-80CC4478AEF2}" destId="{4C788110-DEAB-2342-8572-877710F9B34C}" srcOrd="0" destOrd="0" presId="urn:microsoft.com/office/officeart/2005/8/layout/orgChart1"/>
    <dgm:cxn modelId="{3242A0D0-0D93-7C4F-9AB2-B93F1241F853}" type="presOf" srcId="{AD334125-F691-4E4E-A19D-1737BEBE233C}" destId="{26C01621-5864-E54C-9E2F-8FE92BA2B72F}" srcOrd="0" destOrd="0" presId="urn:microsoft.com/office/officeart/2005/8/layout/orgChart1"/>
    <dgm:cxn modelId="{BF620BD3-EDA1-6942-BD89-E4933C9F8260}" type="presOf" srcId="{64CA41B9-B337-2D41-A00F-AA1091F01EE3}" destId="{33DBC08B-2DF7-D044-AA29-088D15CA9563}" srcOrd="1" destOrd="0" presId="urn:microsoft.com/office/officeart/2005/8/layout/orgChart1"/>
    <dgm:cxn modelId="{88893BDC-29AB-9A49-99E9-2CEF65F4DA74}" srcId="{AD334125-F691-4E4E-A19D-1737BEBE233C}" destId="{85BA5D0A-23E5-904B-9B50-E43F113880E6}" srcOrd="4" destOrd="0" parTransId="{FBD389EF-2A40-9045-B148-3D2381649527}" sibTransId="{7FCF52A2-E43D-A24B-B4B8-35CD4EB7635A}"/>
    <dgm:cxn modelId="{9EDE25EA-34BC-F748-B847-DFDC265DBA24}" type="presOf" srcId="{AD334125-F691-4E4E-A19D-1737BEBE233C}" destId="{6AA5AB9F-3CB9-A44C-877F-142C9BCFEF68}" srcOrd="1" destOrd="0" presId="urn:microsoft.com/office/officeart/2005/8/layout/orgChart1"/>
    <dgm:cxn modelId="{653526EE-3DF6-4D4A-A34B-DB97DFDCFB84}" type="presOf" srcId="{C2E0BA11-FEC8-3746-9108-B8CE9F099AAF}" destId="{1DFAAF37-B078-3947-B69A-DDE98C67CE53}" srcOrd="0" destOrd="0" presId="urn:microsoft.com/office/officeart/2005/8/layout/orgChart1"/>
    <dgm:cxn modelId="{792750EE-61EF-3F4F-A05E-DD3C5499BFE0}" type="presOf" srcId="{6AFEF5D6-F012-884B-9242-CD1B0343983B}" destId="{CF4A6C2D-9902-5949-B180-D1B98BF62B35}" srcOrd="0" destOrd="0" presId="urn:microsoft.com/office/officeart/2005/8/layout/orgChart1"/>
    <dgm:cxn modelId="{7F732EF4-363C-2C46-968F-93FD5BEAB797}" type="presOf" srcId="{985D7CEF-1C0B-1541-B65D-13560EDEA93C}" destId="{34059183-3E9E-7449-84F4-159B1D7253BA}" srcOrd="0" destOrd="0" presId="urn:microsoft.com/office/officeart/2005/8/layout/orgChart1"/>
    <dgm:cxn modelId="{B45D62F5-B711-D54E-8279-DB50FE50365E}" type="presOf" srcId="{FFF36BB1-BEC2-5546-BFF7-81E4AFBCFAF3}" destId="{FED94A9C-9640-3049-9186-EB34B08F4D99}" srcOrd="0" destOrd="0" presId="urn:microsoft.com/office/officeart/2005/8/layout/orgChart1"/>
    <dgm:cxn modelId="{79D7AEFB-A19E-4442-BA9A-68F4C838A47E}" type="presParOf" srcId="{1DFAAF37-B078-3947-B69A-DDE98C67CE53}" destId="{8BBA1A75-892F-0944-8727-0CBB3E56ED73}" srcOrd="0" destOrd="0" presId="urn:microsoft.com/office/officeart/2005/8/layout/orgChart1"/>
    <dgm:cxn modelId="{D327B52A-45DF-A64A-8CE5-1204A23CD605}" type="presParOf" srcId="{8BBA1A75-892F-0944-8727-0CBB3E56ED73}" destId="{012A72D6-FF46-E145-A5A9-CA5B531C596D}" srcOrd="0" destOrd="0" presId="urn:microsoft.com/office/officeart/2005/8/layout/orgChart1"/>
    <dgm:cxn modelId="{AA117C2A-C28E-824F-AC45-904A48D2A80B}" type="presParOf" srcId="{012A72D6-FF46-E145-A5A9-CA5B531C596D}" destId="{26C01621-5864-E54C-9E2F-8FE92BA2B72F}" srcOrd="0" destOrd="0" presId="urn:microsoft.com/office/officeart/2005/8/layout/orgChart1"/>
    <dgm:cxn modelId="{41B05809-3022-F340-A20A-51041621A1DF}" type="presParOf" srcId="{012A72D6-FF46-E145-A5A9-CA5B531C596D}" destId="{6AA5AB9F-3CB9-A44C-877F-142C9BCFEF68}" srcOrd="1" destOrd="0" presId="urn:microsoft.com/office/officeart/2005/8/layout/orgChart1"/>
    <dgm:cxn modelId="{73D060A3-3E88-C34B-A2CB-3B9D11938D3D}" type="presParOf" srcId="{8BBA1A75-892F-0944-8727-0CBB3E56ED73}" destId="{3F1E474A-1D1A-0942-BD24-D08ADC6CA3C4}" srcOrd="1" destOrd="0" presId="urn:microsoft.com/office/officeart/2005/8/layout/orgChart1"/>
    <dgm:cxn modelId="{8C569CD4-80B6-0545-8602-55B9A4155073}" type="presParOf" srcId="{3F1E474A-1D1A-0942-BD24-D08ADC6CA3C4}" destId="{34059183-3E9E-7449-84F4-159B1D7253BA}" srcOrd="0" destOrd="0" presId="urn:microsoft.com/office/officeart/2005/8/layout/orgChart1"/>
    <dgm:cxn modelId="{7A4321FE-CC0A-F94E-87C9-D7A23C0AC29D}" type="presParOf" srcId="{3F1E474A-1D1A-0942-BD24-D08ADC6CA3C4}" destId="{C00FA76A-3725-C24F-B4C7-5E87A771E51C}" srcOrd="1" destOrd="0" presId="urn:microsoft.com/office/officeart/2005/8/layout/orgChart1"/>
    <dgm:cxn modelId="{4C3988D7-2729-FD4B-9ABE-D28AB1F693E9}" type="presParOf" srcId="{C00FA76A-3725-C24F-B4C7-5E87A771E51C}" destId="{65FA58BE-6406-0748-8CBC-9A60FC23A880}" srcOrd="0" destOrd="0" presId="urn:microsoft.com/office/officeart/2005/8/layout/orgChart1"/>
    <dgm:cxn modelId="{8241474D-8DE6-C348-8D2A-79D4F36A50F7}" type="presParOf" srcId="{65FA58BE-6406-0748-8CBC-9A60FC23A880}" destId="{848BBAE4-4C53-4942-A238-6FE8BA699BBD}" srcOrd="0" destOrd="0" presId="urn:microsoft.com/office/officeart/2005/8/layout/orgChart1"/>
    <dgm:cxn modelId="{02900E53-664F-B941-91E0-949981F1FCCE}" type="presParOf" srcId="{65FA58BE-6406-0748-8CBC-9A60FC23A880}" destId="{FAA2B4CC-C673-E54C-AD50-33C72EEB79AC}" srcOrd="1" destOrd="0" presId="urn:microsoft.com/office/officeart/2005/8/layout/orgChart1"/>
    <dgm:cxn modelId="{A47F5566-39D8-EC4B-B94A-AE0AE456E757}" type="presParOf" srcId="{C00FA76A-3725-C24F-B4C7-5E87A771E51C}" destId="{CA379D94-160A-AD4F-941F-28EF8749FCCE}" srcOrd="1" destOrd="0" presId="urn:microsoft.com/office/officeart/2005/8/layout/orgChart1"/>
    <dgm:cxn modelId="{76ADC829-A006-E944-B5C3-30543A5AC181}" type="presParOf" srcId="{C00FA76A-3725-C24F-B4C7-5E87A771E51C}" destId="{B53D836E-F654-6F49-B731-2B60D2DFA13F}" srcOrd="2" destOrd="0" presId="urn:microsoft.com/office/officeart/2005/8/layout/orgChart1"/>
    <dgm:cxn modelId="{3FD33DA0-D77B-6343-9B96-4983AF82BF78}" type="presParOf" srcId="{3F1E474A-1D1A-0942-BD24-D08ADC6CA3C4}" destId="{0649C7CB-95BE-B04D-9489-3BCB50AF9068}" srcOrd="2" destOrd="0" presId="urn:microsoft.com/office/officeart/2005/8/layout/orgChart1"/>
    <dgm:cxn modelId="{5057DE24-5870-EC44-8CA3-BF371B1F11A4}" type="presParOf" srcId="{3F1E474A-1D1A-0942-BD24-D08ADC6CA3C4}" destId="{41F99C24-9AB8-E34D-A4A3-487B92BC08A6}" srcOrd="3" destOrd="0" presId="urn:microsoft.com/office/officeart/2005/8/layout/orgChart1"/>
    <dgm:cxn modelId="{A50CD997-675D-BA40-82BE-CB88AD6D4DAB}" type="presParOf" srcId="{41F99C24-9AB8-E34D-A4A3-487B92BC08A6}" destId="{1DAD0E88-0CA9-EB4A-84D0-2AFE471D4AAF}" srcOrd="0" destOrd="0" presId="urn:microsoft.com/office/officeart/2005/8/layout/orgChart1"/>
    <dgm:cxn modelId="{A5D8EE61-C832-B948-B86B-B7BED1AD2CDE}" type="presParOf" srcId="{1DAD0E88-0CA9-EB4A-84D0-2AFE471D4AAF}" destId="{6BB989B2-46C6-1249-AF3A-0D2B915D25FC}" srcOrd="0" destOrd="0" presId="urn:microsoft.com/office/officeart/2005/8/layout/orgChart1"/>
    <dgm:cxn modelId="{772E4DDD-F97F-1644-9B51-BA33BB12EC30}" type="presParOf" srcId="{1DAD0E88-0CA9-EB4A-84D0-2AFE471D4AAF}" destId="{33DBC08B-2DF7-D044-AA29-088D15CA9563}" srcOrd="1" destOrd="0" presId="urn:microsoft.com/office/officeart/2005/8/layout/orgChart1"/>
    <dgm:cxn modelId="{66263C98-E072-7041-9088-55E352CE68EA}" type="presParOf" srcId="{41F99C24-9AB8-E34D-A4A3-487B92BC08A6}" destId="{36E9BFB3-6554-9A49-ABC9-A0B21E8BF0C7}" srcOrd="1" destOrd="0" presId="urn:microsoft.com/office/officeart/2005/8/layout/orgChart1"/>
    <dgm:cxn modelId="{5B8F7843-9C16-0044-862B-752F1084B780}" type="presParOf" srcId="{41F99C24-9AB8-E34D-A4A3-487B92BC08A6}" destId="{C87A9215-DEE3-B242-A124-5FBD7C04A573}" srcOrd="2" destOrd="0" presId="urn:microsoft.com/office/officeart/2005/8/layout/orgChart1"/>
    <dgm:cxn modelId="{3A16A266-7F40-6241-BFC5-2948AEB0A4C0}" type="presParOf" srcId="{3F1E474A-1D1A-0942-BD24-D08ADC6CA3C4}" destId="{4C788110-DEAB-2342-8572-877710F9B34C}" srcOrd="4" destOrd="0" presId="urn:microsoft.com/office/officeart/2005/8/layout/orgChart1"/>
    <dgm:cxn modelId="{12E136F4-3102-9745-A747-92E15BC3B801}" type="presParOf" srcId="{3F1E474A-1D1A-0942-BD24-D08ADC6CA3C4}" destId="{87212E29-7072-8D44-83F7-C9FDE4EB30AB}" srcOrd="5" destOrd="0" presId="urn:microsoft.com/office/officeart/2005/8/layout/orgChart1"/>
    <dgm:cxn modelId="{D2EE03E9-EFDE-9A41-98D7-B6EDA218A872}" type="presParOf" srcId="{87212E29-7072-8D44-83F7-C9FDE4EB30AB}" destId="{D6F8A7E9-EB17-7640-810A-95452D883520}" srcOrd="0" destOrd="0" presId="urn:microsoft.com/office/officeart/2005/8/layout/orgChart1"/>
    <dgm:cxn modelId="{A52C0D0F-B175-9B43-ACD8-10F400EA009F}" type="presParOf" srcId="{D6F8A7E9-EB17-7640-810A-95452D883520}" destId="{CF4A6C2D-9902-5949-B180-D1B98BF62B35}" srcOrd="0" destOrd="0" presId="urn:microsoft.com/office/officeart/2005/8/layout/orgChart1"/>
    <dgm:cxn modelId="{1D891C0E-46F0-2C47-B290-A9B7D7C42537}" type="presParOf" srcId="{D6F8A7E9-EB17-7640-810A-95452D883520}" destId="{9E5B4915-F710-7A48-85BC-988C958678CC}" srcOrd="1" destOrd="0" presId="urn:microsoft.com/office/officeart/2005/8/layout/orgChart1"/>
    <dgm:cxn modelId="{0FE3BF60-8097-2B47-9048-534F2D2E2235}" type="presParOf" srcId="{87212E29-7072-8D44-83F7-C9FDE4EB30AB}" destId="{42FF704F-DF43-454D-9802-C6F8D4589E12}" srcOrd="1" destOrd="0" presId="urn:microsoft.com/office/officeart/2005/8/layout/orgChart1"/>
    <dgm:cxn modelId="{A1CB8B43-48BE-154B-92A8-3F14C83043D3}" type="presParOf" srcId="{87212E29-7072-8D44-83F7-C9FDE4EB30AB}" destId="{F6E88CA0-500F-7144-8AB9-F741E98795F2}" srcOrd="2" destOrd="0" presId="urn:microsoft.com/office/officeart/2005/8/layout/orgChart1"/>
    <dgm:cxn modelId="{5A30829B-E40D-F54C-BA15-77DDD07830C6}" type="presParOf" srcId="{3F1E474A-1D1A-0942-BD24-D08ADC6CA3C4}" destId="{74C0AADD-3236-9547-9149-8C15CD594CE2}" srcOrd="6" destOrd="0" presId="urn:microsoft.com/office/officeart/2005/8/layout/orgChart1"/>
    <dgm:cxn modelId="{666D2E04-80E9-9D4C-B684-F6CFF0A1973B}" type="presParOf" srcId="{3F1E474A-1D1A-0942-BD24-D08ADC6CA3C4}" destId="{343B87A7-4DC2-F946-8A03-EA1FD5615AB9}" srcOrd="7" destOrd="0" presId="urn:microsoft.com/office/officeart/2005/8/layout/orgChart1"/>
    <dgm:cxn modelId="{D08E28CC-997D-3649-8D20-3FD077D85756}" type="presParOf" srcId="{343B87A7-4DC2-F946-8A03-EA1FD5615AB9}" destId="{E00B9395-FA30-4E44-8C8B-5323901DC036}" srcOrd="0" destOrd="0" presId="urn:microsoft.com/office/officeart/2005/8/layout/orgChart1"/>
    <dgm:cxn modelId="{B53B3AB6-5597-394D-BA32-6D4884DAEBD0}" type="presParOf" srcId="{E00B9395-FA30-4E44-8C8B-5323901DC036}" destId="{FED94A9C-9640-3049-9186-EB34B08F4D99}" srcOrd="0" destOrd="0" presId="urn:microsoft.com/office/officeart/2005/8/layout/orgChart1"/>
    <dgm:cxn modelId="{275E7A49-6C00-724A-B86E-9685CCC5EE8B}" type="presParOf" srcId="{E00B9395-FA30-4E44-8C8B-5323901DC036}" destId="{9A30A36C-071C-DB42-99F4-795A2AB23029}" srcOrd="1" destOrd="0" presId="urn:microsoft.com/office/officeart/2005/8/layout/orgChart1"/>
    <dgm:cxn modelId="{C417E3B4-C717-E04A-939F-AB426AB8E36E}" type="presParOf" srcId="{343B87A7-4DC2-F946-8A03-EA1FD5615AB9}" destId="{D8AD1B3F-2340-D04C-8BA5-4C59FD780C42}" srcOrd="1" destOrd="0" presId="urn:microsoft.com/office/officeart/2005/8/layout/orgChart1"/>
    <dgm:cxn modelId="{C429D158-8F42-1348-A106-22B88A22BA48}" type="presParOf" srcId="{343B87A7-4DC2-F946-8A03-EA1FD5615AB9}" destId="{0990D69F-8B3B-0742-AB9A-2EE7C35912D7}" srcOrd="2" destOrd="0" presId="urn:microsoft.com/office/officeart/2005/8/layout/orgChart1"/>
    <dgm:cxn modelId="{48CDAFED-EA22-4A41-BA89-C560EFA03C9E}" type="presParOf" srcId="{3F1E474A-1D1A-0942-BD24-D08ADC6CA3C4}" destId="{09B6F061-ADF7-7E4B-A0AC-5A0763235639}" srcOrd="8" destOrd="0" presId="urn:microsoft.com/office/officeart/2005/8/layout/orgChart1"/>
    <dgm:cxn modelId="{8AB4755F-6E7E-434D-9663-94C5998E9CA3}" type="presParOf" srcId="{3F1E474A-1D1A-0942-BD24-D08ADC6CA3C4}" destId="{10A4383D-64B4-F94F-912C-F67AC003D6C3}" srcOrd="9" destOrd="0" presId="urn:microsoft.com/office/officeart/2005/8/layout/orgChart1"/>
    <dgm:cxn modelId="{2CBDBD33-0820-C045-97BC-4739CED6D3BA}" type="presParOf" srcId="{10A4383D-64B4-F94F-912C-F67AC003D6C3}" destId="{BBA28F65-2E4C-8E4C-A7F4-E8E94CFF62E5}" srcOrd="0" destOrd="0" presId="urn:microsoft.com/office/officeart/2005/8/layout/orgChart1"/>
    <dgm:cxn modelId="{E7368D44-0E91-E647-BF33-46845E11E2E3}" type="presParOf" srcId="{BBA28F65-2E4C-8E4C-A7F4-E8E94CFF62E5}" destId="{5076348B-DFA0-9544-9C83-91F6B661CF7D}" srcOrd="0" destOrd="0" presId="urn:microsoft.com/office/officeart/2005/8/layout/orgChart1"/>
    <dgm:cxn modelId="{6FCA56D5-D599-1340-BB9F-4F68355C2AD6}" type="presParOf" srcId="{BBA28F65-2E4C-8E4C-A7F4-E8E94CFF62E5}" destId="{CB5A6291-4345-A14E-A229-E9556EAB64CB}" srcOrd="1" destOrd="0" presId="urn:microsoft.com/office/officeart/2005/8/layout/orgChart1"/>
    <dgm:cxn modelId="{F7121360-EED7-7E48-9AC7-8A821DBC4761}" type="presParOf" srcId="{10A4383D-64B4-F94F-912C-F67AC003D6C3}" destId="{AA24183C-EF13-BD41-8B94-FA51213B21E1}" srcOrd="1" destOrd="0" presId="urn:microsoft.com/office/officeart/2005/8/layout/orgChart1"/>
    <dgm:cxn modelId="{D45547EA-F700-DA45-B5A4-277EBA084CE1}" type="presParOf" srcId="{10A4383D-64B4-F94F-912C-F67AC003D6C3}" destId="{DD4CC69A-A49B-5946-8599-D0734E6B9523}" srcOrd="2" destOrd="0" presId="urn:microsoft.com/office/officeart/2005/8/layout/orgChart1"/>
    <dgm:cxn modelId="{7F823A3F-B021-CA4A-84F2-899AAFDB5C0D}" type="presParOf" srcId="{8BBA1A75-892F-0944-8727-0CBB3E56ED73}" destId="{16DBF025-64D4-9045-89AB-11ED06DD1D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FCD56-FBA9-D34D-80AD-FA6A37285EF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0FF879-413F-564B-B248-B1602AB72DC1}">
      <dgm:prSet phldrT="[Text]"/>
      <dgm:spPr/>
      <dgm:t>
        <a:bodyPr/>
        <a:lstStyle/>
        <a:p>
          <a:r>
            <a:rPr lang="en-US" altLang="zh-CN" dirty="0"/>
            <a:t>Enter</a:t>
          </a:r>
        </a:p>
        <a:p>
          <a:r>
            <a:rPr lang="en-US" altLang="zh-CN" dirty="0"/>
            <a:t>Loaning</a:t>
          </a:r>
          <a:r>
            <a:rPr lang="zh-CN" altLang="en-US" dirty="0"/>
            <a:t> </a:t>
          </a:r>
          <a:r>
            <a:rPr lang="en-US" altLang="zh-CN" dirty="0"/>
            <a:t>page</a:t>
          </a:r>
          <a:endParaRPr lang="en-US" dirty="0"/>
        </a:p>
      </dgm:t>
    </dgm:pt>
    <dgm:pt modelId="{B113723B-C989-F843-8B24-3CCCA686A50E}" type="parTrans" cxnId="{13569E98-45C8-0948-9834-E876CB9A7AD0}">
      <dgm:prSet/>
      <dgm:spPr/>
      <dgm:t>
        <a:bodyPr/>
        <a:lstStyle/>
        <a:p>
          <a:endParaRPr lang="en-US"/>
        </a:p>
      </dgm:t>
    </dgm:pt>
    <dgm:pt modelId="{17515328-4E8F-5241-8527-165BEE90321F}" type="sibTrans" cxnId="{13569E98-45C8-0948-9834-E876CB9A7AD0}">
      <dgm:prSet/>
      <dgm:spPr/>
      <dgm:t>
        <a:bodyPr/>
        <a:lstStyle/>
        <a:p>
          <a:endParaRPr lang="en-US"/>
        </a:p>
      </dgm:t>
    </dgm:pt>
    <dgm:pt modelId="{45C339B2-CE64-E445-A845-E7793828DFF9}">
      <dgm:prSet phldrT="[Text]"/>
      <dgm:spPr/>
      <dgm:t>
        <a:bodyPr/>
        <a:lstStyle/>
        <a:p>
          <a:r>
            <a:rPr lang="en-US" altLang="zh-CN" dirty="0"/>
            <a:t>Input</a:t>
          </a:r>
        </a:p>
        <a:p>
          <a:r>
            <a:rPr lang="en-US" altLang="zh-CN" dirty="0"/>
            <a:t>Information</a:t>
          </a:r>
          <a:endParaRPr lang="en-US" dirty="0"/>
        </a:p>
      </dgm:t>
    </dgm:pt>
    <dgm:pt modelId="{EF1DCAF1-0009-8D4F-B300-C3FB8D52CD80}" type="parTrans" cxnId="{F6DF7420-2C88-D341-A850-CDEE06CCD6B0}">
      <dgm:prSet/>
      <dgm:spPr/>
      <dgm:t>
        <a:bodyPr/>
        <a:lstStyle/>
        <a:p>
          <a:endParaRPr lang="en-US"/>
        </a:p>
      </dgm:t>
    </dgm:pt>
    <dgm:pt modelId="{C19076C8-688A-C64D-8855-2812538725C9}" type="sibTrans" cxnId="{F6DF7420-2C88-D341-A850-CDEE06CCD6B0}">
      <dgm:prSet/>
      <dgm:spPr/>
      <dgm:t>
        <a:bodyPr/>
        <a:lstStyle/>
        <a:p>
          <a:endParaRPr lang="en-US"/>
        </a:p>
      </dgm:t>
    </dgm:pt>
    <dgm:pt modelId="{94862111-45B1-BD4E-8E4F-B3998E276850}">
      <dgm:prSet phldrT="[Text]"/>
      <dgm:spPr/>
      <dgm:t>
        <a:bodyPr/>
        <a:lstStyle/>
        <a:p>
          <a:r>
            <a:rPr lang="en-US" altLang="zh-CN" dirty="0"/>
            <a:t>Submit</a:t>
          </a:r>
        </a:p>
        <a:p>
          <a:r>
            <a:rPr lang="en-US" altLang="zh-CN" dirty="0"/>
            <a:t>Request</a:t>
          </a:r>
          <a:endParaRPr lang="en-US" dirty="0"/>
        </a:p>
      </dgm:t>
    </dgm:pt>
    <dgm:pt modelId="{C898D340-D335-2B4A-AEAA-DD641A6F2F62}" type="parTrans" cxnId="{7AFC8BC8-20BF-4F43-9EF5-1E9C3D9D90F4}">
      <dgm:prSet/>
      <dgm:spPr/>
      <dgm:t>
        <a:bodyPr/>
        <a:lstStyle/>
        <a:p>
          <a:endParaRPr lang="en-US"/>
        </a:p>
      </dgm:t>
    </dgm:pt>
    <dgm:pt modelId="{90560E89-3DAB-2347-AD4C-CBB6E13FAF9C}" type="sibTrans" cxnId="{7AFC8BC8-20BF-4F43-9EF5-1E9C3D9D90F4}">
      <dgm:prSet/>
      <dgm:spPr/>
      <dgm:t>
        <a:bodyPr/>
        <a:lstStyle/>
        <a:p>
          <a:endParaRPr lang="en-US"/>
        </a:p>
      </dgm:t>
    </dgm:pt>
    <dgm:pt modelId="{2D019019-36F8-B946-9ED8-985F7DF178FC}">
      <dgm:prSet/>
      <dgm:spPr/>
      <dgm:t>
        <a:bodyPr/>
        <a:lstStyle/>
        <a:p>
          <a:r>
            <a:rPr lang="en-US" altLang="zh-CN" dirty="0"/>
            <a:t>Enter</a:t>
          </a:r>
        </a:p>
        <a:p>
          <a:r>
            <a:rPr lang="en-US" altLang="zh-CN" dirty="0"/>
            <a:t>Catalog</a:t>
          </a:r>
          <a:r>
            <a:rPr lang="zh-CN" altLang="en-US" dirty="0"/>
            <a:t> </a:t>
          </a:r>
          <a:r>
            <a:rPr lang="en-US" altLang="zh-CN" dirty="0"/>
            <a:t>page</a:t>
          </a:r>
          <a:endParaRPr lang="en-US" dirty="0"/>
        </a:p>
      </dgm:t>
    </dgm:pt>
    <dgm:pt modelId="{6D558755-0865-5745-8777-597D03D65E9F}" type="parTrans" cxnId="{817A9EE3-4FF3-4246-97EE-EF4DF3C48FCE}">
      <dgm:prSet/>
      <dgm:spPr/>
      <dgm:t>
        <a:bodyPr/>
        <a:lstStyle/>
        <a:p>
          <a:endParaRPr lang="en-US"/>
        </a:p>
      </dgm:t>
    </dgm:pt>
    <dgm:pt modelId="{E5F37225-3B6A-3A43-B183-3529242B9A4E}" type="sibTrans" cxnId="{817A9EE3-4FF3-4246-97EE-EF4DF3C48FCE}">
      <dgm:prSet/>
      <dgm:spPr/>
      <dgm:t>
        <a:bodyPr/>
        <a:lstStyle/>
        <a:p>
          <a:endParaRPr lang="en-US"/>
        </a:p>
      </dgm:t>
    </dgm:pt>
    <dgm:pt modelId="{C42E367B-E419-1D4D-9239-03BDF47A0398}">
      <dgm:prSet/>
      <dgm:spPr/>
      <dgm:t>
        <a:bodyPr/>
        <a:lstStyle/>
        <a:p>
          <a:r>
            <a:rPr lang="en-US" altLang="zh-CN" dirty="0"/>
            <a:t>Reserving</a:t>
          </a:r>
          <a:endParaRPr lang="en-US" dirty="0"/>
        </a:p>
      </dgm:t>
    </dgm:pt>
    <dgm:pt modelId="{F292886A-1C25-5043-9819-E9EF7789A1E3}" type="parTrans" cxnId="{2CDE761E-51FF-194C-B071-4F9099C71254}">
      <dgm:prSet/>
      <dgm:spPr/>
      <dgm:t>
        <a:bodyPr/>
        <a:lstStyle/>
        <a:p>
          <a:endParaRPr lang="en-US"/>
        </a:p>
      </dgm:t>
    </dgm:pt>
    <dgm:pt modelId="{5A776578-FD4E-8F46-B29A-0F8E4D4A6EA3}" type="sibTrans" cxnId="{2CDE761E-51FF-194C-B071-4F9099C71254}">
      <dgm:prSet/>
      <dgm:spPr/>
      <dgm:t>
        <a:bodyPr/>
        <a:lstStyle/>
        <a:p>
          <a:endParaRPr lang="en-US"/>
        </a:p>
      </dgm:t>
    </dgm:pt>
    <dgm:pt modelId="{5F027622-B16E-3C4D-9ED9-5F9E8B9D6779}">
      <dgm:prSet/>
      <dgm:spPr/>
      <dgm:t>
        <a:bodyPr/>
        <a:lstStyle/>
        <a:p>
          <a:r>
            <a:rPr lang="en-US" altLang="zh-CN" dirty="0"/>
            <a:t>Check</a:t>
          </a:r>
          <a:r>
            <a:rPr lang="zh-CN" altLang="en-US" dirty="0"/>
            <a:t> </a:t>
          </a:r>
          <a:r>
            <a:rPr lang="en-US" altLang="zh-CN" dirty="0"/>
            <a:t>Out</a:t>
          </a:r>
          <a:endParaRPr lang="en-US" dirty="0"/>
        </a:p>
      </dgm:t>
    </dgm:pt>
    <dgm:pt modelId="{166586E2-A975-164F-95BC-66CEDFE2657B}" type="parTrans" cxnId="{E35C0A6F-F785-C945-B2A7-2BEB2B42DB10}">
      <dgm:prSet/>
      <dgm:spPr/>
      <dgm:t>
        <a:bodyPr/>
        <a:lstStyle/>
        <a:p>
          <a:endParaRPr lang="en-US"/>
        </a:p>
      </dgm:t>
    </dgm:pt>
    <dgm:pt modelId="{09BEA5B3-D2AF-7041-94E1-D1AC25E869C9}" type="sibTrans" cxnId="{E35C0A6F-F785-C945-B2A7-2BEB2B42DB10}">
      <dgm:prSet/>
      <dgm:spPr/>
      <dgm:t>
        <a:bodyPr/>
        <a:lstStyle/>
        <a:p>
          <a:endParaRPr lang="en-US"/>
        </a:p>
      </dgm:t>
    </dgm:pt>
    <dgm:pt modelId="{135F4BB6-5172-CF46-8D89-61D14E713B47}">
      <dgm:prSet/>
      <dgm:spPr/>
      <dgm:t>
        <a:bodyPr/>
        <a:lstStyle/>
        <a:p>
          <a:r>
            <a:rPr lang="en-US" altLang="zh-CN" dirty="0"/>
            <a:t>Available</a:t>
          </a:r>
          <a:endParaRPr lang="en-US" dirty="0"/>
        </a:p>
      </dgm:t>
    </dgm:pt>
    <dgm:pt modelId="{220CC689-EFD1-4D47-8EB8-C3574CE1D875}" type="parTrans" cxnId="{14A7721C-DF55-1D40-B7B9-EE6ECC4DDABD}">
      <dgm:prSet/>
      <dgm:spPr/>
      <dgm:t>
        <a:bodyPr/>
        <a:lstStyle/>
        <a:p>
          <a:endParaRPr lang="en-US"/>
        </a:p>
      </dgm:t>
    </dgm:pt>
    <dgm:pt modelId="{199D21EA-6EE4-9846-8287-8E5FD20A3D62}" type="sibTrans" cxnId="{14A7721C-DF55-1D40-B7B9-EE6ECC4DDABD}">
      <dgm:prSet/>
      <dgm:spPr/>
      <dgm:t>
        <a:bodyPr/>
        <a:lstStyle/>
        <a:p>
          <a:endParaRPr lang="en-US"/>
        </a:p>
      </dgm:t>
    </dgm:pt>
    <dgm:pt modelId="{722A9D2A-E879-4843-9D6A-970739D39E32}" type="pres">
      <dgm:prSet presAssocID="{530FCD56-FBA9-D34D-80AD-FA6A37285EF3}" presName="Name0" presStyleCnt="0">
        <dgm:presLayoutVars>
          <dgm:dir/>
          <dgm:resizeHandles val="exact"/>
        </dgm:presLayoutVars>
      </dgm:prSet>
      <dgm:spPr/>
    </dgm:pt>
    <dgm:pt modelId="{6C6FDE9D-7E39-7045-82FD-5E344FA71E4F}" type="pres">
      <dgm:prSet presAssocID="{980FF879-413F-564B-B248-B1602AB72DC1}" presName="node" presStyleLbl="node1" presStyleIdx="0" presStyleCnt="7">
        <dgm:presLayoutVars>
          <dgm:bulletEnabled val="1"/>
        </dgm:presLayoutVars>
      </dgm:prSet>
      <dgm:spPr/>
    </dgm:pt>
    <dgm:pt modelId="{99455B90-A408-A44E-8184-8DE5715C838A}" type="pres">
      <dgm:prSet presAssocID="{17515328-4E8F-5241-8527-165BEE90321F}" presName="sibTrans" presStyleLbl="sibTrans2D1" presStyleIdx="0" presStyleCnt="6"/>
      <dgm:spPr/>
    </dgm:pt>
    <dgm:pt modelId="{3C5BD671-5F03-3445-A67C-456C6454FE84}" type="pres">
      <dgm:prSet presAssocID="{17515328-4E8F-5241-8527-165BEE90321F}" presName="connectorText" presStyleLbl="sibTrans2D1" presStyleIdx="0" presStyleCnt="6"/>
      <dgm:spPr/>
    </dgm:pt>
    <dgm:pt modelId="{EC7528C9-7B01-2B49-85D1-8C8981F688E8}" type="pres">
      <dgm:prSet presAssocID="{45C339B2-CE64-E445-A845-E7793828DFF9}" presName="node" presStyleLbl="node1" presStyleIdx="1" presStyleCnt="7">
        <dgm:presLayoutVars>
          <dgm:bulletEnabled val="1"/>
        </dgm:presLayoutVars>
      </dgm:prSet>
      <dgm:spPr/>
    </dgm:pt>
    <dgm:pt modelId="{40A8D3F1-0C50-4042-8CA5-4C9C2F5A171A}" type="pres">
      <dgm:prSet presAssocID="{C19076C8-688A-C64D-8855-2812538725C9}" presName="sibTrans" presStyleLbl="sibTrans2D1" presStyleIdx="1" presStyleCnt="6"/>
      <dgm:spPr/>
    </dgm:pt>
    <dgm:pt modelId="{C8D1B474-EE76-604B-B52D-13AA0729642C}" type="pres">
      <dgm:prSet presAssocID="{C19076C8-688A-C64D-8855-2812538725C9}" presName="connectorText" presStyleLbl="sibTrans2D1" presStyleIdx="1" presStyleCnt="6"/>
      <dgm:spPr/>
    </dgm:pt>
    <dgm:pt modelId="{657EB8BA-5BD5-FC45-AAC8-2C870BCEA76B}" type="pres">
      <dgm:prSet presAssocID="{94862111-45B1-BD4E-8E4F-B3998E276850}" presName="node" presStyleLbl="node1" presStyleIdx="2" presStyleCnt="7">
        <dgm:presLayoutVars>
          <dgm:bulletEnabled val="1"/>
        </dgm:presLayoutVars>
      </dgm:prSet>
      <dgm:spPr/>
    </dgm:pt>
    <dgm:pt modelId="{1CA11970-FAFA-E241-96C7-6EF65344B39F}" type="pres">
      <dgm:prSet presAssocID="{90560E89-3DAB-2347-AD4C-CBB6E13FAF9C}" presName="sibTrans" presStyleLbl="sibTrans2D1" presStyleIdx="2" presStyleCnt="6"/>
      <dgm:spPr/>
    </dgm:pt>
    <dgm:pt modelId="{AA9A2495-524C-FD4E-8817-D13B76BF126D}" type="pres">
      <dgm:prSet presAssocID="{90560E89-3DAB-2347-AD4C-CBB6E13FAF9C}" presName="connectorText" presStyleLbl="sibTrans2D1" presStyleIdx="2" presStyleCnt="6"/>
      <dgm:spPr/>
    </dgm:pt>
    <dgm:pt modelId="{1CAAA220-2822-4745-A2F2-98559A7764BD}" type="pres">
      <dgm:prSet presAssocID="{2D019019-36F8-B946-9ED8-985F7DF178FC}" presName="node" presStyleLbl="node1" presStyleIdx="3" presStyleCnt="7">
        <dgm:presLayoutVars>
          <dgm:bulletEnabled val="1"/>
        </dgm:presLayoutVars>
      </dgm:prSet>
      <dgm:spPr/>
    </dgm:pt>
    <dgm:pt modelId="{3FFA0665-D525-CF40-92CA-335957112070}" type="pres">
      <dgm:prSet presAssocID="{E5F37225-3B6A-3A43-B183-3529242B9A4E}" presName="sibTrans" presStyleLbl="sibTrans2D1" presStyleIdx="3" presStyleCnt="6"/>
      <dgm:spPr/>
    </dgm:pt>
    <dgm:pt modelId="{9C4F5D30-48B2-3E41-A202-6FDBE025869E}" type="pres">
      <dgm:prSet presAssocID="{E5F37225-3B6A-3A43-B183-3529242B9A4E}" presName="connectorText" presStyleLbl="sibTrans2D1" presStyleIdx="3" presStyleCnt="6"/>
      <dgm:spPr/>
    </dgm:pt>
    <dgm:pt modelId="{FEE04C88-40DF-B845-A2F9-CA222365CD19}" type="pres">
      <dgm:prSet presAssocID="{C42E367B-E419-1D4D-9239-03BDF47A0398}" presName="node" presStyleLbl="node1" presStyleIdx="4" presStyleCnt="7">
        <dgm:presLayoutVars>
          <dgm:bulletEnabled val="1"/>
        </dgm:presLayoutVars>
      </dgm:prSet>
      <dgm:spPr/>
    </dgm:pt>
    <dgm:pt modelId="{F0C22004-6198-C840-8780-734F39F74B25}" type="pres">
      <dgm:prSet presAssocID="{5A776578-FD4E-8F46-B29A-0F8E4D4A6EA3}" presName="sibTrans" presStyleLbl="sibTrans2D1" presStyleIdx="4" presStyleCnt="6"/>
      <dgm:spPr/>
    </dgm:pt>
    <dgm:pt modelId="{A6134216-888D-CA4C-B92B-8792E73AA618}" type="pres">
      <dgm:prSet presAssocID="{5A776578-FD4E-8F46-B29A-0F8E4D4A6EA3}" presName="connectorText" presStyleLbl="sibTrans2D1" presStyleIdx="4" presStyleCnt="6"/>
      <dgm:spPr/>
    </dgm:pt>
    <dgm:pt modelId="{1731EEBF-7EE8-3140-BAF0-08E7BD103EB6}" type="pres">
      <dgm:prSet presAssocID="{135F4BB6-5172-CF46-8D89-61D14E713B47}" presName="node" presStyleLbl="node1" presStyleIdx="5" presStyleCnt="7">
        <dgm:presLayoutVars>
          <dgm:bulletEnabled val="1"/>
        </dgm:presLayoutVars>
      </dgm:prSet>
      <dgm:spPr/>
    </dgm:pt>
    <dgm:pt modelId="{3C4580BA-5EF4-904C-8985-A4675477EB50}" type="pres">
      <dgm:prSet presAssocID="{199D21EA-6EE4-9846-8287-8E5FD20A3D62}" presName="sibTrans" presStyleLbl="sibTrans2D1" presStyleIdx="5" presStyleCnt="6"/>
      <dgm:spPr/>
    </dgm:pt>
    <dgm:pt modelId="{85CD7B7F-638C-D740-A8C9-9AF0D02C2E9B}" type="pres">
      <dgm:prSet presAssocID="{199D21EA-6EE4-9846-8287-8E5FD20A3D62}" presName="connectorText" presStyleLbl="sibTrans2D1" presStyleIdx="5" presStyleCnt="6"/>
      <dgm:spPr/>
    </dgm:pt>
    <dgm:pt modelId="{19995637-1873-8846-A817-254F383E7E2A}" type="pres">
      <dgm:prSet presAssocID="{5F027622-B16E-3C4D-9ED9-5F9E8B9D6779}" presName="node" presStyleLbl="node1" presStyleIdx="6" presStyleCnt="7">
        <dgm:presLayoutVars>
          <dgm:bulletEnabled val="1"/>
        </dgm:presLayoutVars>
      </dgm:prSet>
      <dgm:spPr/>
    </dgm:pt>
  </dgm:ptLst>
  <dgm:cxnLst>
    <dgm:cxn modelId="{07271C0D-4FD4-D940-8B8C-9E114859CCF1}" type="presOf" srcId="{C19076C8-688A-C64D-8855-2812538725C9}" destId="{C8D1B474-EE76-604B-B52D-13AA0729642C}" srcOrd="1" destOrd="0" presId="urn:microsoft.com/office/officeart/2005/8/layout/process1"/>
    <dgm:cxn modelId="{E0C7670F-DA9B-3747-B4CD-6A00705EB2EB}" type="presOf" srcId="{5F027622-B16E-3C4D-9ED9-5F9E8B9D6779}" destId="{19995637-1873-8846-A817-254F383E7E2A}" srcOrd="0" destOrd="0" presId="urn:microsoft.com/office/officeart/2005/8/layout/process1"/>
    <dgm:cxn modelId="{14A7721C-DF55-1D40-B7B9-EE6ECC4DDABD}" srcId="{530FCD56-FBA9-D34D-80AD-FA6A37285EF3}" destId="{135F4BB6-5172-CF46-8D89-61D14E713B47}" srcOrd="5" destOrd="0" parTransId="{220CC689-EFD1-4D47-8EB8-C3574CE1D875}" sibTransId="{199D21EA-6EE4-9846-8287-8E5FD20A3D62}"/>
    <dgm:cxn modelId="{2CDE761E-51FF-194C-B071-4F9099C71254}" srcId="{530FCD56-FBA9-D34D-80AD-FA6A37285EF3}" destId="{C42E367B-E419-1D4D-9239-03BDF47A0398}" srcOrd="4" destOrd="0" parTransId="{F292886A-1C25-5043-9819-E9EF7789A1E3}" sibTransId="{5A776578-FD4E-8F46-B29A-0F8E4D4A6EA3}"/>
    <dgm:cxn modelId="{F6DF7420-2C88-D341-A850-CDEE06CCD6B0}" srcId="{530FCD56-FBA9-D34D-80AD-FA6A37285EF3}" destId="{45C339B2-CE64-E445-A845-E7793828DFF9}" srcOrd="1" destOrd="0" parTransId="{EF1DCAF1-0009-8D4F-B300-C3FB8D52CD80}" sibTransId="{C19076C8-688A-C64D-8855-2812538725C9}"/>
    <dgm:cxn modelId="{BAEBFE24-75FC-8A40-BC66-9301D6270010}" type="presOf" srcId="{199D21EA-6EE4-9846-8287-8E5FD20A3D62}" destId="{85CD7B7F-638C-D740-A8C9-9AF0D02C2E9B}" srcOrd="1" destOrd="0" presId="urn:microsoft.com/office/officeart/2005/8/layout/process1"/>
    <dgm:cxn modelId="{149CAE57-FFB4-3A4F-B044-D84FA6C18C3C}" type="presOf" srcId="{C19076C8-688A-C64D-8855-2812538725C9}" destId="{40A8D3F1-0C50-4042-8CA5-4C9C2F5A171A}" srcOrd="0" destOrd="0" presId="urn:microsoft.com/office/officeart/2005/8/layout/process1"/>
    <dgm:cxn modelId="{176A2259-54FE-124F-942B-BCF5A6900524}" type="presOf" srcId="{5A776578-FD4E-8F46-B29A-0F8E4D4A6EA3}" destId="{A6134216-888D-CA4C-B92B-8792E73AA618}" srcOrd="1" destOrd="0" presId="urn:microsoft.com/office/officeart/2005/8/layout/process1"/>
    <dgm:cxn modelId="{E18BB264-AA44-894C-B8CD-5769165B4E50}" type="presOf" srcId="{5A776578-FD4E-8F46-B29A-0F8E4D4A6EA3}" destId="{F0C22004-6198-C840-8780-734F39F74B25}" srcOrd="0" destOrd="0" presId="urn:microsoft.com/office/officeart/2005/8/layout/process1"/>
    <dgm:cxn modelId="{AEA7586D-1BEC-4C45-B76E-C24BD2B7B204}" type="presOf" srcId="{90560E89-3DAB-2347-AD4C-CBB6E13FAF9C}" destId="{AA9A2495-524C-FD4E-8817-D13B76BF126D}" srcOrd="1" destOrd="0" presId="urn:microsoft.com/office/officeart/2005/8/layout/process1"/>
    <dgm:cxn modelId="{E35C0A6F-F785-C945-B2A7-2BEB2B42DB10}" srcId="{530FCD56-FBA9-D34D-80AD-FA6A37285EF3}" destId="{5F027622-B16E-3C4D-9ED9-5F9E8B9D6779}" srcOrd="6" destOrd="0" parTransId="{166586E2-A975-164F-95BC-66CEDFE2657B}" sibTransId="{09BEA5B3-D2AF-7041-94E1-D1AC25E869C9}"/>
    <dgm:cxn modelId="{2BF77673-EF9E-F744-8B63-23B1D55C38D9}" type="presOf" srcId="{135F4BB6-5172-CF46-8D89-61D14E713B47}" destId="{1731EEBF-7EE8-3140-BAF0-08E7BD103EB6}" srcOrd="0" destOrd="0" presId="urn:microsoft.com/office/officeart/2005/8/layout/process1"/>
    <dgm:cxn modelId="{44FB767F-6429-B74F-AAEC-CB56E4A9A884}" type="presOf" srcId="{E5F37225-3B6A-3A43-B183-3529242B9A4E}" destId="{3FFA0665-D525-CF40-92CA-335957112070}" srcOrd="0" destOrd="0" presId="urn:microsoft.com/office/officeart/2005/8/layout/process1"/>
    <dgm:cxn modelId="{3B30CC8C-25C1-214A-869A-682EC802B280}" type="presOf" srcId="{530FCD56-FBA9-D34D-80AD-FA6A37285EF3}" destId="{722A9D2A-E879-4843-9D6A-970739D39E32}" srcOrd="0" destOrd="0" presId="urn:microsoft.com/office/officeart/2005/8/layout/process1"/>
    <dgm:cxn modelId="{F42B6E8E-33D0-1F47-BD36-BB1FCC5B46D0}" type="presOf" srcId="{45C339B2-CE64-E445-A845-E7793828DFF9}" destId="{EC7528C9-7B01-2B49-85D1-8C8981F688E8}" srcOrd="0" destOrd="0" presId="urn:microsoft.com/office/officeart/2005/8/layout/process1"/>
    <dgm:cxn modelId="{3DF3AA92-AF6C-BC43-ABE0-D744153921F6}" type="presOf" srcId="{199D21EA-6EE4-9846-8287-8E5FD20A3D62}" destId="{3C4580BA-5EF4-904C-8985-A4675477EB50}" srcOrd="0" destOrd="0" presId="urn:microsoft.com/office/officeart/2005/8/layout/process1"/>
    <dgm:cxn modelId="{13569E98-45C8-0948-9834-E876CB9A7AD0}" srcId="{530FCD56-FBA9-D34D-80AD-FA6A37285EF3}" destId="{980FF879-413F-564B-B248-B1602AB72DC1}" srcOrd="0" destOrd="0" parTransId="{B113723B-C989-F843-8B24-3CCCA686A50E}" sibTransId="{17515328-4E8F-5241-8527-165BEE90321F}"/>
    <dgm:cxn modelId="{C0F4009E-70E3-A444-AD43-F51E89E9B804}" type="presOf" srcId="{90560E89-3DAB-2347-AD4C-CBB6E13FAF9C}" destId="{1CA11970-FAFA-E241-96C7-6EF65344B39F}" srcOrd="0" destOrd="0" presId="urn:microsoft.com/office/officeart/2005/8/layout/process1"/>
    <dgm:cxn modelId="{FEDD00A3-BB74-FA47-A0ED-D14102C89574}" type="presOf" srcId="{C42E367B-E419-1D4D-9239-03BDF47A0398}" destId="{FEE04C88-40DF-B845-A2F9-CA222365CD19}" srcOrd="0" destOrd="0" presId="urn:microsoft.com/office/officeart/2005/8/layout/process1"/>
    <dgm:cxn modelId="{3071C4C7-C072-7E48-AEBC-5EC57948A0E0}" type="presOf" srcId="{94862111-45B1-BD4E-8E4F-B3998E276850}" destId="{657EB8BA-5BD5-FC45-AAC8-2C870BCEA76B}" srcOrd="0" destOrd="0" presId="urn:microsoft.com/office/officeart/2005/8/layout/process1"/>
    <dgm:cxn modelId="{7AFC8BC8-20BF-4F43-9EF5-1E9C3D9D90F4}" srcId="{530FCD56-FBA9-D34D-80AD-FA6A37285EF3}" destId="{94862111-45B1-BD4E-8E4F-B3998E276850}" srcOrd="2" destOrd="0" parTransId="{C898D340-D335-2B4A-AEAA-DD641A6F2F62}" sibTransId="{90560E89-3DAB-2347-AD4C-CBB6E13FAF9C}"/>
    <dgm:cxn modelId="{D65DBED5-3319-5C47-A2C3-0A852CAAC259}" type="presOf" srcId="{E5F37225-3B6A-3A43-B183-3529242B9A4E}" destId="{9C4F5D30-48B2-3E41-A202-6FDBE025869E}" srcOrd="1" destOrd="0" presId="urn:microsoft.com/office/officeart/2005/8/layout/process1"/>
    <dgm:cxn modelId="{817A9EE3-4FF3-4246-97EE-EF4DF3C48FCE}" srcId="{530FCD56-FBA9-D34D-80AD-FA6A37285EF3}" destId="{2D019019-36F8-B946-9ED8-985F7DF178FC}" srcOrd="3" destOrd="0" parTransId="{6D558755-0865-5745-8777-597D03D65E9F}" sibTransId="{E5F37225-3B6A-3A43-B183-3529242B9A4E}"/>
    <dgm:cxn modelId="{DCDA37E4-C268-9247-899E-C1FEEBF9ED68}" type="presOf" srcId="{17515328-4E8F-5241-8527-165BEE90321F}" destId="{3C5BD671-5F03-3445-A67C-456C6454FE84}" srcOrd="1" destOrd="0" presId="urn:microsoft.com/office/officeart/2005/8/layout/process1"/>
    <dgm:cxn modelId="{D79CD0F4-C701-654D-98CC-82BBF5C8ADCA}" type="presOf" srcId="{2D019019-36F8-B946-9ED8-985F7DF178FC}" destId="{1CAAA220-2822-4745-A2F2-98559A7764BD}" srcOrd="0" destOrd="0" presId="urn:microsoft.com/office/officeart/2005/8/layout/process1"/>
    <dgm:cxn modelId="{1306D3F9-8F99-2041-91D0-EEF787355068}" type="presOf" srcId="{17515328-4E8F-5241-8527-165BEE90321F}" destId="{99455B90-A408-A44E-8184-8DE5715C838A}" srcOrd="0" destOrd="0" presId="urn:microsoft.com/office/officeart/2005/8/layout/process1"/>
    <dgm:cxn modelId="{8253D3FE-672D-E24E-A1B2-FB7DB82285FB}" type="presOf" srcId="{980FF879-413F-564B-B248-B1602AB72DC1}" destId="{6C6FDE9D-7E39-7045-82FD-5E344FA71E4F}" srcOrd="0" destOrd="0" presId="urn:microsoft.com/office/officeart/2005/8/layout/process1"/>
    <dgm:cxn modelId="{3B15A632-EB87-7C45-86F3-B99D1F6C7831}" type="presParOf" srcId="{722A9D2A-E879-4843-9D6A-970739D39E32}" destId="{6C6FDE9D-7E39-7045-82FD-5E344FA71E4F}" srcOrd="0" destOrd="0" presId="urn:microsoft.com/office/officeart/2005/8/layout/process1"/>
    <dgm:cxn modelId="{91F97F55-357B-864B-9DF9-8C0670C900AE}" type="presParOf" srcId="{722A9D2A-E879-4843-9D6A-970739D39E32}" destId="{99455B90-A408-A44E-8184-8DE5715C838A}" srcOrd="1" destOrd="0" presId="urn:microsoft.com/office/officeart/2005/8/layout/process1"/>
    <dgm:cxn modelId="{4576B39F-62CE-4848-AA3D-7791C35953EB}" type="presParOf" srcId="{99455B90-A408-A44E-8184-8DE5715C838A}" destId="{3C5BD671-5F03-3445-A67C-456C6454FE84}" srcOrd="0" destOrd="0" presId="urn:microsoft.com/office/officeart/2005/8/layout/process1"/>
    <dgm:cxn modelId="{98CF6574-59A9-BF43-AA93-72DD9D9BD2AC}" type="presParOf" srcId="{722A9D2A-E879-4843-9D6A-970739D39E32}" destId="{EC7528C9-7B01-2B49-85D1-8C8981F688E8}" srcOrd="2" destOrd="0" presId="urn:microsoft.com/office/officeart/2005/8/layout/process1"/>
    <dgm:cxn modelId="{93D42449-0D66-F44D-BE59-735BFE283196}" type="presParOf" srcId="{722A9D2A-E879-4843-9D6A-970739D39E32}" destId="{40A8D3F1-0C50-4042-8CA5-4C9C2F5A171A}" srcOrd="3" destOrd="0" presId="urn:microsoft.com/office/officeart/2005/8/layout/process1"/>
    <dgm:cxn modelId="{5A83BFC0-CCBC-164D-848D-0500F2DDCB58}" type="presParOf" srcId="{40A8D3F1-0C50-4042-8CA5-4C9C2F5A171A}" destId="{C8D1B474-EE76-604B-B52D-13AA0729642C}" srcOrd="0" destOrd="0" presId="urn:microsoft.com/office/officeart/2005/8/layout/process1"/>
    <dgm:cxn modelId="{7889AF2F-2EEE-0A43-8C3E-067969FEA324}" type="presParOf" srcId="{722A9D2A-E879-4843-9D6A-970739D39E32}" destId="{657EB8BA-5BD5-FC45-AAC8-2C870BCEA76B}" srcOrd="4" destOrd="0" presId="urn:microsoft.com/office/officeart/2005/8/layout/process1"/>
    <dgm:cxn modelId="{07D06C65-C6B0-4B40-82F4-AEB6FE6DAA23}" type="presParOf" srcId="{722A9D2A-E879-4843-9D6A-970739D39E32}" destId="{1CA11970-FAFA-E241-96C7-6EF65344B39F}" srcOrd="5" destOrd="0" presId="urn:microsoft.com/office/officeart/2005/8/layout/process1"/>
    <dgm:cxn modelId="{59BE1097-A8F4-A247-A6F1-9D5F037261A1}" type="presParOf" srcId="{1CA11970-FAFA-E241-96C7-6EF65344B39F}" destId="{AA9A2495-524C-FD4E-8817-D13B76BF126D}" srcOrd="0" destOrd="0" presId="urn:microsoft.com/office/officeart/2005/8/layout/process1"/>
    <dgm:cxn modelId="{89948B07-3DC9-964F-A8B8-723E3153A8AD}" type="presParOf" srcId="{722A9D2A-E879-4843-9D6A-970739D39E32}" destId="{1CAAA220-2822-4745-A2F2-98559A7764BD}" srcOrd="6" destOrd="0" presId="urn:microsoft.com/office/officeart/2005/8/layout/process1"/>
    <dgm:cxn modelId="{50193643-A2C8-EA43-868D-D0D2744B1C2C}" type="presParOf" srcId="{722A9D2A-E879-4843-9D6A-970739D39E32}" destId="{3FFA0665-D525-CF40-92CA-335957112070}" srcOrd="7" destOrd="0" presId="urn:microsoft.com/office/officeart/2005/8/layout/process1"/>
    <dgm:cxn modelId="{8CA15A10-E6CF-AB4C-8990-F2BC112E353C}" type="presParOf" srcId="{3FFA0665-D525-CF40-92CA-335957112070}" destId="{9C4F5D30-48B2-3E41-A202-6FDBE025869E}" srcOrd="0" destOrd="0" presId="urn:microsoft.com/office/officeart/2005/8/layout/process1"/>
    <dgm:cxn modelId="{533A0DE8-16F4-CB4A-BFD6-7994FB0EA389}" type="presParOf" srcId="{722A9D2A-E879-4843-9D6A-970739D39E32}" destId="{FEE04C88-40DF-B845-A2F9-CA222365CD19}" srcOrd="8" destOrd="0" presId="urn:microsoft.com/office/officeart/2005/8/layout/process1"/>
    <dgm:cxn modelId="{BBCDC4B1-4678-084F-8C46-4AB9D56E51E0}" type="presParOf" srcId="{722A9D2A-E879-4843-9D6A-970739D39E32}" destId="{F0C22004-6198-C840-8780-734F39F74B25}" srcOrd="9" destOrd="0" presId="urn:microsoft.com/office/officeart/2005/8/layout/process1"/>
    <dgm:cxn modelId="{B53C285D-6B50-6C4F-93A9-64F275A86DCE}" type="presParOf" srcId="{F0C22004-6198-C840-8780-734F39F74B25}" destId="{A6134216-888D-CA4C-B92B-8792E73AA618}" srcOrd="0" destOrd="0" presId="urn:microsoft.com/office/officeart/2005/8/layout/process1"/>
    <dgm:cxn modelId="{41C7A76C-2BBD-D841-9281-6B5FE5217AE4}" type="presParOf" srcId="{722A9D2A-E879-4843-9D6A-970739D39E32}" destId="{1731EEBF-7EE8-3140-BAF0-08E7BD103EB6}" srcOrd="10" destOrd="0" presId="urn:microsoft.com/office/officeart/2005/8/layout/process1"/>
    <dgm:cxn modelId="{413E891A-F3EC-5B45-B64A-3818A9902063}" type="presParOf" srcId="{722A9D2A-E879-4843-9D6A-970739D39E32}" destId="{3C4580BA-5EF4-904C-8985-A4675477EB50}" srcOrd="11" destOrd="0" presId="urn:microsoft.com/office/officeart/2005/8/layout/process1"/>
    <dgm:cxn modelId="{4F82BB51-FA47-4B45-BE73-DE162B88D190}" type="presParOf" srcId="{3C4580BA-5EF4-904C-8985-A4675477EB50}" destId="{85CD7B7F-638C-D740-A8C9-9AF0D02C2E9B}" srcOrd="0" destOrd="0" presId="urn:microsoft.com/office/officeart/2005/8/layout/process1"/>
    <dgm:cxn modelId="{AFA3BC37-4D75-F940-9596-9A8320470E9C}" type="presParOf" srcId="{722A9D2A-E879-4843-9D6A-970739D39E32}" destId="{19995637-1873-8846-A817-254F383E7E2A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6F061-ADF7-7E4B-A0AC-5A0763235639}">
      <dsp:nvSpPr>
        <dsp:cNvPr id="0" name=""/>
        <dsp:cNvSpPr/>
      </dsp:nvSpPr>
      <dsp:spPr>
        <a:xfrm>
          <a:off x="5130963" y="3232047"/>
          <a:ext cx="4251647" cy="36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72"/>
              </a:lnTo>
              <a:lnTo>
                <a:pt x="4251647" y="184472"/>
              </a:lnTo>
              <a:lnTo>
                <a:pt x="4251647" y="3689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0AADD-3236-9547-9149-8C15CD594CE2}">
      <dsp:nvSpPr>
        <dsp:cNvPr id="0" name=""/>
        <dsp:cNvSpPr/>
      </dsp:nvSpPr>
      <dsp:spPr>
        <a:xfrm>
          <a:off x="5130963" y="3232047"/>
          <a:ext cx="2125823" cy="36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72"/>
              </a:lnTo>
              <a:lnTo>
                <a:pt x="2125823" y="184472"/>
              </a:lnTo>
              <a:lnTo>
                <a:pt x="2125823" y="3689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88110-DEAB-2342-8572-877710F9B34C}">
      <dsp:nvSpPr>
        <dsp:cNvPr id="0" name=""/>
        <dsp:cNvSpPr/>
      </dsp:nvSpPr>
      <dsp:spPr>
        <a:xfrm>
          <a:off x="5085243" y="3232047"/>
          <a:ext cx="91440" cy="368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9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9C7CB-95BE-B04D-9489-3BCB50AF9068}">
      <dsp:nvSpPr>
        <dsp:cNvPr id="0" name=""/>
        <dsp:cNvSpPr/>
      </dsp:nvSpPr>
      <dsp:spPr>
        <a:xfrm>
          <a:off x="3005140" y="3232047"/>
          <a:ext cx="2125823" cy="368944"/>
        </a:xfrm>
        <a:custGeom>
          <a:avLst/>
          <a:gdLst/>
          <a:ahLst/>
          <a:cxnLst/>
          <a:rect l="0" t="0" r="0" b="0"/>
          <a:pathLst>
            <a:path>
              <a:moveTo>
                <a:pt x="2125823" y="0"/>
              </a:moveTo>
              <a:lnTo>
                <a:pt x="2125823" y="184472"/>
              </a:lnTo>
              <a:lnTo>
                <a:pt x="0" y="184472"/>
              </a:lnTo>
              <a:lnTo>
                <a:pt x="0" y="3689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59183-3E9E-7449-84F4-159B1D7253BA}">
      <dsp:nvSpPr>
        <dsp:cNvPr id="0" name=""/>
        <dsp:cNvSpPr/>
      </dsp:nvSpPr>
      <dsp:spPr>
        <a:xfrm>
          <a:off x="879316" y="3232047"/>
          <a:ext cx="4251647" cy="368944"/>
        </a:xfrm>
        <a:custGeom>
          <a:avLst/>
          <a:gdLst/>
          <a:ahLst/>
          <a:cxnLst/>
          <a:rect l="0" t="0" r="0" b="0"/>
          <a:pathLst>
            <a:path>
              <a:moveTo>
                <a:pt x="4251647" y="0"/>
              </a:moveTo>
              <a:lnTo>
                <a:pt x="4251647" y="184472"/>
              </a:lnTo>
              <a:lnTo>
                <a:pt x="0" y="184472"/>
              </a:lnTo>
              <a:lnTo>
                <a:pt x="0" y="3689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01621-5864-E54C-9E2F-8FE92BA2B72F}">
      <dsp:nvSpPr>
        <dsp:cNvPr id="0" name=""/>
        <dsp:cNvSpPr/>
      </dsp:nvSpPr>
      <dsp:spPr>
        <a:xfrm>
          <a:off x="4252524" y="2353608"/>
          <a:ext cx="1756879" cy="878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Home</a:t>
          </a:r>
        </a:p>
      </dsp:txBody>
      <dsp:txXfrm>
        <a:off x="4252524" y="2353608"/>
        <a:ext cx="1756879" cy="878439"/>
      </dsp:txXfrm>
    </dsp:sp>
    <dsp:sp modelId="{848BBAE4-4C53-4942-A238-6FE8BA699BBD}">
      <dsp:nvSpPr>
        <dsp:cNvPr id="0" name=""/>
        <dsp:cNvSpPr/>
      </dsp:nvSpPr>
      <dsp:spPr>
        <a:xfrm>
          <a:off x="876" y="3600992"/>
          <a:ext cx="1756879" cy="878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Catalog</a:t>
          </a:r>
          <a:endParaRPr lang="en-US" sz="2900" kern="1200" dirty="0"/>
        </a:p>
      </dsp:txBody>
      <dsp:txXfrm>
        <a:off x="876" y="3600992"/>
        <a:ext cx="1756879" cy="878439"/>
      </dsp:txXfrm>
    </dsp:sp>
    <dsp:sp modelId="{6BB989B2-46C6-1249-AF3A-0D2B915D25FC}">
      <dsp:nvSpPr>
        <dsp:cNvPr id="0" name=""/>
        <dsp:cNvSpPr/>
      </dsp:nvSpPr>
      <dsp:spPr>
        <a:xfrm>
          <a:off x="2126700" y="3600992"/>
          <a:ext cx="1756879" cy="878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>
              <a:effectLst/>
              <a:latin typeface="Calibri" panose="020F0502020204030204" pitchFamily="34" charset="0"/>
              <a:cs typeface="Calibri" panose="020F0502020204030204" pitchFamily="34" charset="0"/>
            </a:rPr>
            <a:t>Library Card</a:t>
          </a:r>
          <a:endParaRPr lang="en-US" sz="2900" b="0" kern="1200" dirty="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26700" y="3600992"/>
        <a:ext cx="1756879" cy="878439"/>
      </dsp:txXfrm>
    </dsp:sp>
    <dsp:sp modelId="{CF4A6C2D-9902-5949-B180-D1B98BF62B35}">
      <dsp:nvSpPr>
        <dsp:cNvPr id="0" name=""/>
        <dsp:cNvSpPr/>
      </dsp:nvSpPr>
      <dsp:spPr>
        <a:xfrm>
          <a:off x="4252524" y="3600992"/>
          <a:ext cx="1756879" cy="878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>
              <a:effectLst/>
              <a:latin typeface="Calibri" panose="020F0502020204030204" pitchFamily="34" charset="0"/>
              <a:cs typeface="Calibri" panose="020F0502020204030204" pitchFamily="34" charset="0"/>
            </a:rPr>
            <a:t>General Inquiries</a:t>
          </a:r>
          <a:endParaRPr lang="en-US" sz="2900" b="0" kern="1200" dirty="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52524" y="3600992"/>
        <a:ext cx="1756879" cy="878439"/>
      </dsp:txXfrm>
    </dsp:sp>
    <dsp:sp modelId="{FED94A9C-9640-3049-9186-EB34B08F4D99}">
      <dsp:nvSpPr>
        <dsp:cNvPr id="0" name=""/>
        <dsp:cNvSpPr/>
      </dsp:nvSpPr>
      <dsp:spPr>
        <a:xfrm>
          <a:off x="6378348" y="3600992"/>
          <a:ext cx="1756879" cy="878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b="0" kern="120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Loaning</a:t>
          </a:r>
          <a:endParaRPr lang="en-US" sz="2900" kern="1200" dirty="0"/>
        </a:p>
      </dsp:txBody>
      <dsp:txXfrm>
        <a:off x="6378348" y="3600992"/>
        <a:ext cx="1756879" cy="878439"/>
      </dsp:txXfrm>
    </dsp:sp>
    <dsp:sp modelId="{5076348B-DFA0-9544-9C83-91F6B661CF7D}">
      <dsp:nvSpPr>
        <dsp:cNvPr id="0" name=""/>
        <dsp:cNvSpPr/>
      </dsp:nvSpPr>
      <dsp:spPr>
        <a:xfrm>
          <a:off x="8504171" y="3600992"/>
          <a:ext cx="1756879" cy="878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b="0" kern="120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Latest News</a:t>
          </a:r>
          <a:endParaRPr lang="en-US" sz="2900" kern="1200" dirty="0"/>
        </a:p>
      </dsp:txBody>
      <dsp:txXfrm>
        <a:off x="8504171" y="3600992"/>
        <a:ext cx="1756879" cy="878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FDE9D-7E39-7045-82FD-5E344FA71E4F}">
      <dsp:nvSpPr>
        <dsp:cNvPr id="0" name=""/>
        <dsp:cNvSpPr/>
      </dsp:nvSpPr>
      <dsp:spPr>
        <a:xfrm>
          <a:off x="2886" y="2289115"/>
          <a:ext cx="1093251" cy="84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Enter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Loaning</a:t>
          </a:r>
          <a:r>
            <a:rPr lang="zh-CN" altLang="en-US" sz="1400" kern="1200" dirty="0"/>
            <a:t> </a:t>
          </a:r>
          <a:r>
            <a:rPr lang="en-US" altLang="zh-CN" sz="1400" kern="1200" dirty="0"/>
            <a:t>page</a:t>
          </a:r>
          <a:endParaRPr lang="en-US" sz="1400" kern="1200" dirty="0"/>
        </a:p>
      </dsp:txBody>
      <dsp:txXfrm>
        <a:off x="27502" y="2313731"/>
        <a:ext cx="1044019" cy="791204"/>
      </dsp:txXfrm>
    </dsp:sp>
    <dsp:sp modelId="{99455B90-A408-A44E-8184-8DE5715C838A}">
      <dsp:nvSpPr>
        <dsp:cNvPr id="0" name=""/>
        <dsp:cNvSpPr/>
      </dsp:nvSpPr>
      <dsp:spPr>
        <a:xfrm>
          <a:off x="1205463" y="2573770"/>
          <a:ext cx="231769" cy="271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05463" y="2627995"/>
        <a:ext cx="162238" cy="162676"/>
      </dsp:txXfrm>
    </dsp:sp>
    <dsp:sp modelId="{EC7528C9-7B01-2B49-85D1-8C8981F688E8}">
      <dsp:nvSpPr>
        <dsp:cNvPr id="0" name=""/>
        <dsp:cNvSpPr/>
      </dsp:nvSpPr>
      <dsp:spPr>
        <a:xfrm>
          <a:off x="1533438" y="2289115"/>
          <a:ext cx="1093251" cy="84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Input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Information</a:t>
          </a:r>
          <a:endParaRPr lang="en-US" sz="1400" kern="1200" dirty="0"/>
        </a:p>
      </dsp:txBody>
      <dsp:txXfrm>
        <a:off x="1558054" y="2313731"/>
        <a:ext cx="1044019" cy="791204"/>
      </dsp:txXfrm>
    </dsp:sp>
    <dsp:sp modelId="{40A8D3F1-0C50-4042-8CA5-4C9C2F5A171A}">
      <dsp:nvSpPr>
        <dsp:cNvPr id="0" name=""/>
        <dsp:cNvSpPr/>
      </dsp:nvSpPr>
      <dsp:spPr>
        <a:xfrm>
          <a:off x="2736014" y="2573770"/>
          <a:ext cx="231769" cy="271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36014" y="2627995"/>
        <a:ext cx="162238" cy="162676"/>
      </dsp:txXfrm>
    </dsp:sp>
    <dsp:sp modelId="{657EB8BA-5BD5-FC45-AAC8-2C870BCEA76B}">
      <dsp:nvSpPr>
        <dsp:cNvPr id="0" name=""/>
        <dsp:cNvSpPr/>
      </dsp:nvSpPr>
      <dsp:spPr>
        <a:xfrm>
          <a:off x="3063989" y="2289115"/>
          <a:ext cx="1093251" cy="84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Submit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Request</a:t>
          </a:r>
          <a:endParaRPr lang="en-US" sz="1400" kern="1200" dirty="0"/>
        </a:p>
      </dsp:txBody>
      <dsp:txXfrm>
        <a:off x="3088605" y="2313731"/>
        <a:ext cx="1044019" cy="791204"/>
      </dsp:txXfrm>
    </dsp:sp>
    <dsp:sp modelId="{1CA11970-FAFA-E241-96C7-6EF65344B39F}">
      <dsp:nvSpPr>
        <dsp:cNvPr id="0" name=""/>
        <dsp:cNvSpPr/>
      </dsp:nvSpPr>
      <dsp:spPr>
        <a:xfrm>
          <a:off x="4266566" y="2573770"/>
          <a:ext cx="231769" cy="271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66566" y="2627995"/>
        <a:ext cx="162238" cy="162676"/>
      </dsp:txXfrm>
    </dsp:sp>
    <dsp:sp modelId="{1CAAA220-2822-4745-A2F2-98559A7764BD}">
      <dsp:nvSpPr>
        <dsp:cNvPr id="0" name=""/>
        <dsp:cNvSpPr/>
      </dsp:nvSpPr>
      <dsp:spPr>
        <a:xfrm>
          <a:off x="4594541" y="2289115"/>
          <a:ext cx="1093251" cy="84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Enter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Catalog</a:t>
          </a:r>
          <a:r>
            <a:rPr lang="zh-CN" altLang="en-US" sz="1400" kern="1200" dirty="0"/>
            <a:t> </a:t>
          </a:r>
          <a:r>
            <a:rPr lang="en-US" altLang="zh-CN" sz="1400" kern="1200" dirty="0"/>
            <a:t>page</a:t>
          </a:r>
          <a:endParaRPr lang="en-US" sz="1400" kern="1200" dirty="0"/>
        </a:p>
      </dsp:txBody>
      <dsp:txXfrm>
        <a:off x="4619157" y="2313731"/>
        <a:ext cx="1044019" cy="791204"/>
      </dsp:txXfrm>
    </dsp:sp>
    <dsp:sp modelId="{3FFA0665-D525-CF40-92CA-335957112070}">
      <dsp:nvSpPr>
        <dsp:cNvPr id="0" name=""/>
        <dsp:cNvSpPr/>
      </dsp:nvSpPr>
      <dsp:spPr>
        <a:xfrm>
          <a:off x="5797117" y="2573770"/>
          <a:ext cx="231769" cy="271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797117" y="2627995"/>
        <a:ext cx="162238" cy="162676"/>
      </dsp:txXfrm>
    </dsp:sp>
    <dsp:sp modelId="{FEE04C88-40DF-B845-A2F9-CA222365CD19}">
      <dsp:nvSpPr>
        <dsp:cNvPr id="0" name=""/>
        <dsp:cNvSpPr/>
      </dsp:nvSpPr>
      <dsp:spPr>
        <a:xfrm>
          <a:off x="6125092" y="2289115"/>
          <a:ext cx="1093251" cy="84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Reserving</a:t>
          </a:r>
          <a:endParaRPr lang="en-US" sz="1400" kern="1200" dirty="0"/>
        </a:p>
      </dsp:txBody>
      <dsp:txXfrm>
        <a:off x="6149708" y="2313731"/>
        <a:ext cx="1044019" cy="791204"/>
      </dsp:txXfrm>
    </dsp:sp>
    <dsp:sp modelId="{F0C22004-6198-C840-8780-734F39F74B25}">
      <dsp:nvSpPr>
        <dsp:cNvPr id="0" name=""/>
        <dsp:cNvSpPr/>
      </dsp:nvSpPr>
      <dsp:spPr>
        <a:xfrm>
          <a:off x="7327669" y="2573770"/>
          <a:ext cx="231769" cy="271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27669" y="2627995"/>
        <a:ext cx="162238" cy="162676"/>
      </dsp:txXfrm>
    </dsp:sp>
    <dsp:sp modelId="{1731EEBF-7EE8-3140-BAF0-08E7BD103EB6}">
      <dsp:nvSpPr>
        <dsp:cNvPr id="0" name=""/>
        <dsp:cNvSpPr/>
      </dsp:nvSpPr>
      <dsp:spPr>
        <a:xfrm>
          <a:off x="7655644" y="2289115"/>
          <a:ext cx="1093251" cy="84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Available</a:t>
          </a:r>
          <a:endParaRPr lang="en-US" sz="1400" kern="1200" dirty="0"/>
        </a:p>
      </dsp:txBody>
      <dsp:txXfrm>
        <a:off x="7680260" y="2313731"/>
        <a:ext cx="1044019" cy="791204"/>
      </dsp:txXfrm>
    </dsp:sp>
    <dsp:sp modelId="{3C4580BA-5EF4-904C-8985-A4675477EB50}">
      <dsp:nvSpPr>
        <dsp:cNvPr id="0" name=""/>
        <dsp:cNvSpPr/>
      </dsp:nvSpPr>
      <dsp:spPr>
        <a:xfrm>
          <a:off x="8858220" y="2573770"/>
          <a:ext cx="231769" cy="271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858220" y="2627995"/>
        <a:ext cx="162238" cy="162676"/>
      </dsp:txXfrm>
    </dsp:sp>
    <dsp:sp modelId="{19995637-1873-8846-A817-254F383E7E2A}">
      <dsp:nvSpPr>
        <dsp:cNvPr id="0" name=""/>
        <dsp:cNvSpPr/>
      </dsp:nvSpPr>
      <dsp:spPr>
        <a:xfrm>
          <a:off x="9186196" y="2289115"/>
          <a:ext cx="1093251" cy="840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Check</a:t>
          </a:r>
          <a:r>
            <a:rPr lang="zh-CN" altLang="en-US" sz="1400" kern="1200" dirty="0"/>
            <a:t> </a:t>
          </a:r>
          <a:r>
            <a:rPr lang="en-US" altLang="zh-CN" sz="1400" kern="1200" dirty="0"/>
            <a:t>Out</a:t>
          </a:r>
          <a:endParaRPr lang="en-US" sz="1400" kern="1200" dirty="0"/>
        </a:p>
      </dsp:txBody>
      <dsp:txXfrm>
        <a:off x="9210812" y="2313731"/>
        <a:ext cx="1044019" cy="791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F768-F415-CC89-DA3D-1164FE165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1D876-0404-BCE3-B16C-C8E9DE9C5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8186-1614-5FAE-A529-AF6C6F81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46EF-9991-94F6-BDAF-ED3A315A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A6AC-EB40-D5D1-7D86-CB260EF2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03B6-F630-9F0E-49B7-1E071909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A03C0-0EE1-5F99-5BEB-ECDCE0319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FB8C-2764-8C3F-905D-5DC6ED90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DD35-154E-9ADD-621C-D0ECC9EE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87A9-F6C0-C53E-9C5A-5B7147F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C73EC-7AC3-1CE9-F872-9F3391A02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36FF2-24DE-FB03-E7A3-90FD61F67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D49E-5A9C-2EEA-7104-588446C0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1C97-C3B3-BEA4-8C18-2220BA9F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91BD5-AF6E-8D73-6EF7-BC08DFD3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B15D-6073-D3A4-F6DF-14C43E7C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75B0-8BE3-83B7-1628-459086F2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01B0-6BB4-B107-FA29-DEB6399B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170B-E883-5AEB-DFC7-E49B7B90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064E3-4F4F-4A7D-C032-ABD7748B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70F9-941A-40E3-BA62-9E7AAB7A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BD2E-7B59-C244-068E-0CA82F86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BE6D-BB8C-88DC-CEDE-4D7D08F2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8F21-5D6E-8E11-9AE0-15776ACD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2830-4114-0A58-82E8-91D7A971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2382-02FB-173F-0976-5A6FA002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227E-BF49-D949-1504-27DE9CD69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67956-4F7B-D538-ABA4-C3BD4512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BF092-DDE3-77C5-A528-0DEF6EF0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2EBB-76C6-4037-F7B9-16FA2D3D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BEB9-60E5-105D-975E-B8B7924F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680A-0DD4-E625-CE4A-3A81ADC1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5E7B-953C-EEF9-9A5F-AACA5658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CD425-11B5-26D1-3436-E8B035021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997F4-8247-9A8B-714E-A9465CEE7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01AD3-085E-EF9A-8740-7FE1B68C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77ABD-52C5-C354-1E5D-7030ED3D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535AC-F913-846A-EFF5-E9755635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E9748-4B7A-6541-BFAC-181C320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9964-8C74-A7D5-01A6-3770F799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2AF2B-9A45-15A3-46B7-13FFDB08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F7AA1-6F9C-8E0B-6E77-736EF2DA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254AD-286A-DA48-AFF4-1F378D79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8C429-71CC-32EE-EE72-C47A55D1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8348A-0680-B7B3-120B-D393AD83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547C-ADCE-7C64-9962-5D00B58E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1D77-42A0-CFAA-6CD8-3F61D7E8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639C-BD61-3DE5-FC52-C2C37DE3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AED60-0F0B-8D1B-2A82-E03EA9AF0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0D89E-4A00-98C6-0573-510A7F6C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FF97-4285-8995-E54D-3FF4B7AF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227E-7D93-A8D6-2D31-55673906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B3B-B9F1-9B61-0AD6-75A16C78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B3A50-CC6F-FF69-1F66-428533B4F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549B6-5E05-C9BA-FC13-2483E7AE6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3533F-5BF5-E892-147A-C6BC259A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0AA13-0D28-21C8-756A-24958930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EE7AF-C960-36C5-E013-E5B7E3FC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14F4A-5327-7767-1C8D-7170F799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331DD-F51E-615E-5F84-EE2B9C1AF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CE9E0-4637-CF43-85EB-0C7D6DDBE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958F6-02D4-6D41-BC23-AC5D6AA629A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2363-AC4C-B4AC-FEE0-8B9801CED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8E57-E720-6648-8D73-0C83535EE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053C5-6F80-2241-9CE6-0FA9A0D4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87F7D8-E821-4BAD-6942-6922D449E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263431"/>
              </p:ext>
            </p:extLst>
          </p:nvPr>
        </p:nvGraphicFramePr>
        <p:xfrm>
          <a:off x="965036" y="-444115"/>
          <a:ext cx="10261928" cy="683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81376F-6366-308E-2F17-373340EB9C43}"/>
              </a:ext>
            </a:extLst>
          </p:cNvPr>
          <p:cNvSpPr txBox="1"/>
          <p:nvPr/>
        </p:nvSpPr>
        <p:spPr>
          <a:xfrm>
            <a:off x="7362701" y="1653322"/>
            <a:ext cx="2113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Opening</a:t>
            </a:r>
            <a:r>
              <a:rPr lang="zh-CN" alt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FE00E-3B2E-E11B-A5A4-507C34FBE7DB}"/>
              </a:ext>
            </a:extLst>
          </p:cNvPr>
          <p:cNvSpPr txBox="1"/>
          <p:nvPr/>
        </p:nvSpPr>
        <p:spPr>
          <a:xfrm>
            <a:off x="965036" y="4168911"/>
            <a:ext cx="2113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Novelist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Ebooks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Clubs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D5141-CAFB-DACB-8AE5-77591E2C4192}"/>
              </a:ext>
            </a:extLst>
          </p:cNvPr>
          <p:cNvSpPr txBox="1"/>
          <p:nvPr/>
        </p:nvSpPr>
        <p:spPr>
          <a:xfrm>
            <a:off x="7362701" y="4168910"/>
            <a:ext cx="2113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endParaRPr lang="en-US" altLang="zh-CN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9FF22-B820-FB91-DD7A-667BA8934CDE}"/>
              </a:ext>
            </a:extLst>
          </p:cNvPr>
          <p:cNvSpPr txBox="1"/>
          <p:nvPr/>
        </p:nvSpPr>
        <p:spPr>
          <a:xfrm>
            <a:off x="5248893" y="4168910"/>
            <a:ext cx="2113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endParaRPr lang="en-US" altLang="zh-CN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A219A-7F0C-62B8-5C64-FF30BC96708B}"/>
              </a:ext>
            </a:extLst>
          </p:cNvPr>
          <p:cNvSpPr txBox="1"/>
          <p:nvPr/>
        </p:nvSpPr>
        <p:spPr>
          <a:xfrm>
            <a:off x="3078844" y="4168910"/>
            <a:ext cx="2113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3A418-87AB-2BFF-AD9B-7B40F8007F09}"/>
              </a:ext>
            </a:extLst>
          </p:cNvPr>
          <p:cNvSpPr txBox="1"/>
          <p:nvPr/>
        </p:nvSpPr>
        <p:spPr>
          <a:xfrm>
            <a:off x="9476509" y="4168910"/>
            <a:ext cx="2113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Entertainment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694E0-E790-C495-A7E3-8BA2A08E6EE1}"/>
              </a:ext>
            </a:extLst>
          </p:cNvPr>
          <p:cNvSpPr txBox="1"/>
          <p:nvPr/>
        </p:nvSpPr>
        <p:spPr>
          <a:xfrm>
            <a:off x="354563" y="223935"/>
            <a:ext cx="3508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Website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Map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6797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DD9B7F-66C4-9513-E19A-409FA4906397}"/>
              </a:ext>
            </a:extLst>
          </p:cNvPr>
          <p:cNvSpPr txBox="1"/>
          <p:nvPr/>
        </p:nvSpPr>
        <p:spPr>
          <a:xfrm>
            <a:off x="177281" y="300526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Montserrat" panose="020F0502020204030204" pitchFamily="34" charset="0"/>
              </a:rPr>
              <a:t>A box chart </a:t>
            </a:r>
            <a:endParaRPr lang="en-US" sz="3200" dirty="0">
              <a:effectLst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125346-D641-F108-7AB7-343DD204B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097697"/>
              </p:ext>
            </p:extLst>
          </p:nvPr>
        </p:nvGraphicFramePr>
        <p:xfrm>
          <a:off x="954833" y="-479742"/>
          <a:ext cx="102823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5B87E96-DE19-AC7F-DA64-7A9A0AB5E8A6}"/>
              </a:ext>
            </a:extLst>
          </p:cNvPr>
          <p:cNvGrpSpPr/>
          <p:nvPr/>
        </p:nvGrpSpPr>
        <p:grpSpPr>
          <a:xfrm>
            <a:off x="8631587" y="3096999"/>
            <a:ext cx="1093251" cy="840436"/>
            <a:chOff x="9186196" y="2289115"/>
            <a:chExt cx="1093251" cy="84043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6482265-31BF-B1F2-7695-4366FA83D1FD}"/>
                </a:ext>
              </a:extLst>
            </p:cNvPr>
            <p:cNvSpPr/>
            <p:nvPr/>
          </p:nvSpPr>
          <p:spPr>
            <a:xfrm>
              <a:off x="9186196" y="2289115"/>
              <a:ext cx="1093251" cy="8404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AD0C5245-C64C-FBEC-4BAB-289C427651B9}"/>
                </a:ext>
              </a:extLst>
            </p:cNvPr>
            <p:cNvSpPr txBox="1"/>
            <p:nvPr/>
          </p:nvSpPr>
          <p:spPr>
            <a:xfrm>
              <a:off x="9210812" y="2313731"/>
              <a:ext cx="1044019" cy="7912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kern="1200" dirty="0"/>
                <a:t>NO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dirty="0"/>
                <a:t>Available</a:t>
              </a:r>
              <a:endParaRPr lang="en-US" sz="14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44A0C0-1E0D-80DD-452C-3315EFDCC949}"/>
              </a:ext>
            </a:extLst>
          </p:cNvPr>
          <p:cNvGrpSpPr/>
          <p:nvPr/>
        </p:nvGrpSpPr>
        <p:grpSpPr>
          <a:xfrm>
            <a:off x="8237371" y="3381654"/>
            <a:ext cx="231769" cy="271126"/>
            <a:chOff x="8858220" y="2573770"/>
            <a:chExt cx="231769" cy="271126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DC59C45-11E7-8479-1E38-CB3E1D3F0675}"/>
                </a:ext>
              </a:extLst>
            </p:cNvPr>
            <p:cNvSpPr/>
            <p:nvPr/>
          </p:nvSpPr>
          <p:spPr>
            <a:xfrm>
              <a:off x="8858220" y="2573770"/>
              <a:ext cx="231769" cy="2711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8DEE396B-8A07-09ED-82C8-FF848A5FFF07}"/>
                </a:ext>
              </a:extLst>
            </p:cNvPr>
            <p:cNvSpPr txBox="1"/>
            <p:nvPr/>
          </p:nvSpPr>
          <p:spPr>
            <a:xfrm>
              <a:off x="8858220" y="2627995"/>
              <a:ext cx="162238" cy="162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4CB8B3-03A4-5F9F-D9DF-1333D7862BF3}"/>
              </a:ext>
            </a:extLst>
          </p:cNvPr>
          <p:cNvGrpSpPr/>
          <p:nvPr/>
        </p:nvGrpSpPr>
        <p:grpSpPr>
          <a:xfrm>
            <a:off x="10143916" y="3096999"/>
            <a:ext cx="1093251" cy="840436"/>
            <a:chOff x="9186196" y="2289115"/>
            <a:chExt cx="1093251" cy="84043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A98D6B0-1F27-F173-5CDE-F0FA0A6E6E87}"/>
                </a:ext>
              </a:extLst>
            </p:cNvPr>
            <p:cNvSpPr/>
            <p:nvPr/>
          </p:nvSpPr>
          <p:spPr>
            <a:xfrm>
              <a:off x="9186196" y="2289115"/>
              <a:ext cx="1093251" cy="8404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A113B707-3AD4-1221-D14D-9CAEF1B643D8}"/>
                </a:ext>
              </a:extLst>
            </p:cNvPr>
            <p:cNvSpPr txBox="1"/>
            <p:nvPr/>
          </p:nvSpPr>
          <p:spPr>
            <a:xfrm>
              <a:off x="9210812" y="2313731"/>
              <a:ext cx="1044019" cy="7912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kern="1200" dirty="0"/>
                <a:t>Over</a:t>
              </a:r>
              <a:endParaRPr lang="en-US" sz="14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610AED-3870-F77A-E829-AEA8DF06B4CC}"/>
              </a:ext>
            </a:extLst>
          </p:cNvPr>
          <p:cNvGrpSpPr/>
          <p:nvPr/>
        </p:nvGrpSpPr>
        <p:grpSpPr>
          <a:xfrm>
            <a:off x="9835193" y="3381654"/>
            <a:ext cx="231769" cy="271126"/>
            <a:chOff x="8858220" y="2573770"/>
            <a:chExt cx="231769" cy="271126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EE449D5A-5434-B19C-EF29-4A29110F4408}"/>
                </a:ext>
              </a:extLst>
            </p:cNvPr>
            <p:cNvSpPr/>
            <p:nvPr/>
          </p:nvSpPr>
          <p:spPr>
            <a:xfrm>
              <a:off x="8858220" y="2573770"/>
              <a:ext cx="231769" cy="2711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D5396C90-00B2-5613-5198-0C5654421AFB}"/>
                </a:ext>
              </a:extLst>
            </p:cNvPr>
            <p:cNvSpPr txBox="1"/>
            <p:nvPr/>
          </p:nvSpPr>
          <p:spPr>
            <a:xfrm>
              <a:off x="8858220" y="2627995"/>
              <a:ext cx="162238" cy="1626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6179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1</cp:revision>
  <dcterms:created xsi:type="dcterms:W3CDTF">2025-01-24T03:09:11Z</dcterms:created>
  <dcterms:modified xsi:type="dcterms:W3CDTF">2025-01-24T03:28:53Z</dcterms:modified>
</cp:coreProperties>
</file>