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C61-9A67-4733-C41A-50AEE03C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A7C3-14FD-34F7-54E9-68788CD0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B55E-AC8B-09FF-597D-8016782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CC5-FC36-4900-A5DE-F385D8E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DB7E-6F6E-7E77-93C1-9EE2D78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8042-1DCF-B6CC-82FC-4688E3AB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7C8D-22A3-9067-7FF2-F101CA9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6A4E-57DB-1A4E-DF67-1601977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B8F5-94E7-1F40-411F-25340C4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1526-F77D-F70B-1C0E-D72F335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1CFCB-09B6-3D8F-7606-E29F3C0E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73B2-21ED-1D1A-88BC-71444DF4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0D78-A26F-78B6-F942-CBD0941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BA45-A78C-F906-9C6E-6B563D7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E499-40AA-8E4B-D8C8-E663792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C4FD-C22D-DBC1-8A9F-FA87D10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FDA4-844B-B147-D2B0-D2FBCE2B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B1F3-D621-3F50-0DD6-1764E926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5B4-85FA-DF41-CFBB-34866F4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853C-60AF-17BC-B399-B56B0AC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ED85-6D6F-64EA-EC41-3BAB892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6F77-B633-082C-062D-4B1D6DBF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FCCF-EBC0-BB73-A3FA-01BBB93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E743-5045-AC0D-5F0B-8F45391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84BF-5D48-74DC-14E6-D490A0B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160C-3422-E5F6-5ACD-6637891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2444-8C39-7A11-8D04-683D6F81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5D9E-0C4F-AC2B-3A89-63479BB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CEF6-A0AE-B924-88A4-777DA913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02F2-75B8-005E-9A45-ED64EBD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9C51-C32A-DCB9-E009-FA54CE66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BE2-C964-E8FB-7D0F-7883B99B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B803-93A1-C2E5-CAF1-B9D42FA1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90B9-B74D-1441-4C6A-FD88206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6E06-86F0-D631-F69A-E4096FB1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B5064-B768-DEAC-7217-9F1CDD3A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43745-D871-4D23-E67D-346B20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1967-E38C-452D-007D-14D1E66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A403B-94CA-6E53-076D-70BFE8F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4EF-F6E5-B83D-0A64-4BC24E6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FB19-DECA-0009-B96A-EEF07D7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E18-CA03-5856-6E76-ECC6DBEA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DA53-2B28-70EC-CAB5-35FF7448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32E6-17BC-5398-7FD9-3577D89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161-D7D6-BC88-82AB-9C70D17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4EFB-3773-BA3B-F421-F24F59C3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94E-3CA8-FDD4-B71D-5804B32B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3A6-13FC-CBEC-17F0-AA0B544C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6912-3FB2-73B3-B9B4-7881F478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181F-3D6D-BC5A-04FB-03982EBA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6E5E-01EE-8EA5-DA6D-F9230404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031C-725E-F091-6D01-43DC815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D169-279B-59CC-7ACC-A5BDA27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B1B3-A189-E5D2-B512-4800F990F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BB89-A37F-C97E-0FF1-18D51A42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300F-6543-6918-BC4B-F972481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3871-C360-244C-F3E0-DAFB21A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9DE2-0117-5DA0-6FD0-E119AA8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A1CE-1281-46D4-2A8E-9848E51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AE14-219C-ADF6-B5CA-88D267C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970-B657-A8C1-777D-15D3E472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5BA9D-7E12-E946-87C1-C0790D2BEA53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0E6-BC5B-0677-B529-1A0E682A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461E-27B2-3918-5115-0026E33A3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23A573-B1DC-EA0D-3B3D-D50BD4D4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0" y="1847149"/>
            <a:ext cx="5611888" cy="31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975AA4-E570-6F55-CA27-EFA993D8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17" y="1847149"/>
            <a:ext cx="5454658" cy="31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015380-FE50-D1C8-D5F2-B2B67238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56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70B4E-2308-150F-7A8A-C71C4C5C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953"/>
            <a:ext cx="7772400" cy="337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EC1C5-D7D0-562E-F2CF-43643D4B0B3D}"/>
              </a:ext>
            </a:extLst>
          </p:cNvPr>
          <p:cNvSpPr txBox="1"/>
          <p:nvPr/>
        </p:nvSpPr>
        <p:spPr>
          <a:xfrm>
            <a:off x="3128963" y="5715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A553-5A72-923F-8D4A-CD2E6A67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5" y="3429000"/>
            <a:ext cx="7772400" cy="253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ECC15-95EF-9E6D-A047-B7F9403086AE}"/>
              </a:ext>
            </a:extLst>
          </p:cNvPr>
          <p:cNvSpPr txBox="1"/>
          <p:nvPr/>
        </p:nvSpPr>
        <p:spPr>
          <a:xfrm>
            <a:off x="3128963" y="5715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D0A45-6176-5775-DB4F-3652C7A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63" y="1155144"/>
            <a:ext cx="5473563" cy="181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F5117-095C-C686-0601-07EE45528766}"/>
              </a:ext>
            </a:extLst>
          </p:cNvPr>
          <p:cNvSpPr txBox="1"/>
          <p:nvPr/>
        </p:nvSpPr>
        <p:spPr>
          <a:xfrm>
            <a:off x="6304526" y="3429000"/>
            <a:ext cx="610076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Fatal error: Uncaught </a:t>
            </a:r>
            <a:r>
              <a:rPr lang="en-US" dirty="0" err="1"/>
              <a:t>PDOException</a:t>
            </a:r>
            <a:r>
              <a:rPr lang="en-US" dirty="0"/>
              <a:t>: SQLSTATE[HY000]: General error: 1364 Field 'id' doesn't have a default value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/login/register.php:28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(28): </a:t>
            </a:r>
            <a:r>
              <a:rPr lang="en-US" dirty="0" err="1"/>
              <a:t>PDOStatement</a:t>
            </a:r>
            <a:r>
              <a:rPr lang="en-US" dirty="0"/>
              <a:t>-&gt;execute() #1 {main} thrown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 on line 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7215B-1937-53E3-6C69-AA42F15AD1EA}"/>
              </a:ext>
            </a:extLst>
          </p:cNvPr>
          <p:cNvSpPr/>
          <p:nvPr/>
        </p:nvSpPr>
        <p:spPr>
          <a:xfrm>
            <a:off x="617517" y="3788229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5655-D0C9-D9CA-C6FD-0F342026C972}"/>
              </a:ext>
            </a:extLst>
          </p:cNvPr>
          <p:cNvSpPr txBox="1"/>
          <p:nvPr/>
        </p:nvSpPr>
        <p:spPr>
          <a:xfrm>
            <a:off x="6304526" y="6093829"/>
            <a:ext cx="62048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ALTER TABLE users MODIFY COLUMN id INT NOT NULL AUTO_INCREMENT;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D4AB5-EE3B-B5D6-F1C4-B8B38643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422122"/>
            <a:ext cx="4648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258EC-D665-1DF1-5416-9BC6290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3" y="5739576"/>
            <a:ext cx="7772400" cy="878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EE4D3-65B4-56E1-664E-1953B9A4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3" y="239444"/>
            <a:ext cx="7772400" cy="93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D18D8-6981-3B83-5DB9-63464E1E7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3" y="1357312"/>
            <a:ext cx="7772400" cy="2530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ECFCDD-5A22-77BF-7057-3055B3BA40BA}"/>
              </a:ext>
            </a:extLst>
          </p:cNvPr>
          <p:cNvSpPr/>
          <p:nvPr/>
        </p:nvSpPr>
        <p:spPr>
          <a:xfrm>
            <a:off x="537915" y="1716541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22124-E2E9-663F-E3B1-2B4E5576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325" y="239444"/>
            <a:ext cx="66675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76F80-BAE4-30ED-571E-3CD890F09495}"/>
              </a:ext>
            </a:extLst>
          </p:cNvPr>
          <p:cNvSpPr txBox="1"/>
          <p:nvPr/>
        </p:nvSpPr>
        <p:spPr>
          <a:xfrm>
            <a:off x="8084251" y="1357312"/>
            <a:ext cx="7872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Successful&lt;</a:t>
            </a:r>
            <a:r>
              <a:rPr lang="en-US" dirty="0" err="1"/>
              <a:t>br</a:t>
            </a:r>
            <a:r>
              <a:rPr lang="en-US" dirty="0"/>
              <a:t> /&gt; &lt;b&gt;Fatal error&lt;/b&gt;: Uncaught </a:t>
            </a:r>
            <a:r>
              <a:rPr lang="en-US" dirty="0" err="1"/>
              <a:t>PDOException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SQLSTATE[22001]: String data, right truncated: 1406 Data too long for column 'password' at row 1 in</a:t>
            </a:r>
            <a:r>
              <a:rPr lang="en-US" dirty="0"/>
              <a:t>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/backend/register.php:43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(43): </a:t>
            </a:r>
            <a:r>
              <a:rPr lang="en-US" dirty="0" err="1"/>
              <a:t>PDOStatement</a:t>
            </a:r>
            <a:r>
              <a:rPr lang="en-US" dirty="0"/>
              <a:t>-&amp;</a:t>
            </a:r>
            <a:r>
              <a:rPr lang="en-US" dirty="0" err="1"/>
              <a:t>gt;execute</a:t>
            </a:r>
            <a:r>
              <a:rPr lang="en-US" dirty="0"/>
              <a:t>() #1 {main} thrown in &lt;b&gt;/Applications/XAMPP/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&lt;/b&gt; on line &lt;b&gt;43&lt;/b&gt;&lt;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B5F01-A5D9-1BC8-6C0F-43FC5A509634}"/>
              </a:ext>
            </a:extLst>
          </p:cNvPr>
          <p:cNvSpPr txBox="1"/>
          <p:nvPr/>
        </p:nvSpPr>
        <p:spPr>
          <a:xfrm>
            <a:off x="7964571" y="4106423"/>
            <a:ext cx="7992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使用了 </a:t>
            </a:r>
            <a:r>
              <a:rPr lang="en-US" dirty="0" err="1"/>
              <a:t>password_hash</a:t>
            </a:r>
            <a:r>
              <a:rPr lang="en-US" dirty="0"/>
              <a:t>() </a:t>
            </a:r>
            <a:r>
              <a:rPr lang="ja-JP" altLang="en-US"/>
              <a:t>函数，它会生成一个 </a:t>
            </a:r>
            <a:r>
              <a:rPr lang="ja-JP" altLang="en-US" b="1"/>
              <a:t>很长的加密字符串（默认 </a:t>
            </a:r>
            <a:r>
              <a:rPr lang="en-US" altLang="ja-JP" b="1" dirty="0"/>
              <a:t>60 </a:t>
            </a:r>
            <a:r>
              <a:rPr lang="ja-JP" altLang="en-US" b="1"/>
              <a:t>字符）</a:t>
            </a:r>
            <a:r>
              <a:rPr lang="ja-JP" altLang="en-US"/>
              <a:t>。</a:t>
            </a:r>
          </a:p>
          <a:p>
            <a:r>
              <a:rPr lang="ja-JP" altLang="en-US"/>
              <a:t>但你数据库中 </a:t>
            </a:r>
            <a:r>
              <a:rPr lang="en-US" dirty="0"/>
              <a:t>users </a:t>
            </a:r>
            <a:r>
              <a:rPr lang="ja-JP" altLang="en-US"/>
              <a:t>表里的 </a:t>
            </a:r>
            <a:r>
              <a:rPr lang="en-US" dirty="0"/>
              <a:t>password </a:t>
            </a:r>
            <a:r>
              <a:rPr lang="ja-JP" altLang="en-US"/>
              <a:t>字段，长度不够存储它！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679FC-C0B4-711B-69DD-81A74DA6B732}"/>
              </a:ext>
            </a:extLst>
          </p:cNvPr>
          <p:cNvSpPr txBox="1"/>
          <p:nvPr/>
        </p:nvSpPr>
        <p:spPr>
          <a:xfrm>
            <a:off x="8061923" y="5192941"/>
            <a:ext cx="799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ALTER TABLE users MODIFY password VARCHAR(255);</a:t>
            </a:r>
          </a:p>
        </p:txBody>
      </p:sp>
    </p:spTree>
    <p:extLst>
      <p:ext uri="{BB962C8B-B14F-4D97-AF65-F5344CB8AC3E}">
        <p14:creationId xmlns:p14="http://schemas.microsoft.com/office/powerpoint/2010/main" val="290281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4BFA0-3C76-11DF-054F-45E25828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21" y="1255533"/>
            <a:ext cx="7772400" cy="26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5870008C-EC3E-FB7B-9CE6-02D731CD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F8388-FD21-95CF-3B74-C83398E7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3063"/>
            <a:ext cx="7772400" cy="3891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9F6F17-6079-7027-8C92-E2B8CAF6F8BC}"/>
              </a:ext>
            </a:extLst>
          </p:cNvPr>
          <p:cNvSpPr/>
          <p:nvPr/>
        </p:nvSpPr>
        <p:spPr>
          <a:xfrm>
            <a:off x="2909640" y="3586162"/>
            <a:ext cx="2826327" cy="34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774B5-E9AB-EBF7-1A8C-385842BA1862}"/>
              </a:ext>
            </a:extLst>
          </p:cNvPr>
          <p:cNvSpPr txBox="1"/>
          <p:nvPr/>
        </p:nvSpPr>
        <p:spPr>
          <a:xfrm>
            <a:off x="543296" y="42097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react-loading-skeleton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03667-E521-1447-FE37-5F0BC373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44287"/>
            <a:ext cx="7772400" cy="556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F7FB2-AE6C-B2AC-AB9D-10B70D11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0618"/>
            <a:ext cx="7772400" cy="5536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AA9C7-78CB-2ED3-34A8-BD7BA115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70989"/>
            <a:ext cx="7772400" cy="4916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673CB-A7F8-D68A-DFFD-627C204C93B2}"/>
              </a:ext>
            </a:extLst>
          </p:cNvPr>
          <p:cNvSpPr txBox="1"/>
          <p:nvPr/>
        </p:nvSpPr>
        <p:spPr>
          <a:xfrm>
            <a:off x="105301" y="2541963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Loading...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06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301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4</cp:revision>
  <dcterms:created xsi:type="dcterms:W3CDTF">2025-04-10T15:39:13Z</dcterms:created>
  <dcterms:modified xsi:type="dcterms:W3CDTF">2025-04-24T18:46:57Z</dcterms:modified>
</cp:coreProperties>
</file>