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ee7abe0d4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ee7abe0d4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ee7abe0d4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ee7abe0d4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ee7abe0d4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ee7abe0d4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ee7abe0d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ee7abe0d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ee7abe0d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ee7abe0d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ee7abe0d4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ee7abe0d4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ee7abe0d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ee7abe0d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ee7abe0d4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ee7abe0d4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ee7abe0d4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ee7abe0d4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ee7abe0d4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ee7abe0d4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6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64450"/>
            <a:ext cx="9144000" cy="18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l" sz="11500"/>
              <a:t>NEON</a:t>
            </a:r>
            <a:endParaRPr sz="115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750" y="1727425"/>
            <a:ext cx="3074499" cy="307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0" y="4668725"/>
            <a:ext cx="89757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sl" sz="1695">
                <a:solidFill>
                  <a:schemeClr val="dk1"/>
                </a:solidFill>
              </a:rPr>
              <a:t>Vir: Aliexppres</a:t>
            </a:r>
            <a:endParaRPr b="1" sz="1695">
              <a:solidFill>
                <a:schemeClr val="dk1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3046500" y="4612625"/>
            <a:ext cx="288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2100"/>
              <a:t>Cene so zaokrožene.</a:t>
            </a:r>
            <a:endParaRPr b="1" sz="2100"/>
          </a:p>
        </p:txBody>
      </p:sp>
      <p:sp>
        <p:nvSpPr>
          <p:cNvPr id="133" name="Google Shape;133;p22"/>
          <p:cNvSpPr txBox="1"/>
          <p:nvPr/>
        </p:nvSpPr>
        <p:spPr>
          <a:xfrm>
            <a:off x="237400" y="1661750"/>
            <a:ext cx="87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050" y="229361"/>
            <a:ext cx="6867600" cy="424647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22"/>
          <p:cNvSpPr txBox="1"/>
          <p:nvPr/>
        </p:nvSpPr>
        <p:spPr>
          <a:xfrm>
            <a:off x="3325875" y="3592000"/>
            <a:ext cx="27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/>
              <a:t>   5.00 eur                 0.10eur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1927400"/>
            <a:ext cx="85206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sl" sz="4820"/>
              <a:t>Hvala za pozornost!</a:t>
            </a:r>
            <a:endParaRPr b="1" sz="48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15650" y="2285400"/>
            <a:ext cx="891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Ime </a:t>
            </a:r>
            <a:r>
              <a:rPr lang="sl">
                <a:solidFill>
                  <a:srgbClr val="FF0000"/>
                </a:solidFill>
              </a:rPr>
              <a:t>NEON</a:t>
            </a:r>
            <a:r>
              <a:rPr lang="sl"/>
              <a:t> izhaja iz grške besede </a:t>
            </a:r>
            <a:r>
              <a:rPr lang="sl">
                <a:solidFill>
                  <a:srgbClr val="0000FF"/>
                </a:solidFill>
              </a:rPr>
              <a:t>NEOS</a:t>
            </a:r>
            <a:r>
              <a:rPr lang="sl"/>
              <a:t>, kar pomeni </a:t>
            </a:r>
            <a:r>
              <a:rPr lang="sl">
                <a:solidFill>
                  <a:srgbClr val="00FF00"/>
                </a:solidFill>
              </a:rPr>
              <a:t>NOVO</a:t>
            </a:r>
            <a:r>
              <a:rPr lang="sl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531300"/>
            <a:ext cx="2287775" cy="19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8100" y="531300"/>
            <a:ext cx="2287798" cy="19217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4500" y="531300"/>
            <a:ext cx="2287798" cy="19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9488" y="2792188"/>
            <a:ext cx="1722575" cy="14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1913" y="2792199"/>
            <a:ext cx="1722575" cy="1446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27100" y="2792188"/>
            <a:ext cx="1722575" cy="1446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325" y="2792187"/>
            <a:ext cx="1722575" cy="144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16"/>
          <p:cNvSpPr/>
          <p:nvPr/>
        </p:nvSpPr>
        <p:spPr>
          <a:xfrm>
            <a:off x="8444400" y="1152475"/>
            <a:ext cx="519900" cy="464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101750" y="1458275"/>
            <a:ext cx="124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/>
          <p:nvPr/>
        </p:nvCxnSpPr>
        <p:spPr>
          <a:xfrm>
            <a:off x="8642100" y="785425"/>
            <a:ext cx="124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93475"/>
            <a:ext cx="4156550" cy="41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250" y="1003088"/>
            <a:ext cx="4261000" cy="313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7"/>
          <p:cNvCxnSpPr/>
          <p:nvPr/>
        </p:nvCxnSpPr>
        <p:spPr>
          <a:xfrm>
            <a:off x="316525" y="440875"/>
            <a:ext cx="8512200" cy="414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 flipH="1" rot="10800000">
            <a:off x="316525" y="445100"/>
            <a:ext cx="8512200" cy="4178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7"/>
          <p:cNvSpPr/>
          <p:nvPr/>
        </p:nvSpPr>
        <p:spPr>
          <a:xfrm>
            <a:off x="327825" y="440875"/>
            <a:ext cx="8512200" cy="41487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75" y="211749"/>
            <a:ext cx="3338925" cy="435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425" y="211750"/>
            <a:ext cx="3338924" cy="43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690875" y="4568875"/>
            <a:ext cx="33390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l" sz="2300">
                <a:solidFill>
                  <a:schemeClr val="dk1"/>
                </a:solidFill>
              </a:rPr>
              <a:t>William Ramsay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5164388" y="4568875"/>
            <a:ext cx="33390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l" sz="2300">
                <a:solidFill>
                  <a:schemeClr val="dk1"/>
                </a:solidFill>
              </a:rPr>
              <a:t>Morris Travers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05225"/>
            <a:ext cx="85206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l" sz="3520"/>
              <a:t>Uporaba Neona</a:t>
            </a:r>
            <a:endParaRPr sz="3520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489" y="1186012"/>
            <a:ext cx="4817024" cy="334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305225"/>
            <a:ext cx="85206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l" sz="3520"/>
              <a:t>Uporaba Neona</a:t>
            </a:r>
            <a:endParaRPr sz="3520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750" y="1365675"/>
            <a:ext cx="2234499" cy="335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305225"/>
            <a:ext cx="85206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l" sz="3520"/>
              <a:t>Kaj je zamenjalo neonke?</a:t>
            </a:r>
            <a:endParaRPr sz="3520"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50" y="1085101"/>
            <a:ext cx="3551150" cy="35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275" y="1152475"/>
            <a:ext cx="3755876" cy="37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