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CF1FC-00BA-41B6-BD5F-40D6B9A14BEF}" v="255" dt="2021-06-06T19:29:20.422"/>
    <p1510:client id="{5E514DC9-29B4-3C5E-FF63-83C973C91DA6}" v="225" dt="2021-06-06T20:08:00.659"/>
    <p1510:client id="{6C0A5BB2-8A26-0FD0-48E1-53B2582653C4}" v="462" dt="2021-06-07T05:59:3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4:55:39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8149 6064 16383 0 0,'9'0'0'0'0,"2"-9"0"0"0,8-2 0 0 0,9 1 0 0 0,8-7 0 0 0,23-9 0 0 0,35-8 0 0 0,10 2 0 0 0,-4 6 0 0 0,14-9 0 0 0,-4 1 0 0 0,4-2 0 0 0,0 5 0 0 0,-11 9 0 0 0,2-2 0 0 0,-9 4 0 0 0,-12 6 0 0 0,-28 4 0 0 0,-25-3 0 0 0,-25-1 0 0 0,-14-5 0 0 0,-14 0 0 0 0,-3-6 0 0 0,-6 3 0 0 0,-5-4 0 0 0,-6 2 0 0 0,4-2 0 0 0,1 2 0 0 0,-2-3 0 0 0,-2 4 0 0 0,-4-3 0 0 0,-1 2 0 0 0,6-2 0 0 0,2 3 0 0 0,-1 5 0 0 0,-2-2 0 0 0,-3 2 0 0 0,-1-5 0 0 0,-3 3 0 0 0,-1-5 0 0 0,0 3 0 0 0,-1-4 0 0 0,1 2 0 0 0,7-2 0 0 0,4 3 0 0 0,-1 5 0 0 0,7-3 0 0 0,0 3 0 0 0,5-5 0 0 0,8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6T20:06:1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12914 5482 16383 0 0,'-9'0'0'0'0,"-10"0"0"0"0,-11 0 0 0 0,-9 0 0 0 0,-6 0 0 0 0,-3 0 0 0 0,-3 0 0 0 0,0 0 0 0 0,0 0 0 0 0,0 0 0 0 0,0 0 0 0 0,1 0 0 0 0,0 0 0 0 0,1 0 0 0 0,0 0 0 0 0,-1 0 0 0 0,1 0 0 0 0,0 0 0 0 0,0 0 0 0 0,0 0 0 0 0,0 0 0 0 0,-1 0 0 0 0,1 0 0 0 0,0 0 0 0 0,0 0 0 0 0,8-8 0 0 0,3-3 0 0 0,-1 0 0 0 0,-1 3 0 0 0,-4 1 0 0 0,-1 4 0 0 0,-2 1 0 0 0,-2 1 0 0 0,-8 1 0 0 0,-4 0 0 0 0,1-8 0 0 0,1-2 0 0 0,4-1 0 0 0,2 3 0 0 0,1 2 0 0 0,-6 2 0 0 0,-3 2 0 0 0,2 2 0 0 0,1 0 0 0 0,4 0 0 0 0,1 0 0 0 0,2-7 0 0 0,1-4 0 0 0,1 0 0 0 0,-8 3 0 0 0,-3 2 0 0 0,1 2 0 0 0,1 2 0 0 0,3 1 0 0 0,2 1 0 0 0,2 1 0 0 0,1-1 0 0 0,1 1 0 0 0,0-1 0 0 0,0-8 0 0 0,0-3 0 0 0,-8 0 0 0 0,-3 3 0 0 0,0 2 0 0 0,3 2 0 0 0,1 2 0 0 0,3 1 0 0 0,2 1 0 0 0,1 0 0 0 0,1 1 0 0 0,0-9 0 0 0,0-3 0 0 0,0 1 0 0 0,1 2 0 0 0,-1 2 0 0 0,0 2 0 0 0,-1 2 0 0 0,1 1 0 0 0,0 1 0 0 0,0 0 0 0 0,0 1 0 0 0,-1-1 0 0 0,1 1 0 0 0,0-1 0 0 0,0 0 0 0 0,-1 0 0 0 0,1 0 0 0 0,0 0 0 0 0,0 0 0 0 0,-9 0 0 0 0,-2-8 0 0 0,0-3 0 0 0,2 0 0 0 0,3 2 0 0 0,2 3 0 0 0,2 3 0 0 0,1 0 0 0 0,0 3 0 0 0,1 0 0 0 0,1 0 0 0 0,-1 1 0 0 0,0-1 0 0 0,0 0 0 0 0,0 1 0 0 0,0-1 0 0 0,0 0 0 0 0,0 0 0 0 0,-1 0 0 0 0,1 0 0 0 0,0 0 0 0 0,0 0 0 0 0,-1 0 0 0 0,1 0 0 0 0,0 0 0 0 0,0 0 0 0 0,-1 0 0 0 0,1 0 0 0 0,0 0 0 0 0,0 0 0 0 0,0 0 0 0 0,-1 0 0 0 0,1 0 0 0 0,0 0 0 0 0,0 0 0 0 0,-1 0 0 0 0,1 0 0 0 0,0 0 0 0 0,0 0 0 0 0,-1 0 0 0 0,1 0 0 0 0,0 0 0 0 0,0 0 0 0 0,0 0 0 0 0,-1 0 0 0 0,1 0 0 0 0,0 0 0 0 0,0 0 0 0 0,-1 0 0 0 0,1 0 0 0 0,0 0 0 0 0,0 0 0 0 0,0 0 0 0 0,-1 0 0 0 0,1 0 0 0 0,0 0 0 0 0,0 0 0 0 0,-1 0 0 0 0,1 0 0 0 0,0 0 0 0 0,0 0 0 0 0,0 0 0 0 0,-1 0 0 0 0,1 0 0 0 0,0 0 0 0 0,0 0 0 0 0,-1 0 0 0 0,1 0 0 0 0,0 0 0 0 0,0 0 0 0 0,0 0 0 0 0,-1 0 0 0 0,1 0 0 0 0,0 0 0 0 0,-9 0 0 0 0,-2 0 0 0 0,0 0 0 0 0,2 0 0 0 0,3 0 0 0 0,2 0 0 0 0,2 0 0 0 0,1 0 0 0 0,0 0 0 0 0,2 0 0 0 0,-1 0 0 0 0,8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4:55:39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4668 5815 16383 0 0,'-8'0'0'0'0,"-4"-9"0"0"0,2-10 0 0 0,1-11 0 0 0,-5-1 0 0 0,-1-2 0 0 0,-6 3 0 0 0,0-1 0 0 0,5-3 0 0 0,4-5 0 0 0,-4 4 0 0 0,1 0 0 0 0,-6 6 0 0 0,1 0 0 0 0,-4-4 0 0 0,1-5 0 0 0,-3 4 0 0 0,2 0 0 0 0,-2 5 0 0 0,2 0 0 0 0,14 4 0 0 0,9 15 0 0 0,13 10 0 0 0,4 12 0 0 0,8 5 0 0 0,0 7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4:55:39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688 5080 16383 0 0,'8'0'0'0'0,"12"0"0"0"0,10 0 0 0 0,9 0 0 0 0,5 0 0 0 0,5 0 0 0 0,1 0 0 0 0,2 0 0 0 0,-1 0 0 0 0,0 0 0 0 0,0 0 0 0 0,-1 0 0 0 0,-1 0 0 0 0,1 0 0 0 0,-1 0 0 0 0,0 0 0 0 0,0 0 0 0 0,1 0 0 0 0,-1 0 0 0 0,0 0 0 0 0,0 0 0 0 0,0 0 0 0 0,1 0 0 0 0,-1 0 0 0 0,0 0 0 0 0,0 0 0 0 0,0 0 0 0 0,-8 8 0 0 0,-3 3 0 0 0,1 0 0 0 0,10-2 0 0 0,5-3 0 0 0,2-2 0 0 0,0-2 0 0 0,-1-2 0 0 0,-2 0 0 0 0,-2 0 0 0 0,0 0 0 0 0,-2-1 0 0 0,1 1 0 0 0,-1-1 0 0 0,0 1 0 0 0,0 0 0 0 0,0 0 0 0 0,0 0 0 0 0,0 0 0 0 0,0 0 0 0 0,0 0 0 0 0,0 0 0 0 0,1 0 0 0 0,-1 0 0 0 0,0 0 0 0 0,0 0 0 0 0,0 0 0 0 0,1 0 0 0 0,-1 0 0 0 0,0 0 0 0 0,0 0 0 0 0,1 0 0 0 0,-1 0 0 0 0,0 0 0 0 0,0 0 0 0 0,1 0 0 0 0,-1 0 0 0 0,0 0 0 0 0,9 0 0 0 0,2 0 0 0 0,0 0 0 0 0,-2 0 0 0 0,-3 0 0 0 0,-2 0 0 0 0,-2 0 0 0 0,-1 0 0 0 0,-1 0 0 0 0,0 0 0 0 0,0 0 0 0 0,0 0 0 0 0,0 0 0 0 0,0 0 0 0 0,0 0 0 0 0,0 0 0 0 0,0 0 0 0 0,0 9 0 0 0,0 2 0 0 0,1-1 0 0 0,-1-1 0 0 0,0-3 0 0 0,0-2 0 0 0,1-2 0 0 0,-1-1 0 0 0,0-1 0 0 0,0-1 0 0 0,0 1 0 0 0,1-1 0 0 0,-1 1 0 0 0,0 0 0 0 0,0-1 0 0 0,1 1 0 0 0,-1 0 0 0 0,0 0 0 0 0,0 0 0 0 0,-8 9 0 0 0,-3 2 0 0 0,1 0 0 0 0,2-3 0 0 0,2-2 0 0 0,2-2 0 0 0,2-2 0 0 0,2-1 0 0 0,0-1 0 0 0,1-1 0 0 0,-1 1 0 0 0,1 0 0 0 0,0-1 0 0 0,-1 1 0 0 0,0 0 0 0 0,1 0 0 0 0,-1 0 0 0 0,0 0 0 0 0,0 0 0 0 0,1 0 0 0 0,-1 0 0 0 0,0 0 0 0 0,0 0 0 0 0,9 0 0 0 0,2 8 0 0 0,0 3 0 0 0,-2 0 0 0 0,-3-3 0 0 0,-2-2 0 0 0,-2-2 0 0 0,-1-2 0 0 0,0-1 0 0 0,-1-1 0 0 0,-1 0 0 0 0,1-1 0 0 0,0 1 0 0 0,0-1 0 0 0,0 1 0 0 0,0 0 0 0 0,0 0 0 0 0,0 0 0 0 0,1 0 0 0 0,-1 0 0 0 0,0 0 0 0 0,0 0 0 0 0,1 0 0 0 0,-1 0 0 0 0,0 0 0 0 0,0 0 0 0 0,1 0 0 0 0,-1 0 0 0 0,0 0 0 0 0,0 0 0 0 0,0 0 0 0 0,1 0 0 0 0,-1 0 0 0 0,0 0 0 0 0,0 0 0 0 0,1 0 0 0 0,-1 0 0 0 0,0 0 0 0 0,0 0 0 0 0,0 0 0 0 0,1 0 0 0 0,-1 0 0 0 0,0 0 0 0 0,0 0 0 0 0,1 0 0 0 0,-1 0 0 0 0,0 0 0 0 0,0 0 0 0 0,0 0 0 0 0,1 0 0 0 0,-1 0 0 0 0,0 0 0 0 0,0 0 0 0 0,1 0 0 0 0,-1 0 0 0 0,0 0 0 0 0,0 0 0 0 0,1 0 0 0 0,-1 0 0 0 0,0 0 0 0 0,0 0 0 0 0,0 0 0 0 0,1 0 0 0 0,-1 0 0 0 0,0 0 0 0 0,0 0 0 0 0,1 0 0 0 0,-1 0 0 0 0,0 0 0 0 0,0 0 0 0 0,0 0 0 0 0,1 0 0 0 0,-1 0 0 0 0,0 0 0 0 0,0 0 0 0 0,-8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err="1">
                <a:latin typeface="Bodoni MT Black"/>
                <a:cs typeface="Calibri Light"/>
              </a:rPr>
              <a:t>Pametni</a:t>
            </a:r>
            <a:r>
              <a:rPr lang="en-US" sz="6600" b="1" dirty="0">
                <a:latin typeface="Bodoni MT Black"/>
                <a:cs typeface="Calibri Light"/>
              </a:rPr>
              <a:t> toaster</a:t>
            </a:r>
            <a:endParaRPr lang="en-US" sz="6600" b="1">
              <a:latin typeface="Bodoni MT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Prva IoT </a:t>
            </a:r>
            <a:r>
              <a:rPr lang="en-US" dirty="0" err="1">
                <a:cs typeface="Calibri"/>
              </a:rPr>
              <a:t>naprava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92392"/>
            <a:ext cx="9144000" cy="2387600"/>
          </a:xfrm>
        </p:spPr>
        <p:txBody>
          <a:bodyPr/>
          <a:lstStyle/>
          <a:p>
            <a:r>
              <a:rPr lang="en-US" sz="6600" b="1" dirty="0">
                <a:latin typeface="Bodoni MT Black"/>
                <a:cs typeface="Calibri Light"/>
              </a:rPr>
              <a:t>Kaj je </a:t>
            </a:r>
            <a:r>
              <a:rPr lang="en-US" sz="6600" b="1" dirty="0">
                <a:solidFill>
                  <a:srgbClr val="FF0000"/>
                </a:solidFill>
                <a:latin typeface="Bodoni MT Black"/>
                <a:cs typeface="Calibri Light"/>
              </a:rPr>
              <a:t>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166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dirty="0">
                <a:cs typeface="Calibri"/>
              </a:rPr>
              <a:t>nternet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o</a:t>
            </a:r>
            <a:r>
              <a:rPr lang="en-US" dirty="0">
                <a:cs typeface="Calibri"/>
              </a:rPr>
              <a:t>f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dirty="0">
                <a:cs typeface="Calibri"/>
              </a:rPr>
              <a:t>hings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Internet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stvari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F0E171A-8E68-4394-ABBE-F9381C27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50" y="2399671"/>
            <a:ext cx="5489275" cy="37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21788"/>
            <a:ext cx="9144000" cy="2387600"/>
          </a:xfrm>
        </p:spPr>
        <p:txBody>
          <a:bodyPr/>
          <a:lstStyle/>
          <a:p>
            <a:r>
              <a:rPr lang="en-US" sz="6600" b="1" dirty="0">
                <a:latin typeface="Bodoni MT Black"/>
                <a:cs typeface="Calibri Light"/>
              </a:rPr>
              <a:t>Prva IoT </a:t>
            </a:r>
            <a:r>
              <a:rPr lang="en-US" sz="6600" b="1" dirty="0" err="1">
                <a:latin typeface="Bodoni MT Black"/>
                <a:cs typeface="Calibri Light"/>
              </a:rPr>
              <a:t>naprava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5788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>
                <a:latin typeface="Berlin Sans FB Demi"/>
                <a:cs typeface="Calibri"/>
              </a:rPr>
              <a:t>Pametni</a:t>
            </a:r>
            <a:r>
              <a:rPr lang="en-US" sz="3600" dirty="0">
                <a:latin typeface="Berlin Sans FB Demi"/>
                <a:cs typeface="Calibri"/>
              </a:rPr>
              <a:t> toaster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06B05EC-F788-49C7-9DA4-D8092933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3" y="1890513"/>
            <a:ext cx="9529312" cy="48597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F7376E-6BE2-4A49-80B1-844D711A81C0}"/>
                  </a:ext>
                </a:extLst>
              </p14:cNvPr>
              <p14:cNvContentPartPr/>
              <p14:nvPr/>
            </p14:nvContentPartPr>
            <p14:xfrm>
              <a:off x="5458046" y="2529021"/>
              <a:ext cx="504825" cy="390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F7376E-6BE2-4A49-80B1-844D711A81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9939" y="2511593"/>
                <a:ext cx="540677" cy="425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4D9DC0-39B5-4FAA-B186-745FD11F2489}"/>
                  </a:ext>
                </a:extLst>
              </p14:cNvPr>
              <p14:cNvContentPartPr/>
              <p14:nvPr/>
            </p14:nvContentPartPr>
            <p14:xfrm>
              <a:off x="2783848" y="2675086"/>
              <a:ext cx="3152775" cy="1047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4D9DC0-39B5-4FAA-B186-745FD11F24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5851" y="2657506"/>
                <a:ext cx="3188410" cy="13958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CDB7EEC-1DD5-4C34-B7BF-1C64648C9005}"/>
              </a:ext>
            </a:extLst>
          </p:cNvPr>
          <p:cNvSpPr txBox="1"/>
          <p:nvPr/>
        </p:nvSpPr>
        <p:spPr>
          <a:xfrm>
            <a:off x="62542" y="1715938"/>
            <a:ext cx="35339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Bodoni MT Black"/>
                <a:ea typeface="+mn-lt"/>
                <a:cs typeface="+mn-lt"/>
              </a:rPr>
              <a:t>John </a:t>
            </a:r>
            <a:r>
              <a:rPr lang="en-US" sz="3600" dirty="0" err="1">
                <a:latin typeface="Bodoni MT Black"/>
                <a:ea typeface="+mn-lt"/>
                <a:cs typeface="+mn-lt"/>
              </a:rPr>
              <a:t>Romkey</a:t>
            </a:r>
            <a:endParaRPr lang="en-US" sz="3600">
              <a:latin typeface="Bodoni MT Blac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6EFC7EF-A359-4B00-B0E2-5616A8D237FC}"/>
                  </a:ext>
                </a:extLst>
              </p14:cNvPr>
              <p14:cNvContentPartPr/>
              <p14:nvPr/>
            </p14:nvContentPartPr>
            <p14:xfrm>
              <a:off x="2667548" y="2471792"/>
              <a:ext cx="133350" cy="21907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6EFC7EF-A359-4B00-B0E2-5616A8D237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9479" y="2454394"/>
                <a:ext cx="169127" cy="25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A60709-2BC6-4C9D-8C20-A7E70CB061D2}"/>
                  </a:ext>
                </a:extLst>
              </p14:cNvPr>
              <p14:cNvContentPartPr/>
              <p14:nvPr/>
            </p14:nvContentPartPr>
            <p14:xfrm>
              <a:off x="248093" y="2392325"/>
              <a:ext cx="3524250" cy="76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A60709-2BC6-4C9D-8C20-A7E70CB061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456" y="2373275"/>
                <a:ext cx="3559885" cy="1139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82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21788"/>
            <a:ext cx="9144000" cy="2387600"/>
          </a:xfrm>
        </p:spPr>
        <p:txBody>
          <a:bodyPr/>
          <a:lstStyle/>
          <a:p>
            <a:r>
              <a:rPr lang="en-US" sz="6600" b="1" dirty="0" err="1">
                <a:latin typeface="Bodoni MT Black"/>
                <a:cs typeface="Calibri Light"/>
              </a:rPr>
              <a:t>Sestavni</a:t>
            </a:r>
            <a:r>
              <a:rPr lang="en-US" sz="6600" b="1" dirty="0">
                <a:latin typeface="Bodoni MT Black"/>
                <a:cs typeface="Calibri Light"/>
              </a:rPr>
              <a:t> deli</a:t>
            </a:r>
          </a:p>
        </p:txBody>
      </p:sp>
      <p:pic>
        <p:nvPicPr>
          <p:cNvPr id="13" name="Picture 13" descr="A picture containing connector&#10;&#10;Description automatically generated">
            <a:extLst>
              <a:ext uri="{FF2B5EF4-FFF2-40B4-BE49-F238E27FC236}">
                <a16:creationId xmlns:a16="http://schemas.microsoft.com/office/drawing/2014/main" id="{CA1410C8-0E77-42FE-A2E3-626ADD17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4" y="1495973"/>
            <a:ext cx="5359879" cy="402420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72F39E4-8997-4988-96F4-5AFABAAE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68" y="1424796"/>
            <a:ext cx="3994030" cy="4008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27E76E-0D57-4248-BD1F-E6944E95F4DC}"/>
              </a:ext>
            </a:extLst>
          </p:cNvPr>
          <p:cNvSpPr txBox="1"/>
          <p:nvPr/>
        </p:nvSpPr>
        <p:spPr>
          <a:xfrm>
            <a:off x="2208362" y="5587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Nikromova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žica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A6268-87E5-45E9-B95D-A32EAC0A391E}"/>
              </a:ext>
            </a:extLst>
          </p:cNvPr>
          <p:cNvSpPr txBox="1"/>
          <p:nvPr/>
        </p:nvSpPr>
        <p:spPr>
          <a:xfrm>
            <a:off x="8217199" y="55286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Esp32 </a:t>
            </a:r>
            <a:r>
              <a:rPr lang="en-US" dirty="0" err="1">
                <a:cs typeface="Calibri"/>
              </a:rPr>
              <a:t>mikrokontroler</a:t>
            </a:r>
          </a:p>
        </p:txBody>
      </p:sp>
    </p:spTree>
    <p:extLst>
      <p:ext uri="{BB962C8B-B14F-4D97-AF65-F5344CB8AC3E}">
        <p14:creationId xmlns:p14="http://schemas.microsoft.com/office/powerpoint/2010/main" val="421051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21788"/>
            <a:ext cx="9144000" cy="2387600"/>
          </a:xfrm>
        </p:spPr>
        <p:txBody>
          <a:bodyPr/>
          <a:lstStyle/>
          <a:p>
            <a:r>
              <a:rPr lang="en-US" sz="6600" b="1" dirty="0" err="1">
                <a:latin typeface="Bodoni MT Black"/>
                <a:cs typeface="Calibri Light"/>
              </a:rPr>
              <a:t>Razlogi</a:t>
            </a:r>
            <a:r>
              <a:rPr lang="en-US" sz="6600" b="1" dirty="0">
                <a:latin typeface="Bodoni MT Black"/>
                <a:cs typeface="Calibri Light"/>
              </a:rPr>
              <a:t> </a:t>
            </a:r>
            <a:r>
              <a:rPr lang="en-US" sz="6600" b="1" dirty="0" err="1">
                <a:latin typeface="Bodoni MT Black"/>
                <a:cs typeface="Calibri Light"/>
              </a:rPr>
              <a:t>uporabe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352D2-EC8B-4610-99CE-901A6871317D}"/>
              </a:ext>
            </a:extLst>
          </p:cNvPr>
          <p:cNvSpPr txBox="1"/>
          <p:nvPr/>
        </p:nvSpPr>
        <p:spPr>
          <a:xfrm>
            <a:off x="2424023" y="1173193"/>
            <a:ext cx="7358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Vsak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pametni</a:t>
            </a:r>
            <a:r>
              <a:rPr lang="en-US" dirty="0">
                <a:cs typeface="Calibri"/>
              </a:rPr>
              <a:t> toaster </a:t>
            </a:r>
            <a:r>
              <a:rPr lang="en-US" dirty="0" err="1">
                <a:cs typeface="Calibri"/>
              </a:rPr>
              <a:t>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različen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razlog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uporabo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Naprimer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Toasteroid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pametni</a:t>
            </a:r>
            <a:r>
              <a:rPr lang="en-US" dirty="0">
                <a:cs typeface="Calibri"/>
              </a:rPr>
              <a:t> toaster </a:t>
            </a:r>
            <a:r>
              <a:rPr lang="en-US" dirty="0" err="1">
                <a:cs typeface="Calibri"/>
              </a:rPr>
              <a:t>lahko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toast </a:t>
            </a:r>
            <a:r>
              <a:rPr lang="en-US" dirty="0" err="1">
                <a:cs typeface="Calibri"/>
              </a:rPr>
              <a:t>riše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napiše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sporočilo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vremensko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napoved</a:t>
            </a:r>
            <a:r>
              <a:rPr lang="en-US" dirty="0">
                <a:cs typeface="Calibri"/>
              </a:rPr>
              <a:t>.</a:t>
            </a:r>
          </a:p>
        </p:txBody>
      </p:sp>
      <p:pic>
        <p:nvPicPr>
          <p:cNvPr id="10" name="Picture 10" descr="A picture containing text, indoor, kitchen appliance, appliance&#10;&#10;Description automatically generated">
            <a:extLst>
              <a:ext uri="{FF2B5EF4-FFF2-40B4-BE49-F238E27FC236}">
                <a16:creationId xmlns:a16="http://schemas.microsoft.com/office/drawing/2014/main" id="{9A6AF634-6A9F-4A64-8FD5-DB8018F6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971136"/>
            <a:ext cx="5086709" cy="4885426"/>
          </a:xfrm>
          <a:prstGeom prst="rect">
            <a:avLst/>
          </a:prstGeom>
        </p:spPr>
      </p:pic>
      <p:pic>
        <p:nvPicPr>
          <p:cNvPr id="11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CE4993-41FF-4E63-8475-69F35A5D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15" y="2942085"/>
            <a:ext cx="4626633" cy="35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21788"/>
            <a:ext cx="9144000" cy="2387600"/>
          </a:xfrm>
        </p:spPr>
        <p:txBody>
          <a:bodyPr/>
          <a:lstStyle/>
          <a:p>
            <a:r>
              <a:rPr lang="en-US" sz="6600" b="1" dirty="0" err="1">
                <a:latin typeface="Bodoni MT Black"/>
                <a:cs typeface="Calibri Light"/>
              </a:rPr>
              <a:t>Primerjava</a:t>
            </a:r>
          </a:p>
        </p:txBody>
      </p:sp>
      <p:pic>
        <p:nvPicPr>
          <p:cNvPr id="10" name="Picture 10" descr="A picture containing text, indoor, kitchen appliance, appliance&#10;&#10;Description automatically generated">
            <a:extLst>
              <a:ext uri="{FF2B5EF4-FFF2-40B4-BE49-F238E27FC236}">
                <a16:creationId xmlns:a16="http://schemas.microsoft.com/office/drawing/2014/main" id="{9A6AF634-6A9F-4A64-8FD5-DB8018F6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539816"/>
            <a:ext cx="5532407" cy="5316746"/>
          </a:xfrm>
          <a:prstGeom prst="rect">
            <a:avLst/>
          </a:prstGeom>
        </p:spPr>
      </p:pic>
      <p:pic>
        <p:nvPicPr>
          <p:cNvPr id="11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CE4993-41FF-4E63-8475-69F35A5D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6" y="2194463"/>
            <a:ext cx="5589916" cy="43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92392"/>
            <a:ext cx="9144000" cy="2387600"/>
          </a:xfrm>
        </p:spPr>
        <p:txBody>
          <a:bodyPr/>
          <a:lstStyle/>
          <a:p>
            <a:r>
              <a:rPr lang="en-US" sz="6600" b="1" dirty="0" err="1">
                <a:latin typeface="Bahnschrift Condensed"/>
                <a:cs typeface="Calibri Light"/>
              </a:rPr>
              <a:t>Čiščenje</a:t>
            </a:r>
            <a:endParaRPr lang="en-US" sz="6600" b="1">
              <a:latin typeface="Bahnschrift Condensed"/>
              <a:cs typeface="Calibri Light"/>
            </a:endParaRPr>
          </a:p>
        </p:txBody>
      </p:sp>
      <p:pic>
        <p:nvPicPr>
          <p:cNvPr id="3" name="Picture 3" descr="A picture containing dirty, kitchen appliance&#10;&#10;Description automatically generated">
            <a:extLst>
              <a:ext uri="{FF2B5EF4-FFF2-40B4-BE49-F238E27FC236}">
                <a16:creationId xmlns:a16="http://schemas.microsoft.com/office/drawing/2014/main" id="{77C4CF72-03CC-4D73-A87C-8D197F14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9" y="2012303"/>
            <a:ext cx="5158596" cy="3997961"/>
          </a:xfrm>
          <a:prstGeom prst="rect">
            <a:avLst/>
          </a:prstGeom>
        </p:spPr>
      </p:pic>
      <p:pic>
        <p:nvPicPr>
          <p:cNvPr id="4" name="Picture 4" descr="A picture containing person, appliance, kitchen appliance&#10;&#10;Description automatically generated">
            <a:extLst>
              <a:ext uri="{FF2B5EF4-FFF2-40B4-BE49-F238E27FC236}">
                <a16:creationId xmlns:a16="http://schemas.microsoft.com/office/drawing/2014/main" id="{48C87275-C15A-4D56-B102-32BE30E1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31" y="2014268"/>
            <a:ext cx="4037162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Pametni toaster</vt:lpstr>
      <vt:lpstr>Kaj je IoT</vt:lpstr>
      <vt:lpstr>Prva IoT naprava</vt:lpstr>
      <vt:lpstr>Sestavni deli</vt:lpstr>
      <vt:lpstr>Razlogi uporabe</vt:lpstr>
      <vt:lpstr>Primerjava</vt:lpstr>
      <vt:lpstr>Čiščenje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199</cp:revision>
  <dcterms:created xsi:type="dcterms:W3CDTF">2021-06-06T19:14:16Z</dcterms:created>
  <dcterms:modified xsi:type="dcterms:W3CDTF">2021-06-07T05:59:45Z</dcterms:modified>
</cp:coreProperties>
</file>