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8.7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7" id="2147483660"/>
    <p:sldMasterId r:id="rId8" id="2147483672"/>
  </p:sldMasterIdLst>
  <p:sldIdLst>
    <p:sldId r:id="rId9" id="25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0" Type="http://schemas.openxmlformats.org/officeDocument/2006/relationships/tags" Target="tags/tag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2.xml" /><Relationship Id="rId6" Type="http://schemas.openxmlformats.org/officeDocument/2006/relationships/tableStyles" Target="tableStyles.xml" /><Relationship Id="rId7" Type="http://schemas.openxmlformats.org/officeDocument/2006/relationships/slideMaster" Target="slideMasters/slideMaster1.xml" /><Relationship Id="rId8" Type="http://schemas.openxmlformats.org/officeDocument/2006/relationships/slideMaster" Target="slideMasters/slideMaster2.xml" /><Relationship Id="rId9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7645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0222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5967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7645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1408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2838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60902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7354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3332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8360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76937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1408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1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3862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0222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5967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2838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60902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7354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3332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8360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76937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1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3862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1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fast"/>
  <p:timing>
    <p:tnLst>
      <p:par>
        <p:cTn id="1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1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fast"/>
  <p:timing>
    <p:tnLst>
      <p:par>
        <p:cTn id="1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xmlns:r="http://schemas.openxmlformats.org/officeDocument/2006/relationships"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1">
                <a:solidFill>
                  <a:schemeClr val="bg1"/>
                </a:solidFill>
              </a:rPr>
              <a:t>Placeholder title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1">
                <a:solidFill>
                  <a:schemeClr val="bg1"/>
                </a:solidFill>
              </a:rPr>
              <a:t>Placeholder subtitle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45095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:tag name="AS_NET" val="5.0.17"/>
  <p:tag name="AS_OS" val="Unix 5.15.0.104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Geor" typeface="Sylfaen"/>
        <a:font script="Hans" typeface="等线 Light"/>
        <a:font script="Laoo" typeface="DokChampa"/>
        <a:font script="Mong" typeface="Mongolian Baiti"/>
        <a:font script="Ethi" typeface="Nyala"/>
        <a:font script="Jpan" typeface="游ゴシック Light"/>
        <a:font script="Hebr" typeface="Times New Roman"/>
        <a:font script="Khmr" typeface="MoolBoran"/>
        <a:font script="Deva" typeface="Mangal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Angsana New"/>
        <a:font script="Viet" typeface="Times New Roman"/>
        <a:font script="Telu" typeface="Gautami"/>
        <a:font script="Arab" typeface="Times New Roman"/>
        <a:font script="Syrc" typeface="Estrangelo Edessa"/>
        <a:font script="Mlym" typeface="Kartika"/>
        <a:font script="Gujr" typeface="Shruti"/>
        <a:font script="Orya" typeface="Kalinga"/>
      </a:majorFont>
      <a:minorFont>
        <a:latin typeface="Calibri" panose="020f0502020204030204"/>
        <a:ea typeface=""/>
        <a:cs typeface=""/>
        <a:font script="Geor" typeface="Sylfaen"/>
        <a:font script="Hans" typeface="等线"/>
        <a:font script="Laoo" typeface="DokChampa"/>
        <a:font script="Mong" typeface="Mongolian Baiti"/>
        <a:font script="Ethi" typeface="Nyala"/>
        <a:font script="Jpan" typeface="游ゴシック"/>
        <a:font script="Hebr" typeface="Arial"/>
        <a:font script="Khmr" typeface="DaunPenh"/>
        <a:font script="Deva" typeface="Mangal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Cordia New"/>
        <a:font script="Viet" typeface="Arial"/>
        <a:font script="Telu" typeface="Gautami"/>
        <a:font script="Arab" typeface="Arial"/>
        <a:font script="Syrc" typeface="Estrangelo Edessa"/>
        <a:font script="Mlym" typeface="Kartika"/>
        <a:font script="Gujr" typeface="Shruti"/>
        <a:font script="Orya" typeface="Kaling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Viet" typeface="Times New Roman"/>
        <a:font script="Hans" typeface="宋体"/>
        <a:font script="Mong" typeface="Mongolian Baiti"/>
        <a:font script="Laoo" typeface="DokChampa"/>
        <a:font script="Deva" typeface="Mangal"/>
        <a:font script="Ethi" typeface="Nyala"/>
        <a:font script="Jpan" typeface="ＭＳ Ｐゴシック"/>
        <a:font script="Hebr" typeface="Times New Roman"/>
        <a:font script="Khmr" typeface="MoolBoran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Geor" typeface="Sylfaen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Angsana New"/>
        <a:font script="Telu" typeface="Gautami"/>
        <a:font script="Arab" typeface="Times New Roman"/>
        <a:font script="Syrc" typeface="Estrangelo Edessa"/>
        <a:font script="Mlym" typeface="Kartika"/>
        <a:font script="Gujr" typeface="Shruti"/>
        <a:font script="Orya" typeface="Kalinga"/>
      </a:majorFont>
      <a:minorFont>
        <a:latin typeface="Calibri"/>
        <a:ea typeface=""/>
        <a:cs typeface=""/>
        <a:font script="Viet" typeface="Arial"/>
        <a:font script="Hans" typeface="宋体"/>
        <a:font script="Mong" typeface="Mongolian Baiti"/>
        <a:font script="Laoo" typeface="DokChampa"/>
        <a:font script="Deva" typeface="Mangal"/>
        <a:font script="Ethi" typeface="Nyala"/>
        <a:font script="Jpan" typeface="ＭＳ Ｐゴシック"/>
        <a:font script="Hebr" typeface="Arial"/>
        <a:font script="Khmr" typeface="DaunPenh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Geor" typeface="Sylfaen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Cordia New"/>
        <a:font script="Telu" typeface="Gautami"/>
        <a:font script="Arab" typeface="Arial"/>
        <a:font script="Syrc" typeface="Estrangelo Edessa"/>
        <a:font script="Mlym" typeface="Kartika"/>
        <a:font script="Gujr" typeface="Shruti"/>
        <a:font script="Orya" typeface="Kaling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Geor" typeface="Sylfaen"/>
        <a:font script="Hans" typeface="等线 Light"/>
        <a:font script="Mong" typeface="Mongolian Baiti"/>
        <a:font script="Laoo" typeface="DokChampa"/>
        <a:font script="Deva" typeface="Mangal"/>
        <a:font script="Ethi" typeface="Nyala"/>
        <a:font script="Jpan" typeface="游ゴシック Light"/>
        <a:font script="Hebr" typeface="Times New Roman"/>
        <a:font script="Khmr" typeface="MoolBoran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Angsana New"/>
        <a:font script="Viet" typeface="Times New Roman"/>
        <a:font script="Telu" typeface="Gautami"/>
        <a:font script="Arab" typeface="Times New Roman"/>
        <a:font script="Syrc" typeface="Estrangelo Edessa"/>
        <a:font script="Mlym" typeface="Kartika"/>
        <a:font script="Gujr" typeface="Shruti"/>
        <a:font script="Orya" typeface="Kalinga"/>
      </a:majorFont>
      <a:minorFont>
        <a:latin typeface="Calibri" panose="020f0502020204030204"/>
        <a:ea typeface=""/>
        <a:cs typeface=""/>
        <a:font script="Geor" typeface="Sylfaen"/>
        <a:font script="Hans" typeface="等线"/>
        <a:font script="Mong" typeface="Mongolian Baiti"/>
        <a:font script="Laoo" typeface="DokChampa"/>
        <a:font script="Deva" typeface="Mangal"/>
        <a:font script="Ethi" typeface="Nyala"/>
        <a:font script="Jpan" typeface="游ゴシック"/>
        <a:font script="Hebr" typeface="Arial"/>
        <a:font script="Khmr" typeface="DaunPenh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Cordia New"/>
        <a:font script="Viet" typeface="Arial"/>
        <a:font script="Telu" typeface="Gautami"/>
        <a:font script="Arab" typeface="Arial"/>
        <a:font script="Syrc" typeface="Estrangelo Edessa"/>
        <a:font script="Mlym" typeface="Kartika"/>
        <a:font script="Gujr" typeface="Shruti"/>
        <a:font script="Orya" typeface="Kaling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2023-11-05T11:25:43.4404204Z</dcterms:created>
  <dcterms:modified xsi:type="dcterms:W3CDTF">2023-11-05T11:25:43.4404218Z</dcterms:modified>
</cp:coreProperties>
</file>