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8.7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7" id="2147483660"/>
    <p:sldMasterId r:id="rId8" id="2147483672"/>
    <p:sldMasterId r:id="rId9" id="2147483684"/>
  </p:sldMasterIdLst>
  <p:sldIdLst>
    <p:sldId r:id="rId10" id="257"/>
    <p:sldId r:id="rId11" id="25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0" Type="http://schemas.openxmlformats.org/officeDocument/2006/relationships/slide" Target="slides/slide1.xml" /><Relationship Id="rId11" Type="http://schemas.openxmlformats.org/officeDocument/2006/relationships/slide" Target="slides/slide2.xml" /><Relationship Id="rId12" Type="http://schemas.openxmlformats.org/officeDocument/2006/relationships/tags" Target="tags/tag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3.xml" /><Relationship Id="rId6" Type="http://schemas.openxmlformats.org/officeDocument/2006/relationships/tableStyles" Target="tableStyles.xml" /><Relationship Id="rId7" Type="http://schemas.openxmlformats.org/officeDocument/2006/relationships/slideMaster" Target="slideMasters/slideMaster1.xml" /><Relationship Id="rId8" Type="http://schemas.openxmlformats.org/officeDocument/2006/relationships/slideMaster" Target="slideMasters/slideMaster2.xml" /><Relationship Id="rId9" Type="http://schemas.openxmlformats.org/officeDocument/2006/relationships/slideMaster" Target="slideMasters/slideMaster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1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8764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1408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2838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022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596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60902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 dirty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7354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3332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8360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76937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1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38624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/>
              <a:t>Click to edit Master text styles</a:t>
            </a:r>
          </a:p>
          <a:p>
            <a:pPr lvl="1"/>
            <a:r>
              <a:rPr lang="en-US" dirty="1"/>
              <a:t>Second level</a:t>
            </a:r>
          </a:p>
          <a:p>
            <a:pPr lvl="2"/>
            <a:r>
              <a:rPr lang="en-US" dirty="1"/>
              <a:t>Third level</a:t>
            </a:r>
          </a:p>
          <a:p>
            <a:pPr lvl="3"/>
            <a:r>
              <a:rPr lang="en-US" dirty="1"/>
              <a:t>Fourth level</a:t>
            </a:r>
          </a:p>
          <a:p>
            <a:pPr lvl="4"/>
            <a:r>
              <a:rPr lang="en-US" dirty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177FC92-101A-4DAD-8A84-2EE893732FBE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70EFB57A-6FA3-4011-A984-D0770B0275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fast"/>
  <p:timing>
    <p:tnLst>
      <p:par>
        <p:cTn id="1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xmlns:r="http://schemas.openxmlformats.org/officeDocument/2006/relationships"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title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subtitle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xmlns:r="http://schemas.openxmlformats.org/officeDocument/2006/relationships"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title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1">
                <a:solidFill>
                  <a:schemeClr val="bg1"/>
                </a:solidFill>
              </a:rPr>
              <a:t>Placeholder subtitle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5095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5.0.17"/>
  <p:tag name="AS_OS" val="Unix 5.15.0.104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Geor" typeface="Sylfaen"/>
        <a:font script="Hans" typeface="等线 Light"/>
        <a:font script="Laoo" typeface="DokChampa"/>
        <a:font script="Mong" typeface="Mongolian Baiti"/>
        <a:font script="Ethi" typeface="Nyala"/>
        <a:font script="Jpan" typeface="游ゴシック Light"/>
        <a:font script="Hebr" typeface="Times New Roman"/>
        <a:font script="Khmr" typeface="MoolBoran"/>
        <a:font script="Deva" typeface="Mangal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Viet" typeface="Times New Roman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 panose="020f0502020204030204"/>
        <a:ea typeface=""/>
        <a:cs typeface=""/>
        <a:font script="Geor" typeface="Sylfaen"/>
        <a:font script="Hans" typeface="等线"/>
        <a:font script="Laoo" typeface="DokChampa"/>
        <a:font script="Mong" typeface="Mongolian Baiti"/>
        <a:font script="Ethi" typeface="Nyala"/>
        <a:font script="Jpan" typeface="游ゴシック"/>
        <a:font script="Hebr" typeface="Arial"/>
        <a:font script="Khmr" typeface="DaunPenh"/>
        <a:font script="Deva" typeface="Mangal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Viet" typeface="Arial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Geor" typeface="Sylfaen"/>
        <a:font script="Hans" typeface="等线 Light"/>
        <a:font script="Mong" typeface="Mongolian Baiti"/>
        <a:font script="Laoo" typeface="DokChampa"/>
        <a:font script="Deva" typeface="Mangal"/>
        <a:font script="Ethi" typeface="Nyala"/>
        <a:font script="Jpan" typeface="游ゴシック Light"/>
        <a:font script="Hebr" typeface="Times New Roman"/>
        <a:font script="Khmr" typeface="MoolBoran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Viet" typeface="Times New Roman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 panose="020f0502020204030204"/>
        <a:ea typeface=""/>
        <a:cs typeface=""/>
        <a:font script="Geor" typeface="Sylfaen"/>
        <a:font script="Hans" typeface="等线"/>
        <a:font script="Mong" typeface="Mongolian Baiti"/>
        <a:font script="Laoo" typeface="DokChampa"/>
        <a:font script="Deva" typeface="Mangal"/>
        <a:font script="Ethi" typeface="Nyala"/>
        <a:font script="Jpan" typeface="游ゴシック"/>
        <a:font script="Hebr" typeface="Arial"/>
        <a:font script="Khmr" typeface="DaunPenh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Viet" typeface="Arial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Viet" typeface="Times New Roman"/>
        <a:font script="Hans" typeface="宋体"/>
        <a:font script="Mong" typeface="Mongolian Baiti"/>
        <a:font script="Laoo" typeface="DokChampa"/>
        <a:font script="Deva" typeface="Mangal"/>
        <a:font script="Ethi" typeface="Nyala"/>
        <a:font script="Jpan" typeface="ＭＳ Ｐゴシック"/>
        <a:font script="Hebr" typeface="Times New Roman"/>
        <a:font script="Khmr" typeface="MoolBoran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Geor" typeface="Sylfaen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/>
        <a:ea typeface=""/>
        <a:cs typeface=""/>
        <a:font script="Viet" typeface="Arial"/>
        <a:font script="Hans" typeface="宋体"/>
        <a:font script="Mong" typeface="Mongolian Baiti"/>
        <a:font script="Laoo" typeface="DokChampa"/>
        <a:font script="Deva" typeface="Mangal"/>
        <a:font script="Ethi" typeface="Nyala"/>
        <a:font script="Jpan" typeface="ＭＳ Ｐゴシック"/>
        <a:font script="Hebr" typeface="Arial"/>
        <a:font script="Khmr" typeface="DaunPenh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Geor" typeface="Sylfaen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Geor" typeface="Sylfaen"/>
        <a:font script="Hans" typeface="等线 Light"/>
        <a:font script="Mong" typeface="Mongolian Baiti"/>
        <a:font script="Laoo" typeface="DokChampa"/>
        <a:font script="Deva" typeface="Mangal"/>
        <a:font script="Ethi" typeface="Nyala"/>
        <a:font script="Jpan" typeface="游ゴシック Light"/>
        <a:font script="Hebr" typeface="Times New Roman"/>
        <a:font script="Khmr" typeface="MoolBoran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Angsana New"/>
        <a:font script="Viet" typeface="Times New Roman"/>
        <a:font script="Telu" typeface="Gautami"/>
        <a:font script="Arab" typeface="Times New Roman"/>
        <a:font script="Syrc" typeface="Estrangelo Edessa"/>
        <a:font script="Mlym" typeface="Kartika"/>
        <a:font script="Gujr" typeface="Shruti"/>
        <a:font script="Orya" typeface="Kalinga"/>
      </a:majorFont>
      <a:minorFont>
        <a:latin typeface="Calibri" panose="020f0502020204030204"/>
        <a:ea typeface=""/>
        <a:cs typeface=""/>
        <a:font script="Geor" typeface="Sylfaen"/>
        <a:font script="Hans" typeface="等线"/>
        <a:font script="Mong" typeface="Mongolian Baiti"/>
        <a:font script="Laoo" typeface="DokChampa"/>
        <a:font script="Deva" typeface="Mangal"/>
        <a:font script="Ethi" typeface="Nyala"/>
        <a:font script="Jpan" typeface="游ゴシック"/>
        <a:font script="Hebr" typeface="Arial"/>
        <a:font script="Khmr" typeface="DaunPenh"/>
        <a:font script="Tibt" typeface="Microsoft Himalaya"/>
        <a:font script="Yiii" typeface="Microsoft Yi Baiti"/>
        <a:font script="Beng" typeface="Vrinda"/>
        <a:font script="Thaa" typeface="MV Boli"/>
        <a:font script="Guru" typeface="Raavi"/>
        <a:font script="Taml" typeface="Latha"/>
        <a:font script="Cher" typeface="Plantagenet Cherokee"/>
        <a:font script="Sinh" typeface="Iskoola Pota"/>
        <a:font script="Hang" typeface="맑은 고딕"/>
        <a:font script="Cans" typeface="Euphemia"/>
        <a:font script="Hant" typeface="新細明體"/>
        <a:font script="Uigh" typeface="Microsoft Uighur"/>
        <a:font script="Knda" typeface="Tunga"/>
        <a:font script="Thai" typeface="Cordia New"/>
        <a:font script="Viet" typeface="Arial"/>
        <a:font script="Telu" typeface="Gautami"/>
        <a:font script="Arab" typeface="Arial"/>
        <a:font script="Syrc" typeface="Estrangelo Edessa"/>
        <a:font script="Mlym" typeface="Kartika"/>
        <a:font script="Gujr" typeface="Shruti"/>
        <a:font script="Orya" typeface="Kaling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r="5400000" dist="1905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2023-11-05T11:47:06.0997215Z</dcterms:created>
  <dcterms:modified xsi:type="dcterms:W3CDTF">2023-11-05T11:47:06.0997229Z</dcterms:modified>
</cp:coreProperties>
</file>