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88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60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85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91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52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96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27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53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9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77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63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01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A6BE8-3F23-4B52-8A92-B068DF55C8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Placeholder title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14267-279B-474A-932B-8678041D11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Placeholder subtitle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04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Placeholder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Placeholder title</dc:title>
  <dc:creator>Chris Hawkins</dc:creator>
  <cp:lastModifiedBy>Chris Hawkins</cp:lastModifiedBy>
  <cp:revision>1</cp:revision>
  <dcterms:created xsi:type="dcterms:W3CDTF">2021-09-08T07:58:06Z</dcterms:created>
  <dcterms:modified xsi:type="dcterms:W3CDTF">2021-09-08T08:00:48Z</dcterms:modified>
</cp:coreProperties>
</file>