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64" r:id="rId4"/>
    <p:sldId id="265" r:id="rId5"/>
    <p:sldId id="268" r:id="rId6"/>
    <p:sldId id="258" r:id="rId7"/>
    <p:sldId id="266" r:id="rId8"/>
    <p:sldId id="262" r:id="rId9"/>
    <p:sldId id="259" r:id="rId10"/>
    <p:sldId id="269" r:id="rId11"/>
    <p:sldId id="260" r:id="rId12"/>
    <p:sldId id="267" r:id="rId13"/>
    <p:sldId id="270" r:id="rId14"/>
    <p:sldId id="261" r:id="rId15"/>
    <p:sldId id="271" r:id="rId16"/>
    <p:sldId id="263"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E09DE3-712E-7CDB-E29E-6E4479449727}" v="93" dt="2025-10-06T00:53:33.125"/>
    <p1510:client id="{A3DE307E-C48C-3DD8-938B-0D72DD28E1D5}" v="7" dt="2025-10-06T16:11:16.207"/>
    <p1510:client id="{FD4BB059-5AA3-3E51-A16C-2FFA242930CE}" v="77" dt="2025-10-06T21:15:23.2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ter, Roger (carte2rr)" userId="S::carte2rr@ucmail.uc.edu::c366a706-276d-41ed-93b1-258c940ce5b2" providerId="AD" clId="Web-{FD4BB059-5AA3-3E51-A16C-2FFA242930CE}"/>
    <pc:docChg chg="addSld modSld">
      <pc:chgData name="Carter, Roger (carte2rr)" userId="S::carte2rr@ucmail.uc.edu::c366a706-276d-41ed-93b1-258c940ce5b2" providerId="AD" clId="Web-{FD4BB059-5AA3-3E51-A16C-2FFA242930CE}" dt="2025-10-06T21:16:00.354" v="79" actId="20577"/>
      <pc:docMkLst>
        <pc:docMk/>
      </pc:docMkLst>
      <pc:sldChg chg="addSp delSp modSp">
        <pc:chgData name="Carter, Roger (carte2rr)" userId="S::carte2rr@ucmail.uc.edu::c366a706-276d-41ed-93b1-258c940ce5b2" providerId="AD" clId="Web-{FD4BB059-5AA3-3E51-A16C-2FFA242930CE}" dt="2025-10-06T16:18:52.926" v="7" actId="1076"/>
        <pc:sldMkLst>
          <pc:docMk/>
          <pc:sldMk cId="1860981041" sldId="258"/>
        </pc:sldMkLst>
        <pc:picChg chg="del">
          <ac:chgData name="Carter, Roger (carte2rr)" userId="S::carte2rr@ucmail.uc.edu::c366a706-276d-41ed-93b1-258c940ce5b2" providerId="AD" clId="Web-{FD4BB059-5AA3-3E51-A16C-2FFA242930CE}" dt="2025-10-06T16:18:47.160" v="6"/>
          <ac:picMkLst>
            <pc:docMk/>
            <pc:sldMk cId="1860981041" sldId="258"/>
            <ac:picMk id="3" creationId="{C12E40A4-5EC0-F704-B03F-56F26561C70B}"/>
          </ac:picMkLst>
        </pc:picChg>
        <pc:picChg chg="add mod">
          <ac:chgData name="Carter, Roger (carte2rr)" userId="S::carte2rr@ucmail.uc.edu::c366a706-276d-41ed-93b1-258c940ce5b2" providerId="AD" clId="Web-{FD4BB059-5AA3-3E51-A16C-2FFA242930CE}" dt="2025-10-06T16:18:52.926" v="7" actId="1076"/>
          <ac:picMkLst>
            <pc:docMk/>
            <pc:sldMk cId="1860981041" sldId="258"/>
            <ac:picMk id="4" creationId="{A8FC0C4F-2A32-CE03-69A9-4FC9339BE3C6}"/>
          </ac:picMkLst>
        </pc:picChg>
      </pc:sldChg>
      <pc:sldChg chg="addSp delSp modSp">
        <pc:chgData name="Carter, Roger (carte2rr)" userId="S::carte2rr@ucmail.uc.edu::c366a706-276d-41ed-93b1-258c940ce5b2" providerId="AD" clId="Web-{FD4BB059-5AA3-3E51-A16C-2FFA242930CE}" dt="2025-10-06T21:00:52.166" v="16" actId="14100"/>
        <pc:sldMkLst>
          <pc:docMk/>
          <pc:sldMk cId="780801593" sldId="260"/>
        </pc:sldMkLst>
        <pc:spChg chg="del mod">
          <ac:chgData name="Carter, Roger (carte2rr)" userId="S::carte2rr@ucmail.uc.edu::c366a706-276d-41ed-93b1-258c940ce5b2" providerId="AD" clId="Web-{FD4BB059-5AA3-3E51-A16C-2FFA242930CE}" dt="2025-10-06T21:00:29.260" v="13"/>
          <ac:spMkLst>
            <pc:docMk/>
            <pc:sldMk cId="780801593" sldId="260"/>
            <ac:spMk id="3" creationId="{A407C650-10E8-E892-9F8F-1C04A63FB9E4}"/>
          </ac:spMkLst>
        </pc:spChg>
        <pc:picChg chg="add mod">
          <ac:chgData name="Carter, Roger (carte2rr)" userId="S::carte2rr@ucmail.uc.edu::c366a706-276d-41ed-93b1-258c940ce5b2" providerId="AD" clId="Web-{FD4BB059-5AA3-3E51-A16C-2FFA242930CE}" dt="2025-10-06T21:00:52.166" v="16" actId="14100"/>
          <ac:picMkLst>
            <pc:docMk/>
            <pc:sldMk cId="780801593" sldId="260"/>
            <ac:picMk id="4" creationId="{3F9A382A-03A2-2C65-AD78-B92E43A10C9F}"/>
          </ac:picMkLst>
        </pc:picChg>
      </pc:sldChg>
      <pc:sldChg chg="modSp">
        <pc:chgData name="Carter, Roger (carte2rr)" userId="S::carte2rr@ucmail.uc.edu::c366a706-276d-41ed-93b1-258c940ce5b2" providerId="AD" clId="Web-{FD4BB059-5AA3-3E51-A16C-2FFA242930CE}" dt="2025-10-06T21:14:22.259" v="40" actId="20577"/>
        <pc:sldMkLst>
          <pc:docMk/>
          <pc:sldMk cId="779158221" sldId="262"/>
        </pc:sldMkLst>
        <pc:spChg chg="mod">
          <ac:chgData name="Carter, Roger (carte2rr)" userId="S::carte2rr@ucmail.uc.edu::c366a706-276d-41ed-93b1-258c940ce5b2" providerId="AD" clId="Web-{FD4BB059-5AA3-3E51-A16C-2FFA242930CE}" dt="2025-10-06T21:14:18.056" v="39" actId="20577"/>
          <ac:spMkLst>
            <pc:docMk/>
            <pc:sldMk cId="779158221" sldId="262"/>
            <ac:spMk id="2" creationId="{7952E187-3D74-E938-8E39-D67D6E78F7E8}"/>
          </ac:spMkLst>
        </pc:spChg>
        <pc:spChg chg="mod">
          <ac:chgData name="Carter, Roger (carte2rr)" userId="S::carte2rr@ucmail.uc.edu::c366a706-276d-41ed-93b1-258c940ce5b2" providerId="AD" clId="Web-{FD4BB059-5AA3-3E51-A16C-2FFA242930CE}" dt="2025-10-06T21:14:22.259" v="40" actId="20577"/>
          <ac:spMkLst>
            <pc:docMk/>
            <pc:sldMk cId="779158221" sldId="262"/>
            <ac:spMk id="3" creationId="{30A50FC3-4F5D-8749-4FBE-51E23D2A24B0}"/>
          </ac:spMkLst>
        </pc:spChg>
      </pc:sldChg>
      <pc:sldChg chg="modSp">
        <pc:chgData name="Carter, Roger (carte2rr)" userId="S::carte2rr@ucmail.uc.edu::c366a706-276d-41ed-93b1-258c940ce5b2" providerId="AD" clId="Web-{FD4BB059-5AA3-3E51-A16C-2FFA242930CE}" dt="2025-10-06T21:16:00.354" v="79" actId="20577"/>
        <pc:sldMkLst>
          <pc:docMk/>
          <pc:sldMk cId="1241594988" sldId="265"/>
        </pc:sldMkLst>
        <pc:graphicFrameChg chg="modGraphic">
          <ac:chgData name="Carter, Roger (carte2rr)" userId="S::carte2rr@ucmail.uc.edu::c366a706-276d-41ed-93b1-258c940ce5b2" providerId="AD" clId="Web-{FD4BB059-5AA3-3E51-A16C-2FFA242930CE}" dt="2025-10-06T21:16:00.354" v="79" actId="20577"/>
          <ac:graphicFrameMkLst>
            <pc:docMk/>
            <pc:sldMk cId="1241594988" sldId="265"/>
            <ac:graphicFrameMk id="6" creationId="{6B0446E3-57D0-A4C8-80C6-6545C2487B9F}"/>
          </ac:graphicFrameMkLst>
        </pc:graphicFrameChg>
      </pc:sldChg>
      <pc:sldChg chg="delSp add replId">
        <pc:chgData name="Carter, Roger (carte2rr)" userId="S::carte2rr@ucmail.uc.edu::c366a706-276d-41ed-93b1-258c940ce5b2" providerId="AD" clId="Web-{FD4BB059-5AA3-3E51-A16C-2FFA242930CE}" dt="2025-10-06T21:14:40.415" v="50"/>
        <pc:sldMkLst>
          <pc:docMk/>
          <pc:sldMk cId="3732918883" sldId="267"/>
        </pc:sldMkLst>
        <pc:picChg chg="del">
          <ac:chgData name="Carter, Roger (carte2rr)" userId="S::carte2rr@ucmail.uc.edu::c366a706-276d-41ed-93b1-258c940ce5b2" providerId="AD" clId="Web-{FD4BB059-5AA3-3E51-A16C-2FFA242930CE}" dt="2025-10-06T21:14:40.415" v="50"/>
          <ac:picMkLst>
            <pc:docMk/>
            <pc:sldMk cId="3732918883" sldId="267"/>
            <ac:picMk id="4" creationId="{BFC9D106-451B-FF12-361B-D34000440740}"/>
          </ac:picMkLst>
        </pc:picChg>
      </pc:sldChg>
      <pc:sldChg chg="addSp delSp modSp add replId">
        <pc:chgData name="Carter, Roger (carte2rr)" userId="S::carte2rr@ucmail.uc.edu::c366a706-276d-41ed-93b1-258c940ce5b2" providerId="AD" clId="Web-{FD4BB059-5AA3-3E51-A16C-2FFA242930CE}" dt="2025-10-06T21:14:02.634" v="30" actId="20577"/>
        <pc:sldMkLst>
          <pc:docMk/>
          <pc:sldMk cId="1448272234" sldId="268"/>
        </pc:sldMkLst>
        <pc:spChg chg="mod">
          <ac:chgData name="Carter, Roger (carte2rr)" userId="S::carte2rr@ucmail.uc.edu::c366a706-276d-41ed-93b1-258c940ce5b2" providerId="AD" clId="Web-{FD4BB059-5AA3-3E51-A16C-2FFA242930CE}" dt="2025-10-06T21:14:02.634" v="30" actId="20577"/>
          <ac:spMkLst>
            <pc:docMk/>
            <pc:sldMk cId="1448272234" sldId="268"/>
            <ac:spMk id="2" creationId="{B0051686-433F-F28E-975B-4D2B3EB0941D}"/>
          </ac:spMkLst>
        </pc:spChg>
        <pc:spChg chg="del">
          <ac:chgData name="Carter, Roger (carte2rr)" userId="S::carte2rr@ucmail.uc.edu::c366a706-276d-41ed-93b1-258c940ce5b2" providerId="AD" clId="Web-{FD4BB059-5AA3-3E51-A16C-2FFA242930CE}" dt="2025-10-06T21:13:47.180" v="18"/>
          <ac:spMkLst>
            <pc:docMk/>
            <pc:sldMk cId="1448272234" sldId="268"/>
            <ac:spMk id="11" creationId="{272EFE8B-1ACB-11FA-EC5F-9F534D438C71}"/>
          </ac:spMkLst>
        </pc:spChg>
        <pc:spChg chg="add mod">
          <ac:chgData name="Carter, Roger (carte2rr)" userId="S::carte2rr@ucmail.uc.edu::c366a706-276d-41ed-93b1-258c940ce5b2" providerId="AD" clId="Web-{FD4BB059-5AA3-3E51-A16C-2FFA242930CE}" dt="2025-10-06T21:13:50.430" v="19"/>
          <ac:spMkLst>
            <pc:docMk/>
            <pc:sldMk cId="1448272234" sldId="268"/>
            <ac:spMk id="17" creationId="{E489C994-CD48-85CA-C1D0-508839E750A2}"/>
          </ac:spMkLst>
        </pc:spChg>
        <pc:graphicFrameChg chg="del">
          <ac:chgData name="Carter, Roger (carte2rr)" userId="S::carte2rr@ucmail.uc.edu::c366a706-276d-41ed-93b1-258c940ce5b2" providerId="AD" clId="Web-{FD4BB059-5AA3-3E51-A16C-2FFA242930CE}" dt="2025-10-06T21:13:50.430" v="19"/>
          <ac:graphicFrameMkLst>
            <pc:docMk/>
            <pc:sldMk cId="1448272234" sldId="268"/>
            <ac:graphicFrameMk id="6" creationId="{0DC05C9F-59B5-F31A-72F1-E613179D40F5}"/>
          </ac:graphicFrameMkLst>
        </pc:graphicFrameChg>
      </pc:sldChg>
      <pc:sldChg chg="modSp add replId">
        <pc:chgData name="Carter, Roger (carte2rr)" userId="S::carte2rr@ucmail.uc.edu::c366a706-276d-41ed-93b1-258c940ce5b2" providerId="AD" clId="Web-{FD4BB059-5AA3-3E51-A16C-2FFA242930CE}" dt="2025-10-06T21:14:32.775" v="49" actId="20577"/>
        <pc:sldMkLst>
          <pc:docMk/>
          <pc:sldMk cId="783786737" sldId="269"/>
        </pc:sldMkLst>
        <pc:spChg chg="mod">
          <ac:chgData name="Carter, Roger (carte2rr)" userId="S::carte2rr@ucmail.uc.edu::c366a706-276d-41ed-93b1-258c940ce5b2" providerId="AD" clId="Web-{FD4BB059-5AA3-3E51-A16C-2FFA242930CE}" dt="2025-10-06T21:14:32.775" v="49" actId="20577"/>
          <ac:spMkLst>
            <pc:docMk/>
            <pc:sldMk cId="783786737" sldId="269"/>
            <ac:spMk id="2" creationId="{925D9CF5-C58D-3D58-3105-3B0AA9B9BD9C}"/>
          </ac:spMkLst>
        </pc:spChg>
      </pc:sldChg>
      <pc:sldChg chg="modSp add replId">
        <pc:chgData name="Carter, Roger (carte2rr)" userId="S::carte2rr@ucmail.uc.edu::c366a706-276d-41ed-93b1-258c940ce5b2" providerId="AD" clId="Web-{FD4BB059-5AA3-3E51-A16C-2FFA242930CE}" dt="2025-10-06T21:14:55.572" v="63" actId="20577"/>
        <pc:sldMkLst>
          <pc:docMk/>
          <pc:sldMk cId="3679642691" sldId="270"/>
        </pc:sldMkLst>
        <pc:spChg chg="mod">
          <ac:chgData name="Carter, Roger (carte2rr)" userId="S::carte2rr@ucmail.uc.edu::c366a706-276d-41ed-93b1-258c940ce5b2" providerId="AD" clId="Web-{FD4BB059-5AA3-3E51-A16C-2FFA242930CE}" dt="2025-10-06T21:14:55.572" v="63" actId="20577"/>
          <ac:spMkLst>
            <pc:docMk/>
            <pc:sldMk cId="3679642691" sldId="270"/>
            <ac:spMk id="2" creationId="{44FC3439-E7BC-1904-6309-98B64956BB5D}"/>
          </ac:spMkLst>
        </pc:spChg>
      </pc:sldChg>
      <pc:sldChg chg="modSp add replId">
        <pc:chgData name="Carter, Roger (carte2rr)" userId="S::carte2rr@ucmail.uc.edu::c366a706-276d-41ed-93b1-258c940ce5b2" providerId="AD" clId="Web-{FD4BB059-5AA3-3E51-A16C-2FFA242930CE}" dt="2025-10-06T21:15:07.744" v="67" actId="20577"/>
        <pc:sldMkLst>
          <pc:docMk/>
          <pc:sldMk cId="2585303327" sldId="271"/>
        </pc:sldMkLst>
        <pc:spChg chg="mod">
          <ac:chgData name="Carter, Roger (carte2rr)" userId="S::carte2rr@ucmail.uc.edu::c366a706-276d-41ed-93b1-258c940ce5b2" providerId="AD" clId="Web-{FD4BB059-5AA3-3E51-A16C-2FFA242930CE}" dt="2025-10-06T21:15:07.744" v="67" actId="20577"/>
          <ac:spMkLst>
            <pc:docMk/>
            <pc:sldMk cId="2585303327" sldId="271"/>
            <ac:spMk id="2" creationId="{67CF93C1-7AB8-E269-BA6B-1B3751D5E7C6}"/>
          </ac:spMkLst>
        </pc:spChg>
      </pc:sldChg>
      <pc:sldChg chg="modSp add replId">
        <pc:chgData name="Carter, Roger (carte2rr)" userId="S::carte2rr@ucmail.uc.edu::c366a706-276d-41ed-93b1-258c940ce5b2" providerId="AD" clId="Web-{FD4BB059-5AA3-3E51-A16C-2FFA242930CE}" dt="2025-10-06T21:15:21.197" v="70" actId="20577"/>
        <pc:sldMkLst>
          <pc:docMk/>
          <pc:sldMk cId="3614846471" sldId="272"/>
        </pc:sldMkLst>
        <pc:spChg chg="mod">
          <ac:chgData name="Carter, Roger (carte2rr)" userId="S::carte2rr@ucmail.uc.edu::c366a706-276d-41ed-93b1-258c940ce5b2" providerId="AD" clId="Web-{FD4BB059-5AA3-3E51-A16C-2FFA242930CE}" dt="2025-10-06T21:15:21.197" v="70" actId="20577"/>
          <ac:spMkLst>
            <pc:docMk/>
            <pc:sldMk cId="3614846471" sldId="272"/>
            <ac:spMk id="2" creationId="{8C502B49-BC52-D5C2-FB5A-FDC82653C5CB}"/>
          </ac:spMkLst>
        </pc:spChg>
      </pc:sldChg>
    </pc:docChg>
  </pc:docChgLst>
  <pc:docChgLst>
    <pc:chgData name="Carter, Roger (carte2rr)" userId="S::carte2rr@ucmail.uc.edu::c366a706-276d-41ed-93b1-258c940ce5b2" providerId="AD" clId="Web-{3F2C80E7-4FA4-4D60-665F-97FAF2D0CE9B}"/>
    <pc:docChg chg="modSld">
      <pc:chgData name="Carter, Roger (carte2rr)" userId="S::carte2rr@ucmail.uc.edu::c366a706-276d-41ed-93b1-258c940ce5b2" providerId="AD" clId="Web-{3F2C80E7-4FA4-4D60-665F-97FAF2D0CE9B}" dt="2025-09-22T23:31:46.434" v="158" actId="20577"/>
      <pc:docMkLst>
        <pc:docMk/>
      </pc:docMkLst>
      <pc:sldChg chg="modSp">
        <pc:chgData name="Carter, Roger (carte2rr)" userId="S::carte2rr@ucmail.uc.edu::c366a706-276d-41ed-93b1-258c940ce5b2" providerId="AD" clId="Web-{3F2C80E7-4FA4-4D60-665F-97FAF2D0CE9B}" dt="2025-09-22T22:43:21.458" v="86" actId="20577"/>
        <pc:sldMkLst>
          <pc:docMk/>
          <pc:sldMk cId="234457337" sldId="257"/>
        </pc:sldMkLst>
      </pc:sldChg>
      <pc:sldChg chg="modSp">
        <pc:chgData name="Carter, Roger (carte2rr)" userId="S::carte2rr@ucmail.uc.edu::c366a706-276d-41ed-93b1-258c940ce5b2" providerId="AD" clId="Web-{3F2C80E7-4FA4-4D60-665F-97FAF2D0CE9B}" dt="2025-09-22T22:52:16.328" v="101" actId="20577"/>
        <pc:sldMkLst>
          <pc:docMk/>
          <pc:sldMk cId="1860981041" sldId="258"/>
        </pc:sldMkLst>
      </pc:sldChg>
      <pc:sldChg chg="modSp">
        <pc:chgData name="Carter, Roger (carte2rr)" userId="S::carte2rr@ucmail.uc.edu::c366a706-276d-41ed-93b1-258c940ce5b2" providerId="AD" clId="Web-{3F2C80E7-4FA4-4D60-665F-97FAF2D0CE9B}" dt="2025-09-22T23:21:45.161" v="118" actId="20577"/>
        <pc:sldMkLst>
          <pc:docMk/>
          <pc:sldMk cId="780801593" sldId="260"/>
        </pc:sldMkLst>
      </pc:sldChg>
      <pc:sldChg chg="modSp">
        <pc:chgData name="Carter, Roger (carte2rr)" userId="S::carte2rr@ucmail.uc.edu::c366a706-276d-41ed-93b1-258c940ce5b2" providerId="AD" clId="Web-{3F2C80E7-4FA4-4D60-665F-97FAF2D0CE9B}" dt="2025-09-22T23:31:46.434" v="158" actId="20577"/>
        <pc:sldMkLst>
          <pc:docMk/>
          <pc:sldMk cId="972003695" sldId="261"/>
        </pc:sldMkLst>
        <pc:spChg chg="mod">
          <ac:chgData name="Carter, Roger (carte2rr)" userId="S::carte2rr@ucmail.uc.edu::c366a706-276d-41ed-93b1-258c940ce5b2" providerId="AD" clId="Web-{3F2C80E7-4FA4-4D60-665F-97FAF2D0CE9B}" dt="2025-09-22T23:31:46.434" v="158" actId="20577"/>
          <ac:spMkLst>
            <pc:docMk/>
            <pc:sldMk cId="972003695" sldId="261"/>
            <ac:spMk id="3" creationId="{99D21699-01AC-2A1C-C948-D6FF134681D9}"/>
          </ac:spMkLst>
        </pc:spChg>
      </pc:sldChg>
    </pc:docChg>
  </pc:docChgLst>
  <pc:docChgLst>
    <pc:chgData name="Carter, Roger (carte2rr)" userId="S::carte2rr@ucmail.uc.edu::c366a706-276d-41ed-93b1-258c940ce5b2" providerId="AD" clId="Web-{A3DE307E-C48C-3DD8-938B-0D72DD28E1D5}"/>
    <pc:docChg chg="modSld">
      <pc:chgData name="Carter, Roger (carte2rr)" userId="S::carte2rr@ucmail.uc.edu::c366a706-276d-41ed-93b1-258c940ce5b2" providerId="AD" clId="Web-{A3DE307E-C48C-3DD8-938B-0D72DD28E1D5}" dt="2025-10-06T16:11:16.207" v="5" actId="1076"/>
      <pc:docMkLst>
        <pc:docMk/>
      </pc:docMkLst>
      <pc:sldChg chg="addSp delSp modSp">
        <pc:chgData name="Carter, Roger (carte2rr)" userId="S::carte2rr@ucmail.uc.edu::c366a706-276d-41ed-93b1-258c940ce5b2" providerId="AD" clId="Web-{A3DE307E-C48C-3DD8-938B-0D72DD28E1D5}" dt="2025-10-06T16:11:16.207" v="5" actId="1076"/>
        <pc:sldMkLst>
          <pc:docMk/>
          <pc:sldMk cId="1860981041" sldId="258"/>
        </pc:sldMkLst>
        <pc:picChg chg="add mod">
          <ac:chgData name="Carter, Roger (carte2rr)" userId="S::carte2rr@ucmail.uc.edu::c366a706-276d-41ed-93b1-258c940ce5b2" providerId="AD" clId="Web-{A3DE307E-C48C-3DD8-938B-0D72DD28E1D5}" dt="2025-10-06T16:11:16.207" v="5" actId="1076"/>
          <ac:picMkLst>
            <pc:docMk/>
            <pc:sldMk cId="1860981041" sldId="258"/>
            <ac:picMk id="3" creationId="{C12E40A4-5EC0-F704-B03F-56F26561C70B}"/>
          </ac:picMkLst>
        </pc:picChg>
        <pc:picChg chg="del">
          <ac:chgData name="Carter, Roger (carte2rr)" userId="S::carte2rr@ucmail.uc.edu::c366a706-276d-41ed-93b1-258c940ce5b2" providerId="AD" clId="Web-{A3DE307E-C48C-3DD8-938B-0D72DD28E1D5}" dt="2025-10-06T16:10:59.832" v="0"/>
          <ac:picMkLst>
            <pc:docMk/>
            <pc:sldMk cId="1860981041" sldId="258"/>
            <ac:picMk id="6" creationId="{1A6CFAD1-289E-C1A3-9CEF-188D16143BA5}"/>
          </ac:picMkLst>
        </pc:picChg>
      </pc:sldChg>
    </pc:docChg>
  </pc:docChgLst>
  <pc:docChgLst>
    <pc:chgData name="Carter, Roger (carte2rr)" userId="S::carte2rr@ucmail.uc.edu::c366a706-276d-41ed-93b1-258c940ce5b2" providerId="AD" clId="Web-{0DDC84CB-F619-C4DA-1872-3FE3CC983C4C}"/>
    <pc:docChg chg="addSld modSld addMainMaster delMainMaster">
      <pc:chgData name="Carter, Roger (carte2rr)" userId="S::carte2rr@ucmail.uc.edu::c366a706-276d-41ed-93b1-258c940ce5b2" providerId="AD" clId="Web-{0DDC84CB-F619-C4DA-1872-3FE3CC983C4C}" dt="2025-09-21T15:01:20.849" v="66" actId="20577"/>
      <pc:docMkLst>
        <pc:docMk/>
      </pc:docMkLst>
      <pc:sldChg chg="addSp modSp mod setBg modClrScheme setClrOvrMap chgLayout">
        <pc:chgData name="Carter, Roger (carte2rr)" userId="S::carte2rr@ucmail.uc.edu::c366a706-276d-41ed-93b1-258c940ce5b2" providerId="AD" clId="Web-{0DDC84CB-F619-C4DA-1872-3FE3CC983C4C}" dt="2025-09-18T13:35:44.316" v="0"/>
        <pc:sldMkLst>
          <pc:docMk/>
          <pc:sldMk cId="109857222" sldId="256"/>
        </pc:sldMkLst>
        <pc:spChg chg="mod">
          <ac:chgData name="Carter, Roger (carte2rr)" userId="S::carte2rr@ucmail.uc.edu::c366a706-276d-41ed-93b1-258c940ce5b2" providerId="AD" clId="Web-{0DDC84CB-F619-C4DA-1872-3FE3CC983C4C}" dt="2025-09-18T13:35:44.316" v="0"/>
          <ac:spMkLst>
            <pc:docMk/>
            <pc:sldMk cId="109857222" sldId="256"/>
            <ac:spMk id="2" creationId="{00000000-0000-0000-0000-000000000000}"/>
          </ac:spMkLst>
        </pc:spChg>
        <pc:spChg chg="mod">
          <ac:chgData name="Carter, Roger (carte2rr)" userId="S::carte2rr@ucmail.uc.edu::c366a706-276d-41ed-93b1-258c940ce5b2" providerId="AD" clId="Web-{0DDC84CB-F619-C4DA-1872-3FE3CC983C4C}" dt="2025-09-18T13:35:44.316" v="0"/>
          <ac:spMkLst>
            <pc:docMk/>
            <pc:sldMk cId="109857222" sldId="256"/>
            <ac:spMk id="3" creationId="{00000000-0000-0000-0000-000000000000}"/>
          </ac:spMkLst>
        </pc:spChg>
        <pc:spChg chg="add">
          <ac:chgData name="Carter, Roger (carte2rr)" userId="S::carte2rr@ucmail.uc.edu::c366a706-276d-41ed-93b1-258c940ce5b2" providerId="AD" clId="Web-{0DDC84CB-F619-C4DA-1872-3FE3CC983C4C}" dt="2025-09-18T13:35:44.316" v="0"/>
          <ac:spMkLst>
            <pc:docMk/>
            <pc:sldMk cId="109857222" sldId="256"/>
            <ac:spMk id="9" creationId="{4AA13AD3-0A4F-475A-BEBB-DEEFF5C096C3}"/>
          </ac:spMkLst>
        </pc:spChg>
        <pc:spChg chg="add">
          <ac:chgData name="Carter, Roger (carte2rr)" userId="S::carte2rr@ucmail.uc.edu::c366a706-276d-41ed-93b1-258c940ce5b2" providerId="AD" clId="Web-{0DDC84CB-F619-C4DA-1872-3FE3CC983C4C}" dt="2025-09-18T13:35:44.316" v="0"/>
          <ac:spMkLst>
            <pc:docMk/>
            <pc:sldMk cId="109857222" sldId="256"/>
            <ac:spMk id="11" creationId="{52F9B1C2-7D20-4F91-A660-197C98B9A3B1}"/>
          </ac:spMkLst>
        </pc:spChg>
        <pc:spChg chg="add">
          <ac:chgData name="Carter, Roger (carte2rr)" userId="S::carte2rr@ucmail.uc.edu::c366a706-276d-41ed-93b1-258c940ce5b2" providerId="AD" clId="Web-{0DDC84CB-F619-C4DA-1872-3FE3CC983C4C}" dt="2025-09-18T13:35:44.316" v="0"/>
          <ac:spMkLst>
            <pc:docMk/>
            <pc:sldMk cId="109857222" sldId="256"/>
            <ac:spMk id="13" creationId="{A89C4E6E-ECA4-40E5-A54E-13E92B678E8C}"/>
          </ac:spMkLst>
        </pc:spChg>
        <pc:picChg chg="add">
          <ac:chgData name="Carter, Roger (carte2rr)" userId="S::carte2rr@ucmail.uc.edu::c366a706-276d-41ed-93b1-258c940ce5b2" providerId="AD" clId="Web-{0DDC84CB-F619-C4DA-1872-3FE3CC983C4C}" dt="2025-09-18T13:35:44.316" v="0"/>
          <ac:picMkLst>
            <pc:docMk/>
            <pc:sldMk cId="109857222" sldId="256"/>
            <ac:picMk id="4" creationId="{1C53EE7F-56C3-8E71-BF39-600E202DD966}"/>
          </ac:picMkLst>
        </pc:picChg>
      </pc:sldChg>
      <pc:sldChg chg="modSp new">
        <pc:chgData name="Carter, Roger (carte2rr)" userId="S::carte2rr@ucmail.uc.edu::c366a706-276d-41ed-93b1-258c940ce5b2" providerId="AD" clId="Web-{0DDC84CB-F619-C4DA-1872-3FE3CC983C4C}" dt="2025-09-21T14:58:58.996" v="18" actId="20577"/>
        <pc:sldMkLst>
          <pc:docMk/>
          <pc:sldMk cId="234457337" sldId="257"/>
        </pc:sldMkLst>
        <pc:spChg chg="mod">
          <ac:chgData name="Carter, Roger (carte2rr)" userId="S::carte2rr@ucmail.uc.edu::c366a706-276d-41ed-93b1-258c940ce5b2" providerId="AD" clId="Web-{0DDC84CB-F619-C4DA-1872-3FE3CC983C4C}" dt="2025-09-21T14:58:58.996" v="18" actId="20577"/>
          <ac:spMkLst>
            <pc:docMk/>
            <pc:sldMk cId="234457337" sldId="257"/>
            <ac:spMk id="2" creationId="{D01D602D-40D1-7DE4-DD00-22074F7C7141}"/>
          </ac:spMkLst>
        </pc:spChg>
      </pc:sldChg>
      <pc:sldChg chg="modSp new">
        <pc:chgData name="Carter, Roger (carte2rr)" userId="S::carte2rr@ucmail.uc.edu::c366a706-276d-41ed-93b1-258c940ce5b2" providerId="AD" clId="Web-{0DDC84CB-F619-C4DA-1872-3FE3CC983C4C}" dt="2025-09-21T14:59:42.578" v="40" actId="20577"/>
        <pc:sldMkLst>
          <pc:docMk/>
          <pc:sldMk cId="1860981041" sldId="258"/>
        </pc:sldMkLst>
        <pc:spChg chg="mod">
          <ac:chgData name="Carter, Roger (carte2rr)" userId="S::carte2rr@ucmail.uc.edu::c366a706-276d-41ed-93b1-258c940ce5b2" providerId="AD" clId="Web-{0DDC84CB-F619-C4DA-1872-3FE3CC983C4C}" dt="2025-09-21T14:59:42.578" v="40" actId="20577"/>
          <ac:spMkLst>
            <pc:docMk/>
            <pc:sldMk cId="1860981041" sldId="258"/>
            <ac:spMk id="2" creationId="{AEE339D4-F9E5-5AB9-5FF7-D281709C3ABD}"/>
          </ac:spMkLst>
        </pc:spChg>
      </pc:sldChg>
      <pc:sldChg chg="modSp new">
        <pc:chgData name="Carter, Roger (carte2rr)" userId="S::carte2rr@ucmail.uc.edu::c366a706-276d-41ed-93b1-258c940ce5b2" providerId="AD" clId="Web-{0DDC84CB-F619-C4DA-1872-3FE3CC983C4C}" dt="2025-09-21T14:59:36.827" v="39" actId="20577"/>
        <pc:sldMkLst>
          <pc:docMk/>
          <pc:sldMk cId="1209773676" sldId="259"/>
        </pc:sldMkLst>
        <pc:spChg chg="mod">
          <ac:chgData name="Carter, Roger (carte2rr)" userId="S::carte2rr@ucmail.uc.edu::c366a706-276d-41ed-93b1-258c940ce5b2" providerId="AD" clId="Web-{0DDC84CB-F619-C4DA-1872-3FE3CC983C4C}" dt="2025-09-21T14:59:36.827" v="39" actId="20577"/>
          <ac:spMkLst>
            <pc:docMk/>
            <pc:sldMk cId="1209773676" sldId="259"/>
            <ac:spMk id="2" creationId="{CBC9885C-43A6-8157-0C20-7F664A47CFCB}"/>
          </ac:spMkLst>
        </pc:spChg>
      </pc:sldChg>
      <pc:sldChg chg="modSp new">
        <pc:chgData name="Carter, Roger (carte2rr)" userId="S::carte2rr@ucmail.uc.edu::c366a706-276d-41ed-93b1-258c940ce5b2" providerId="AD" clId="Web-{0DDC84CB-F619-C4DA-1872-3FE3CC983C4C}" dt="2025-09-21T15:01:01.582" v="61" actId="20577"/>
        <pc:sldMkLst>
          <pc:docMk/>
          <pc:sldMk cId="780801593" sldId="260"/>
        </pc:sldMkLst>
        <pc:spChg chg="mod">
          <ac:chgData name="Carter, Roger (carte2rr)" userId="S::carte2rr@ucmail.uc.edu::c366a706-276d-41ed-93b1-258c940ce5b2" providerId="AD" clId="Web-{0DDC84CB-F619-C4DA-1872-3FE3CC983C4C}" dt="2025-09-21T15:01:01.582" v="61" actId="20577"/>
          <ac:spMkLst>
            <pc:docMk/>
            <pc:sldMk cId="780801593" sldId="260"/>
            <ac:spMk id="2" creationId="{89803F41-34C9-0F3F-BE15-2B486E505B60}"/>
          </ac:spMkLst>
        </pc:spChg>
      </pc:sldChg>
      <pc:sldChg chg="modSp new">
        <pc:chgData name="Carter, Roger (carte2rr)" userId="S::carte2rr@ucmail.uc.edu::c366a706-276d-41ed-93b1-258c940ce5b2" providerId="AD" clId="Web-{0DDC84CB-F619-C4DA-1872-3FE3CC983C4C}" dt="2025-09-21T15:01:20.849" v="66" actId="20577"/>
        <pc:sldMkLst>
          <pc:docMk/>
          <pc:sldMk cId="972003695" sldId="261"/>
        </pc:sldMkLst>
        <pc:spChg chg="mod">
          <ac:chgData name="Carter, Roger (carte2rr)" userId="S::carte2rr@ucmail.uc.edu::c366a706-276d-41ed-93b1-258c940ce5b2" providerId="AD" clId="Web-{0DDC84CB-F619-C4DA-1872-3FE3CC983C4C}" dt="2025-09-21T15:01:20.849" v="66" actId="20577"/>
          <ac:spMkLst>
            <pc:docMk/>
            <pc:sldMk cId="972003695" sldId="261"/>
            <ac:spMk id="2" creationId="{7202C71F-7AB7-B9A4-1885-8A0BDC99C698}"/>
          </ac:spMkLst>
        </pc:spChg>
      </pc:sldChg>
      <pc:sldMasterChg chg="add addSldLayout">
        <pc:chgData name="Carter, Roger (carte2rr)" userId="S::carte2rr@ucmail.uc.edu::c366a706-276d-41ed-93b1-258c940ce5b2" providerId="AD" clId="Web-{0DDC84CB-F619-C4DA-1872-3FE3CC983C4C}" dt="2025-09-18T13:35:44.316" v="0"/>
        <pc:sldMasterMkLst>
          <pc:docMk/>
          <pc:sldMasterMk cId="2945196150" sldId="2147483773"/>
        </pc:sldMasterMkLst>
        <pc:sldLayoutChg chg="add">
          <pc:chgData name="Carter, Roger (carte2rr)" userId="S::carte2rr@ucmail.uc.edu::c366a706-276d-41ed-93b1-258c940ce5b2" providerId="AD" clId="Web-{0DDC84CB-F619-C4DA-1872-3FE3CC983C4C}" dt="2025-09-18T13:35:44.316" v="0"/>
          <pc:sldLayoutMkLst>
            <pc:docMk/>
            <pc:sldMasterMk cId="2945196150" sldId="2147483773"/>
            <pc:sldLayoutMk cId="3727084699" sldId="2147483762"/>
          </pc:sldLayoutMkLst>
        </pc:sldLayoutChg>
        <pc:sldLayoutChg chg="add">
          <pc:chgData name="Carter, Roger (carte2rr)" userId="S::carte2rr@ucmail.uc.edu::c366a706-276d-41ed-93b1-258c940ce5b2" providerId="AD" clId="Web-{0DDC84CB-F619-C4DA-1872-3FE3CC983C4C}" dt="2025-09-18T13:35:44.316" v="0"/>
          <pc:sldLayoutMkLst>
            <pc:docMk/>
            <pc:sldMasterMk cId="2945196150" sldId="2147483773"/>
            <pc:sldLayoutMk cId="3733241988" sldId="2147483763"/>
          </pc:sldLayoutMkLst>
        </pc:sldLayoutChg>
        <pc:sldLayoutChg chg="add">
          <pc:chgData name="Carter, Roger (carte2rr)" userId="S::carte2rr@ucmail.uc.edu::c366a706-276d-41ed-93b1-258c940ce5b2" providerId="AD" clId="Web-{0DDC84CB-F619-C4DA-1872-3FE3CC983C4C}" dt="2025-09-18T13:35:44.316" v="0"/>
          <pc:sldLayoutMkLst>
            <pc:docMk/>
            <pc:sldMasterMk cId="2945196150" sldId="2147483773"/>
            <pc:sldLayoutMk cId="1419245235" sldId="2147483764"/>
          </pc:sldLayoutMkLst>
        </pc:sldLayoutChg>
        <pc:sldLayoutChg chg="add">
          <pc:chgData name="Carter, Roger (carte2rr)" userId="S::carte2rr@ucmail.uc.edu::c366a706-276d-41ed-93b1-258c940ce5b2" providerId="AD" clId="Web-{0DDC84CB-F619-C4DA-1872-3FE3CC983C4C}" dt="2025-09-18T13:35:44.316" v="0"/>
          <pc:sldLayoutMkLst>
            <pc:docMk/>
            <pc:sldMasterMk cId="2945196150" sldId="2147483773"/>
            <pc:sldLayoutMk cId="1720225142" sldId="2147483765"/>
          </pc:sldLayoutMkLst>
        </pc:sldLayoutChg>
        <pc:sldLayoutChg chg="add">
          <pc:chgData name="Carter, Roger (carte2rr)" userId="S::carte2rr@ucmail.uc.edu::c366a706-276d-41ed-93b1-258c940ce5b2" providerId="AD" clId="Web-{0DDC84CB-F619-C4DA-1872-3FE3CC983C4C}" dt="2025-09-18T13:35:44.316" v="0"/>
          <pc:sldLayoutMkLst>
            <pc:docMk/>
            <pc:sldMasterMk cId="2945196150" sldId="2147483773"/>
            <pc:sldLayoutMk cId="820006394" sldId="2147483766"/>
          </pc:sldLayoutMkLst>
        </pc:sldLayoutChg>
        <pc:sldLayoutChg chg="add">
          <pc:chgData name="Carter, Roger (carte2rr)" userId="S::carte2rr@ucmail.uc.edu::c366a706-276d-41ed-93b1-258c940ce5b2" providerId="AD" clId="Web-{0DDC84CB-F619-C4DA-1872-3FE3CC983C4C}" dt="2025-09-18T13:35:44.316" v="0"/>
          <pc:sldLayoutMkLst>
            <pc:docMk/>
            <pc:sldMasterMk cId="2945196150" sldId="2147483773"/>
            <pc:sldLayoutMk cId="2774921166" sldId="2147483767"/>
          </pc:sldLayoutMkLst>
        </pc:sldLayoutChg>
        <pc:sldLayoutChg chg="add">
          <pc:chgData name="Carter, Roger (carte2rr)" userId="S::carte2rr@ucmail.uc.edu::c366a706-276d-41ed-93b1-258c940ce5b2" providerId="AD" clId="Web-{0DDC84CB-F619-C4DA-1872-3FE3CC983C4C}" dt="2025-09-18T13:35:44.316" v="0"/>
          <pc:sldLayoutMkLst>
            <pc:docMk/>
            <pc:sldMasterMk cId="2945196150" sldId="2147483773"/>
            <pc:sldLayoutMk cId="3273216703" sldId="2147483768"/>
          </pc:sldLayoutMkLst>
        </pc:sldLayoutChg>
        <pc:sldLayoutChg chg="add">
          <pc:chgData name="Carter, Roger (carte2rr)" userId="S::carte2rr@ucmail.uc.edu::c366a706-276d-41ed-93b1-258c940ce5b2" providerId="AD" clId="Web-{0DDC84CB-F619-C4DA-1872-3FE3CC983C4C}" dt="2025-09-18T13:35:44.316" v="0"/>
          <pc:sldLayoutMkLst>
            <pc:docMk/>
            <pc:sldMasterMk cId="2945196150" sldId="2147483773"/>
            <pc:sldLayoutMk cId="3874123059" sldId="2147483769"/>
          </pc:sldLayoutMkLst>
        </pc:sldLayoutChg>
        <pc:sldLayoutChg chg="add">
          <pc:chgData name="Carter, Roger (carte2rr)" userId="S::carte2rr@ucmail.uc.edu::c366a706-276d-41ed-93b1-258c940ce5b2" providerId="AD" clId="Web-{0DDC84CB-F619-C4DA-1872-3FE3CC983C4C}" dt="2025-09-18T13:35:44.316" v="0"/>
          <pc:sldLayoutMkLst>
            <pc:docMk/>
            <pc:sldMasterMk cId="2945196150" sldId="2147483773"/>
            <pc:sldLayoutMk cId="3095994455" sldId="2147483770"/>
          </pc:sldLayoutMkLst>
        </pc:sldLayoutChg>
        <pc:sldLayoutChg chg="add">
          <pc:chgData name="Carter, Roger (carte2rr)" userId="S::carte2rr@ucmail.uc.edu::c366a706-276d-41ed-93b1-258c940ce5b2" providerId="AD" clId="Web-{0DDC84CB-F619-C4DA-1872-3FE3CC983C4C}" dt="2025-09-18T13:35:44.316" v="0"/>
          <pc:sldLayoutMkLst>
            <pc:docMk/>
            <pc:sldMasterMk cId="2945196150" sldId="2147483773"/>
            <pc:sldLayoutMk cId="2358004947" sldId="2147483771"/>
          </pc:sldLayoutMkLst>
        </pc:sldLayoutChg>
        <pc:sldLayoutChg chg="add">
          <pc:chgData name="Carter, Roger (carte2rr)" userId="S::carte2rr@ucmail.uc.edu::c366a706-276d-41ed-93b1-258c940ce5b2" providerId="AD" clId="Web-{0DDC84CB-F619-C4DA-1872-3FE3CC983C4C}" dt="2025-09-18T13:35:44.316" v="0"/>
          <pc:sldLayoutMkLst>
            <pc:docMk/>
            <pc:sldMasterMk cId="2945196150" sldId="2147483773"/>
            <pc:sldLayoutMk cId="2786297620" sldId="2147483772"/>
          </pc:sldLayoutMkLst>
        </pc:sldLayoutChg>
      </pc:sldMasterChg>
    </pc:docChg>
  </pc:docChgLst>
  <pc:docChgLst>
    <pc:chgData name="Carter, Roger (carte2rr)" userId="S::carte2rr@ucmail.uc.edu::c366a706-276d-41ed-93b1-258c940ce5b2" providerId="AD" clId="Web-{2A2B0253-4041-F1F0-97C6-FD80D4CC1F11}"/>
    <pc:docChg chg="addSld modSld sldOrd">
      <pc:chgData name="Carter, Roger (carte2rr)" userId="S::carte2rr@ucmail.uc.edu::c366a706-276d-41ed-93b1-258c940ce5b2" providerId="AD" clId="Web-{2A2B0253-4041-F1F0-97C6-FD80D4CC1F11}" dt="2025-09-23T01:30:53.934" v="82" actId="20577"/>
      <pc:docMkLst>
        <pc:docMk/>
      </pc:docMkLst>
      <pc:sldChg chg="modSp">
        <pc:chgData name="Carter, Roger (carte2rr)" userId="S::carte2rr@ucmail.uc.edu::c366a706-276d-41ed-93b1-258c940ce5b2" providerId="AD" clId="Web-{2A2B0253-4041-F1F0-97C6-FD80D4CC1F11}" dt="2025-09-23T01:07:42.957" v="25" actId="20577"/>
        <pc:sldMkLst>
          <pc:docMk/>
          <pc:sldMk cId="234457337" sldId="257"/>
        </pc:sldMkLst>
      </pc:sldChg>
      <pc:sldChg chg="modSp">
        <pc:chgData name="Carter, Roger (carte2rr)" userId="S::carte2rr@ucmail.uc.edu::c366a706-276d-41ed-93b1-258c940ce5b2" providerId="AD" clId="Web-{2A2B0253-4041-F1F0-97C6-FD80D4CC1F11}" dt="2025-09-23T01:09:53.999" v="42" actId="20577"/>
        <pc:sldMkLst>
          <pc:docMk/>
          <pc:sldMk cId="1860981041" sldId="258"/>
        </pc:sldMkLst>
      </pc:sldChg>
      <pc:sldChg chg="modSp">
        <pc:chgData name="Carter, Roger (carte2rr)" userId="S::carte2rr@ucmail.uc.edu::c366a706-276d-41ed-93b1-258c940ce5b2" providerId="AD" clId="Web-{2A2B0253-4041-F1F0-97C6-FD80D4CC1F11}" dt="2025-09-23T01:12:10.489" v="65" actId="20577"/>
        <pc:sldMkLst>
          <pc:docMk/>
          <pc:sldMk cId="1209773676" sldId="259"/>
        </pc:sldMkLst>
        <pc:spChg chg="mod">
          <ac:chgData name="Carter, Roger (carte2rr)" userId="S::carte2rr@ucmail.uc.edu::c366a706-276d-41ed-93b1-258c940ce5b2" providerId="AD" clId="Web-{2A2B0253-4041-F1F0-97C6-FD80D4CC1F11}" dt="2025-09-23T01:12:10.489" v="65" actId="20577"/>
          <ac:spMkLst>
            <pc:docMk/>
            <pc:sldMk cId="1209773676" sldId="259"/>
            <ac:spMk id="3" creationId="{A417E7FE-F36C-9EE9-A552-1AFECA394CE6}"/>
          </ac:spMkLst>
        </pc:spChg>
      </pc:sldChg>
      <pc:sldChg chg="modSp">
        <pc:chgData name="Carter, Roger (carte2rr)" userId="S::carte2rr@ucmail.uc.edu::c366a706-276d-41ed-93b1-258c940ce5b2" providerId="AD" clId="Web-{2A2B0253-4041-F1F0-97C6-FD80D4CC1F11}" dt="2025-09-23T01:30:53.934" v="82" actId="20577"/>
        <pc:sldMkLst>
          <pc:docMk/>
          <pc:sldMk cId="780801593" sldId="260"/>
        </pc:sldMkLst>
        <pc:spChg chg="mod">
          <ac:chgData name="Carter, Roger (carte2rr)" userId="S::carte2rr@ucmail.uc.edu::c366a706-276d-41ed-93b1-258c940ce5b2" providerId="AD" clId="Web-{2A2B0253-4041-F1F0-97C6-FD80D4CC1F11}" dt="2025-09-23T01:30:53.934" v="82" actId="20577"/>
          <ac:spMkLst>
            <pc:docMk/>
            <pc:sldMk cId="780801593" sldId="260"/>
            <ac:spMk id="2" creationId="{89803F41-34C9-0F3F-BE15-2B486E505B60}"/>
          </ac:spMkLst>
        </pc:spChg>
      </pc:sldChg>
      <pc:sldChg chg="modSp new ord">
        <pc:chgData name="Carter, Roger (carte2rr)" userId="S::carte2rr@ucmail.uc.edu::c366a706-276d-41ed-93b1-258c940ce5b2" providerId="AD" clId="Web-{2A2B0253-4041-F1F0-97C6-FD80D4CC1F11}" dt="2025-09-23T01:16:18.399" v="71" actId="20577"/>
        <pc:sldMkLst>
          <pc:docMk/>
          <pc:sldMk cId="1409212704" sldId="263"/>
        </pc:sldMkLst>
        <pc:spChg chg="mod">
          <ac:chgData name="Carter, Roger (carte2rr)" userId="S::carte2rr@ucmail.uc.edu::c366a706-276d-41ed-93b1-258c940ce5b2" providerId="AD" clId="Web-{2A2B0253-4041-F1F0-97C6-FD80D4CC1F11}" dt="2025-09-23T01:16:18.399" v="71" actId="20577"/>
          <ac:spMkLst>
            <pc:docMk/>
            <pc:sldMk cId="1409212704" sldId="263"/>
            <ac:spMk id="2" creationId="{48840BCF-7D2C-628C-B659-CFE08A39716F}"/>
          </ac:spMkLst>
        </pc:spChg>
      </pc:sldChg>
    </pc:docChg>
  </pc:docChgLst>
  <pc:docChgLst>
    <pc:chgData name="Carter, Roger (carte2rr)" userId="S::carte2rr@ucmail.uc.edu::c366a706-276d-41ed-93b1-258c940ce5b2" providerId="AD" clId="Web-{9D0176EE-A72E-5FDF-D14B-F73C83B3BCBA}"/>
    <pc:docChg chg="addSld modSld">
      <pc:chgData name="Carter, Roger (carte2rr)" userId="S::carte2rr@ucmail.uc.edu::c366a706-276d-41ed-93b1-258c940ce5b2" providerId="AD" clId="Web-{9D0176EE-A72E-5FDF-D14B-F73C83B3BCBA}" dt="2025-10-03T17:21:35.204" v="37" actId="14100"/>
      <pc:docMkLst>
        <pc:docMk/>
      </pc:docMkLst>
      <pc:sldChg chg="addSp delSp modSp">
        <pc:chgData name="Carter, Roger (carte2rr)" userId="S::carte2rr@ucmail.uc.edu::c366a706-276d-41ed-93b1-258c940ce5b2" providerId="AD" clId="Web-{9D0176EE-A72E-5FDF-D14B-F73C83B3BCBA}" dt="2025-10-03T17:02:26.825" v="24" actId="14100"/>
        <pc:sldMkLst>
          <pc:docMk/>
          <pc:sldMk cId="234457337" sldId="257"/>
        </pc:sldMkLst>
        <pc:spChg chg="mod">
          <ac:chgData name="Carter, Roger (carte2rr)" userId="S::carte2rr@ucmail.uc.edu::c366a706-276d-41ed-93b1-258c940ce5b2" providerId="AD" clId="Web-{9D0176EE-A72E-5FDF-D14B-F73C83B3BCBA}" dt="2025-10-03T16:58:57.155" v="14" actId="20577"/>
          <ac:spMkLst>
            <pc:docMk/>
            <pc:sldMk cId="234457337" sldId="257"/>
            <ac:spMk id="2" creationId="{D01D602D-40D1-7DE4-DD00-22074F7C7141}"/>
          </ac:spMkLst>
        </pc:spChg>
        <pc:picChg chg="add mod">
          <ac:chgData name="Carter, Roger (carte2rr)" userId="S::carte2rr@ucmail.uc.edu::c366a706-276d-41ed-93b1-258c940ce5b2" providerId="AD" clId="Web-{9D0176EE-A72E-5FDF-D14B-F73C83B3BCBA}" dt="2025-10-03T17:02:26.825" v="24" actId="14100"/>
          <ac:picMkLst>
            <pc:docMk/>
            <pc:sldMk cId="234457337" sldId="257"/>
            <ac:picMk id="5" creationId="{3D873504-B5A9-BFAC-3353-A472AB4747F2}"/>
          </ac:picMkLst>
        </pc:picChg>
      </pc:sldChg>
      <pc:sldChg chg="addSp delSp modSp add replId">
        <pc:chgData name="Carter, Roger (carte2rr)" userId="S::carte2rr@ucmail.uc.edu::c366a706-276d-41ed-93b1-258c940ce5b2" providerId="AD" clId="Web-{9D0176EE-A72E-5FDF-D14B-F73C83B3BCBA}" dt="2025-10-03T17:21:35.204" v="37" actId="14100"/>
        <pc:sldMkLst>
          <pc:docMk/>
          <pc:sldMk cId="2458561513" sldId="264"/>
        </pc:sldMkLst>
      </pc:sldChg>
      <pc:sldChg chg="add replId">
        <pc:chgData name="Carter, Roger (carte2rr)" userId="S::carte2rr@ucmail.uc.edu::c366a706-276d-41ed-93b1-258c940ce5b2" providerId="AD" clId="Web-{9D0176EE-A72E-5FDF-D14B-F73C83B3BCBA}" dt="2025-10-03T17:21:09.735" v="29"/>
        <pc:sldMkLst>
          <pc:docMk/>
          <pc:sldMk cId="1241594988" sldId="265"/>
        </pc:sldMkLst>
      </pc:sldChg>
    </pc:docChg>
  </pc:docChgLst>
  <pc:docChgLst>
    <pc:chgData name="Lichtenberg, Brady (lichtebk)" userId="9fd39a57-7f67-48fe-84dc-5196537d6b44" providerId="ADAL" clId="{B9B84504-9300-B04C-A554-4C1B82F254C7}"/>
    <pc:docChg chg="custSel modSld">
      <pc:chgData name="Lichtenberg, Brady (lichtebk)" userId="9fd39a57-7f67-48fe-84dc-5196537d6b44" providerId="ADAL" clId="{B9B84504-9300-B04C-A554-4C1B82F254C7}" dt="2025-09-29T23:09:59.086" v="29"/>
      <pc:docMkLst>
        <pc:docMk/>
      </pc:docMkLst>
      <pc:sldChg chg="modSp mod">
        <pc:chgData name="Lichtenberg, Brady (lichtebk)" userId="9fd39a57-7f67-48fe-84dc-5196537d6b44" providerId="ADAL" clId="{B9B84504-9300-B04C-A554-4C1B82F254C7}" dt="2025-09-29T23:09:01.287" v="7" actId="20577"/>
        <pc:sldMkLst>
          <pc:docMk/>
          <pc:sldMk cId="972003695" sldId="261"/>
        </pc:sldMkLst>
        <pc:spChg chg="mod">
          <ac:chgData name="Lichtenberg, Brady (lichtebk)" userId="9fd39a57-7f67-48fe-84dc-5196537d6b44" providerId="ADAL" clId="{B9B84504-9300-B04C-A554-4C1B82F254C7}" dt="2025-09-29T23:09:01.287" v="7" actId="20577"/>
          <ac:spMkLst>
            <pc:docMk/>
            <pc:sldMk cId="972003695" sldId="261"/>
            <ac:spMk id="2" creationId="{7202C71F-7AB7-B9A4-1885-8A0BDC99C698}"/>
          </ac:spMkLst>
        </pc:spChg>
      </pc:sldChg>
      <pc:sldChg chg="addSp delSp modSp mod">
        <pc:chgData name="Lichtenberg, Brady (lichtebk)" userId="9fd39a57-7f67-48fe-84dc-5196537d6b44" providerId="ADAL" clId="{B9B84504-9300-B04C-A554-4C1B82F254C7}" dt="2025-09-29T23:09:59.086" v="29"/>
        <pc:sldMkLst>
          <pc:docMk/>
          <pc:sldMk cId="1409212704" sldId="263"/>
        </pc:sldMkLst>
        <pc:spChg chg="mod">
          <ac:chgData name="Lichtenberg, Brady (lichtebk)" userId="9fd39a57-7f67-48fe-84dc-5196537d6b44" providerId="ADAL" clId="{B9B84504-9300-B04C-A554-4C1B82F254C7}" dt="2025-09-29T23:09:40.490" v="27" actId="5793"/>
          <ac:spMkLst>
            <pc:docMk/>
            <pc:sldMk cId="1409212704" sldId="263"/>
            <ac:spMk id="2" creationId="{48840BCF-7D2C-628C-B659-CFE08A39716F}"/>
          </ac:spMkLst>
        </pc:spChg>
      </pc:sldChg>
    </pc:docChg>
  </pc:docChgLst>
  <pc:docChgLst>
    <pc:chgData name="Ong, William (ongwm)" userId="S::ongwm@mail.uc.edu::81960e78-5978-43af-b247-764aed030160" providerId="AD" clId="Web-{ED7E5B49-EB7A-F912-D708-B6B3017403BF}"/>
    <pc:docChg chg="modSld">
      <pc:chgData name="Ong, William (ongwm)" userId="S::ongwm@mail.uc.edu::81960e78-5978-43af-b247-764aed030160" providerId="AD" clId="Web-{ED7E5B49-EB7A-F912-D708-B6B3017403BF}" dt="2025-09-29T23:09:24.524" v="26" actId="20577"/>
      <pc:docMkLst>
        <pc:docMk/>
      </pc:docMkLst>
      <pc:sldChg chg="modSp">
        <pc:chgData name="Ong, William (ongwm)" userId="S::ongwm@mail.uc.edu::81960e78-5978-43af-b247-764aed030160" providerId="AD" clId="Web-{ED7E5B49-EB7A-F912-D708-B6B3017403BF}" dt="2025-09-29T23:08:51.866" v="18" actId="20577"/>
        <pc:sldMkLst>
          <pc:docMk/>
          <pc:sldMk cId="1209773676" sldId="259"/>
        </pc:sldMkLst>
        <pc:spChg chg="mod">
          <ac:chgData name="Ong, William (ongwm)" userId="S::ongwm@mail.uc.edu::81960e78-5978-43af-b247-764aed030160" providerId="AD" clId="Web-{ED7E5B49-EB7A-F912-D708-B6B3017403BF}" dt="2025-09-29T23:08:51.866" v="18" actId="20577"/>
          <ac:spMkLst>
            <pc:docMk/>
            <pc:sldMk cId="1209773676" sldId="259"/>
            <ac:spMk id="2" creationId="{CBC9885C-43A6-8157-0C20-7F664A47CFCB}"/>
          </ac:spMkLst>
        </pc:spChg>
      </pc:sldChg>
      <pc:sldChg chg="modSp">
        <pc:chgData name="Ong, William (ongwm)" userId="S::ongwm@mail.uc.edu::81960e78-5978-43af-b247-764aed030160" providerId="AD" clId="Web-{ED7E5B49-EB7A-F912-D708-B6B3017403BF}" dt="2025-09-29T23:09:24.524" v="26" actId="20577"/>
        <pc:sldMkLst>
          <pc:docMk/>
          <pc:sldMk cId="780801593" sldId="260"/>
        </pc:sldMkLst>
        <pc:spChg chg="mod">
          <ac:chgData name="Ong, William (ongwm)" userId="S::ongwm@mail.uc.edu::81960e78-5978-43af-b247-764aed030160" providerId="AD" clId="Web-{ED7E5B49-EB7A-F912-D708-B6B3017403BF}" dt="2025-09-29T23:09:24.524" v="26" actId="20577"/>
          <ac:spMkLst>
            <pc:docMk/>
            <pc:sldMk cId="780801593" sldId="260"/>
            <ac:spMk id="2" creationId="{89803F41-34C9-0F3F-BE15-2B486E505B60}"/>
          </ac:spMkLst>
        </pc:spChg>
      </pc:sldChg>
      <pc:sldChg chg="modSp">
        <pc:chgData name="Ong, William (ongwm)" userId="S::ongwm@mail.uc.edu::81960e78-5978-43af-b247-764aed030160" providerId="AD" clId="Web-{ED7E5B49-EB7A-F912-D708-B6B3017403BF}" dt="2025-09-29T23:07:19.112" v="7" actId="20577"/>
        <pc:sldMkLst>
          <pc:docMk/>
          <pc:sldMk cId="972003695" sldId="261"/>
        </pc:sldMkLst>
        <pc:spChg chg="mod">
          <ac:chgData name="Ong, William (ongwm)" userId="S::ongwm@mail.uc.edu::81960e78-5978-43af-b247-764aed030160" providerId="AD" clId="Web-{ED7E5B49-EB7A-F912-D708-B6B3017403BF}" dt="2025-09-29T23:07:19.112" v="7" actId="20577"/>
          <ac:spMkLst>
            <pc:docMk/>
            <pc:sldMk cId="972003695" sldId="261"/>
            <ac:spMk id="2" creationId="{7202C71F-7AB7-B9A4-1885-8A0BDC99C698}"/>
          </ac:spMkLst>
        </pc:spChg>
      </pc:sldChg>
      <pc:sldChg chg="modSp">
        <pc:chgData name="Ong, William (ongwm)" userId="S::ongwm@mail.uc.edu::81960e78-5978-43af-b247-764aed030160" providerId="AD" clId="Web-{ED7E5B49-EB7A-F912-D708-B6B3017403BF}" dt="2025-09-29T23:08:38.178" v="12" actId="20577"/>
        <pc:sldMkLst>
          <pc:docMk/>
          <pc:sldMk cId="1409212704" sldId="263"/>
        </pc:sldMkLst>
        <pc:spChg chg="mod">
          <ac:chgData name="Ong, William (ongwm)" userId="S::ongwm@mail.uc.edu::81960e78-5978-43af-b247-764aed030160" providerId="AD" clId="Web-{ED7E5B49-EB7A-F912-D708-B6B3017403BF}" dt="2025-09-29T23:08:38.178" v="12" actId="20577"/>
          <ac:spMkLst>
            <pc:docMk/>
            <pc:sldMk cId="1409212704" sldId="263"/>
            <ac:spMk id="2" creationId="{48840BCF-7D2C-628C-B659-CFE08A39716F}"/>
          </ac:spMkLst>
        </pc:spChg>
      </pc:sldChg>
    </pc:docChg>
  </pc:docChgLst>
  <pc:docChgLst>
    <pc:chgData name="Carter, Roger (carte2rr)" userId="S::carte2rr@ucmail.uc.edu::c366a706-276d-41ed-93b1-258c940ce5b2" providerId="AD" clId="Web-{41612EB3-A1B3-351C-C0B7-B9555246A95B}"/>
    <pc:docChg chg="modSld">
      <pc:chgData name="Carter, Roger (carte2rr)" userId="S::carte2rr@ucmail.uc.edu::c366a706-276d-41ed-93b1-258c940ce5b2" providerId="AD" clId="Web-{41612EB3-A1B3-351C-C0B7-B9555246A95B}" dt="2025-10-03T21:31:42.006" v="44" actId="14100"/>
      <pc:docMkLst>
        <pc:docMk/>
      </pc:docMkLst>
      <pc:sldChg chg="addSp delSp modSp">
        <pc:chgData name="Carter, Roger (carte2rr)" userId="S::carte2rr@ucmail.uc.edu::c366a706-276d-41ed-93b1-258c940ce5b2" providerId="AD" clId="Web-{41612EB3-A1B3-351C-C0B7-B9555246A95B}" dt="2025-10-03T21:31:42.006" v="44" actId="14100"/>
        <pc:sldMkLst>
          <pc:docMk/>
          <pc:sldMk cId="2458561513" sldId="264"/>
        </pc:sldMkLst>
        <pc:picChg chg="add mod">
          <ac:chgData name="Carter, Roger (carte2rr)" userId="S::carte2rr@ucmail.uc.edu::c366a706-276d-41ed-93b1-258c940ce5b2" providerId="AD" clId="Web-{41612EB3-A1B3-351C-C0B7-B9555246A95B}" dt="2025-10-03T21:15:59.245" v="30" actId="14100"/>
          <ac:picMkLst>
            <pc:docMk/>
            <pc:sldMk cId="2458561513" sldId="264"/>
            <ac:picMk id="3" creationId="{CB2A5EF6-8078-8D01-8261-ECAE9A8ECCCB}"/>
          </ac:picMkLst>
        </pc:picChg>
        <pc:picChg chg="add mod">
          <ac:chgData name="Carter, Roger (carte2rr)" userId="S::carte2rr@ucmail.uc.edu::c366a706-276d-41ed-93b1-258c940ce5b2" providerId="AD" clId="Web-{41612EB3-A1B3-351C-C0B7-B9555246A95B}" dt="2025-10-03T21:15:41.650" v="27" actId="14100"/>
          <ac:picMkLst>
            <pc:docMk/>
            <pc:sldMk cId="2458561513" sldId="264"/>
            <ac:picMk id="5" creationId="{1AD40710-A5CB-EFD2-9EE0-5CD07096E85B}"/>
          </ac:picMkLst>
        </pc:picChg>
        <pc:picChg chg="add mod">
          <ac:chgData name="Carter, Roger (carte2rr)" userId="S::carte2rr@ucmail.uc.edu::c366a706-276d-41ed-93b1-258c940ce5b2" providerId="AD" clId="Web-{41612EB3-A1B3-351C-C0B7-B9555246A95B}" dt="2025-10-03T21:17:02.012" v="37" actId="14100"/>
          <ac:picMkLst>
            <pc:docMk/>
            <pc:sldMk cId="2458561513" sldId="264"/>
            <ac:picMk id="6" creationId="{D4414DDE-CE17-F3FE-90E0-AD03C1D9B3E7}"/>
          </ac:picMkLst>
        </pc:picChg>
        <pc:picChg chg="add mod">
          <ac:chgData name="Carter, Roger (carte2rr)" userId="S::carte2rr@ucmail.uc.edu::c366a706-276d-41ed-93b1-258c940ce5b2" providerId="AD" clId="Web-{41612EB3-A1B3-351C-C0B7-B9555246A95B}" dt="2025-10-03T21:31:42.006" v="44" actId="14100"/>
          <ac:picMkLst>
            <pc:docMk/>
            <pc:sldMk cId="2458561513" sldId="264"/>
            <ac:picMk id="7" creationId="{27E240F0-094A-CD13-50AA-C88F2B5197EF}"/>
          </ac:picMkLst>
        </pc:picChg>
      </pc:sldChg>
      <pc:sldChg chg="delSp">
        <pc:chgData name="Carter, Roger (carte2rr)" userId="S::carte2rr@ucmail.uc.edu::c366a706-276d-41ed-93b1-258c940ce5b2" providerId="AD" clId="Web-{41612EB3-A1B3-351C-C0B7-B9555246A95B}" dt="2025-10-03T17:21:50.887" v="0"/>
        <pc:sldMkLst>
          <pc:docMk/>
          <pc:sldMk cId="1241594988" sldId="265"/>
        </pc:sldMkLst>
      </pc:sldChg>
    </pc:docChg>
  </pc:docChgLst>
  <pc:docChgLst>
    <pc:chgData name="Dingle, Jack (dinglejg)" userId="S::dinglejg@mail.uc.edu::1592d381-2a20-402e-a59d-75cc900e5447" providerId="AD" clId="Web-{A39821CC-798E-872F-57C7-A4331830FD29}"/>
    <pc:docChg chg="modSld">
      <pc:chgData name="Dingle, Jack (dinglejg)" userId="S::dinglejg@mail.uc.edu::1592d381-2a20-402e-a59d-75cc900e5447" providerId="AD" clId="Web-{A39821CC-798E-872F-57C7-A4331830FD29}" dt="2025-09-29T22:41:13.186" v="2" actId="20577"/>
      <pc:docMkLst>
        <pc:docMk/>
      </pc:docMkLst>
      <pc:sldChg chg="modSp">
        <pc:chgData name="Dingle, Jack (dinglejg)" userId="S::dinglejg@mail.uc.edu::1592d381-2a20-402e-a59d-75cc900e5447" providerId="AD" clId="Web-{A39821CC-798E-872F-57C7-A4331830FD29}" dt="2025-09-29T22:41:13.186" v="2" actId="20577"/>
        <pc:sldMkLst>
          <pc:docMk/>
          <pc:sldMk cId="109857222" sldId="256"/>
        </pc:sldMkLst>
        <pc:spChg chg="mod">
          <ac:chgData name="Dingle, Jack (dinglejg)" userId="S::dinglejg@mail.uc.edu::1592d381-2a20-402e-a59d-75cc900e5447" providerId="AD" clId="Web-{A39821CC-798E-872F-57C7-A4331830FD29}" dt="2025-09-29T22:41:13.186" v="2" actId="20577"/>
          <ac:spMkLst>
            <pc:docMk/>
            <pc:sldMk cId="109857222" sldId="256"/>
            <ac:spMk id="2" creationId="{00000000-0000-0000-0000-000000000000}"/>
          </ac:spMkLst>
        </pc:spChg>
      </pc:sldChg>
    </pc:docChg>
  </pc:docChgLst>
  <pc:docChgLst>
    <pc:chgData name="Carter, Roger (carte2rr)" userId="S::carte2rr@ucmail.uc.edu::c366a706-276d-41ed-93b1-258c940ce5b2" providerId="AD" clId="Web-{334B4B7B-77D1-4D0C-9BF9-B66F589B7382}"/>
    <pc:docChg chg="addSld modSld">
      <pc:chgData name="Carter, Roger (carte2rr)" userId="S::carte2rr@ucmail.uc.edu::c366a706-276d-41ed-93b1-258c940ce5b2" providerId="AD" clId="Web-{334B4B7B-77D1-4D0C-9BF9-B66F589B7382}" dt="2025-09-22T13:23:40.142" v="441" actId="20577"/>
      <pc:docMkLst>
        <pc:docMk/>
      </pc:docMkLst>
      <pc:sldChg chg="modSp">
        <pc:chgData name="Carter, Roger (carte2rr)" userId="S::carte2rr@ucmail.uc.edu::c366a706-276d-41ed-93b1-258c940ce5b2" providerId="AD" clId="Web-{334B4B7B-77D1-4D0C-9BF9-B66F589B7382}" dt="2025-09-21T23:11:55.152" v="94" actId="20577"/>
        <pc:sldMkLst>
          <pc:docMk/>
          <pc:sldMk cId="234457337" sldId="257"/>
        </pc:sldMkLst>
      </pc:sldChg>
      <pc:sldChg chg="modSp">
        <pc:chgData name="Carter, Roger (carte2rr)" userId="S::carte2rr@ucmail.uc.edu::c366a706-276d-41ed-93b1-258c940ce5b2" providerId="AD" clId="Web-{334B4B7B-77D1-4D0C-9BF9-B66F589B7382}" dt="2025-09-21T23:18:19.498" v="110" actId="20577"/>
        <pc:sldMkLst>
          <pc:docMk/>
          <pc:sldMk cId="1860981041" sldId="258"/>
        </pc:sldMkLst>
      </pc:sldChg>
      <pc:sldChg chg="modSp">
        <pc:chgData name="Carter, Roger (carte2rr)" userId="S::carte2rr@ucmail.uc.edu::c366a706-276d-41ed-93b1-258c940ce5b2" providerId="AD" clId="Web-{334B4B7B-77D1-4D0C-9BF9-B66F589B7382}" dt="2025-09-21T23:25:12.141" v="261" actId="20577"/>
        <pc:sldMkLst>
          <pc:docMk/>
          <pc:sldMk cId="1209773676" sldId="259"/>
        </pc:sldMkLst>
        <pc:spChg chg="mod">
          <ac:chgData name="Carter, Roger (carte2rr)" userId="S::carte2rr@ucmail.uc.edu::c366a706-276d-41ed-93b1-258c940ce5b2" providerId="AD" clId="Web-{334B4B7B-77D1-4D0C-9BF9-B66F589B7382}" dt="2025-09-21T23:25:12.141" v="261" actId="20577"/>
          <ac:spMkLst>
            <pc:docMk/>
            <pc:sldMk cId="1209773676" sldId="259"/>
            <ac:spMk id="3" creationId="{A417E7FE-F36C-9EE9-A552-1AFECA394CE6}"/>
          </ac:spMkLst>
        </pc:spChg>
      </pc:sldChg>
      <pc:sldChg chg="modSp">
        <pc:chgData name="Carter, Roger (carte2rr)" userId="S::carte2rr@ucmail.uc.edu::c366a706-276d-41ed-93b1-258c940ce5b2" providerId="AD" clId="Web-{334B4B7B-77D1-4D0C-9BF9-B66F589B7382}" dt="2025-09-21T23:26:07.110" v="329" actId="20577"/>
        <pc:sldMkLst>
          <pc:docMk/>
          <pc:sldMk cId="780801593" sldId="260"/>
        </pc:sldMkLst>
      </pc:sldChg>
      <pc:sldChg chg="modSp">
        <pc:chgData name="Carter, Roger (carte2rr)" userId="S::carte2rr@ucmail.uc.edu::c366a706-276d-41ed-93b1-258c940ce5b2" providerId="AD" clId="Web-{334B4B7B-77D1-4D0C-9BF9-B66F589B7382}" dt="2025-09-21T23:34:08.785" v="438" actId="20577"/>
        <pc:sldMkLst>
          <pc:docMk/>
          <pc:sldMk cId="972003695" sldId="261"/>
        </pc:sldMkLst>
        <pc:spChg chg="mod">
          <ac:chgData name="Carter, Roger (carte2rr)" userId="S::carte2rr@ucmail.uc.edu::c366a706-276d-41ed-93b1-258c940ce5b2" providerId="AD" clId="Web-{334B4B7B-77D1-4D0C-9BF9-B66F589B7382}" dt="2025-09-21T23:34:08.785" v="438" actId="20577"/>
          <ac:spMkLst>
            <pc:docMk/>
            <pc:sldMk cId="972003695" sldId="261"/>
            <ac:spMk id="3" creationId="{99D21699-01AC-2A1C-C948-D6FF134681D9}"/>
          </ac:spMkLst>
        </pc:spChg>
      </pc:sldChg>
      <pc:sldChg chg="modSp add replId">
        <pc:chgData name="Carter, Roger (carte2rr)" userId="S::carte2rr@ucmail.uc.edu::c366a706-276d-41ed-93b1-258c940ce5b2" providerId="AD" clId="Web-{334B4B7B-77D1-4D0C-9BF9-B66F589B7382}" dt="2025-09-22T13:23:40.142" v="441" actId="20577"/>
        <pc:sldMkLst>
          <pc:docMk/>
          <pc:sldMk cId="779158221" sldId="262"/>
        </pc:sldMkLst>
        <pc:spChg chg="mod">
          <ac:chgData name="Carter, Roger (carte2rr)" userId="S::carte2rr@ucmail.uc.edu::c366a706-276d-41ed-93b1-258c940ce5b2" providerId="AD" clId="Web-{334B4B7B-77D1-4D0C-9BF9-B66F589B7382}" dt="2025-09-22T13:23:40.142" v="441" actId="20577"/>
          <ac:spMkLst>
            <pc:docMk/>
            <pc:sldMk cId="779158221" sldId="262"/>
            <ac:spMk id="3" creationId="{30A50FC3-4F5D-8749-4FBE-51E23D2A24B0}"/>
          </ac:spMkLst>
        </pc:spChg>
      </pc:sldChg>
    </pc:docChg>
  </pc:docChgLst>
  <pc:docChgLst>
    <pc:chgData name="Dingle, Jack (dinglejg)" userId="S::dinglejg@mail.uc.edu::1592d381-2a20-402e-a59d-75cc900e5447" providerId="AD" clId="Web-{F9FD04F4-EBD1-9E15-19D7-B08AC4D3C518}"/>
    <pc:docChg chg="modSld">
      <pc:chgData name="Dingle, Jack (dinglejg)" userId="S::dinglejg@mail.uc.edu::1592d381-2a20-402e-a59d-75cc900e5447" providerId="AD" clId="Web-{F9FD04F4-EBD1-9E15-19D7-B08AC4D3C518}" dt="2025-09-23T01:35:56.394" v="8" actId="20577"/>
      <pc:docMkLst>
        <pc:docMk/>
      </pc:docMkLst>
      <pc:sldChg chg="modSp">
        <pc:chgData name="Dingle, Jack (dinglejg)" userId="S::dinglejg@mail.uc.edu::1592d381-2a20-402e-a59d-75cc900e5447" providerId="AD" clId="Web-{F9FD04F4-EBD1-9E15-19D7-B08AC4D3C518}" dt="2025-09-23T01:35:56.394" v="8" actId="20577"/>
        <pc:sldMkLst>
          <pc:docMk/>
          <pc:sldMk cId="234457337" sldId="257"/>
        </pc:sldMkLst>
      </pc:sldChg>
    </pc:docChg>
  </pc:docChgLst>
  <pc:docChgLst>
    <pc:chgData name="Ong, William (ongwm)" userId="S::ongwm@mail.uc.edu::81960e78-5978-43af-b247-764aed030160" providerId="AD" clId="Web-{DEBBC576-7E0F-0A6E-2C4D-DAEE64F228B7}"/>
    <pc:docChg chg="modSld">
      <pc:chgData name="Ong, William (ongwm)" userId="S::ongwm@mail.uc.edu::81960e78-5978-43af-b247-764aed030160" providerId="AD" clId="Web-{DEBBC576-7E0F-0A6E-2C4D-DAEE64F228B7}" dt="2025-09-22T21:54:09.182" v="49" actId="20577"/>
      <pc:docMkLst>
        <pc:docMk/>
      </pc:docMkLst>
      <pc:sldChg chg="modSp">
        <pc:chgData name="Ong, William (ongwm)" userId="S::ongwm@mail.uc.edu::81960e78-5978-43af-b247-764aed030160" providerId="AD" clId="Web-{DEBBC576-7E0F-0A6E-2C4D-DAEE64F228B7}" dt="2025-09-22T21:53:37.072" v="33" actId="20577"/>
        <pc:sldMkLst>
          <pc:docMk/>
          <pc:sldMk cId="234457337" sldId="257"/>
        </pc:sldMkLst>
      </pc:sldChg>
      <pc:sldChg chg="modSp">
        <pc:chgData name="Ong, William (ongwm)" userId="S::ongwm@mail.uc.edu::81960e78-5978-43af-b247-764aed030160" providerId="AD" clId="Web-{DEBBC576-7E0F-0A6E-2C4D-DAEE64F228B7}" dt="2025-09-22T21:54:09.182" v="49" actId="20577"/>
        <pc:sldMkLst>
          <pc:docMk/>
          <pc:sldMk cId="780801593" sldId="260"/>
        </pc:sldMkLst>
      </pc:sldChg>
    </pc:docChg>
  </pc:docChgLst>
  <pc:docChgLst>
    <pc:chgData name="Carter, Roger (carte2rr)" userId="S::carte2rr@ucmail.uc.edu::c366a706-276d-41ed-93b1-258c940ce5b2" providerId="AD" clId="Web-{4FE09DE3-712E-7CDB-E29E-6E4479449727}"/>
    <pc:docChg chg="addSld modSld">
      <pc:chgData name="Carter, Roger (carte2rr)" userId="S::carte2rr@ucmail.uc.edu::c366a706-276d-41ed-93b1-258c940ce5b2" providerId="AD" clId="Web-{4FE09DE3-712E-7CDB-E29E-6E4479449727}" dt="2025-10-06T00:53:33.125" v="96" actId="20577"/>
      <pc:docMkLst>
        <pc:docMk/>
      </pc:docMkLst>
      <pc:sldChg chg="addSp delSp modSp mod setBg">
        <pc:chgData name="Carter, Roger (carte2rr)" userId="S::carte2rr@ucmail.uc.edu::c366a706-276d-41ed-93b1-258c940ce5b2" providerId="AD" clId="Web-{4FE09DE3-712E-7CDB-E29E-6E4479449727}" dt="2025-10-06T00:53:33.125" v="96" actId="20577"/>
        <pc:sldMkLst>
          <pc:docMk/>
          <pc:sldMk cId="1860981041" sldId="258"/>
        </pc:sldMkLst>
        <pc:spChg chg="mod">
          <ac:chgData name="Carter, Roger (carte2rr)" userId="S::carte2rr@ucmail.uc.edu::c366a706-276d-41ed-93b1-258c940ce5b2" providerId="AD" clId="Web-{4FE09DE3-712E-7CDB-E29E-6E4479449727}" dt="2025-10-06T00:47:31.248" v="64"/>
          <ac:spMkLst>
            <pc:docMk/>
            <pc:sldMk cId="1860981041" sldId="258"/>
            <ac:spMk id="2" creationId="{AEE339D4-F9E5-5AB9-5FF7-D281709C3ABD}"/>
          </ac:spMkLst>
        </pc:spChg>
        <pc:spChg chg="del mod">
          <ac:chgData name="Carter, Roger (carte2rr)" userId="S::carte2rr@ucmail.uc.edu::c366a706-276d-41ed-93b1-258c940ce5b2" providerId="AD" clId="Web-{4FE09DE3-712E-7CDB-E29E-6E4479449727}" dt="2025-10-06T00:47:14.431" v="61"/>
          <ac:spMkLst>
            <pc:docMk/>
            <pc:sldMk cId="1860981041" sldId="258"/>
            <ac:spMk id="3" creationId="{66C6607E-7D5D-F4F2-4DF2-8E8481A5EA28}"/>
          </ac:spMkLst>
        </pc:spChg>
        <pc:spChg chg="add del mod">
          <ac:chgData name="Carter, Roger (carte2rr)" userId="S::carte2rr@ucmail.uc.edu::c366a706-276d-41ed-93b1-258c940ce5b2" providerId="AD" clId="Web-{4FE09DE3-712E-7CDB-E29E-6E4479449727}" dt="2025-10-06T00:47:22.217" v="62"/>
          <ac:spMkLst>
            <pc:docMk/>
            <pc:sldMk cId="1860981041" sldId="258"/>
            <ac:spMk id="5" creationId="{C8546779-B457-691F-4AD8-A90828F86701}"/>
          </ac:spMkLst>
        </pc:spChg>
        <pc:spChg chg="add mod">
          <ac:chgData name="Carter, Roger (carte2rr)" userId="S::carte2rr@ucmail.uc.edu::c366a706-276d-41ed-93b1-258c940ce5b2" providerId="AD" clId="Web-{4FE09DE3-712E-7CDB-E29E-6E4479449727}" dt="2025-10-06T00:53:33.125" v="96" actId="20577"/>
          <ac:spMkLst>
            <pc:docMk/>
            <pc:sldMk cId="1860981041" sldId="258"/>
            <ac:spMk id="10" creationId="{7D034B59-084A-0E19-9261-8CB60A9D77C5}"/>
          </ac:spMkLst>
        </pc:spChg>
        <pc:spChg chg="add">
          <ac:chgData name="Carter, Roger (carte2rr)" userId="S::carte2rr@ucmail.uc.edu::c366a706-276d-41ed-93b1-258c940ce5b2" providerId="AD" clId="Web-{4FE09DE3-712E-7CDB-E29E-6E4479449727}" dt="2025-10-06T00:47:31.248" v="64"/>
          <ac:spMkLst>
            <pc:docMk/>
            <pc:sldMk cId="1860981041" sldId="258"/>
            <ac:spMk id="13" creationId="{EB6D1D7F-141C-4D8E-BFBA-D95B68E16385}"/>
          </ac:spMkLst>
        </pc:spChg>
        <pc:spChg chg="add">
          <ac:chgData name="Carter, Roger (carte2rr)" userId="S::carte2rr@ucmail.uc.edu::c366a706-276d-41ed-93b1-258c940ce5b2" providerId="AD" clId="Web-{4FE09DE3-712E-7CDB-E29E-6E4479449727}" dt="2025-10-06T00:47:31.248" v="64"/>
          <ac:spMkLst>
            <pc:docMk/>
            <pc:sldMk cId="1860981041" sldId="258"/>
            <ac:spMk id="15" creationId="{558DA214-7FDA-4C9D-A7CF-9AD725E290E1}"/>
          </ac:spMkLst>
        </pc:spChg>
        <pc:spChg chg="add">
          <ac:chgData name="Carter, Roger (carte2rr)" userId="S::carte2rr@ucmail.uc.edu::c366a706-276d-41ed-93b1-258c940ce5b2" providerId="AD" clId="Web-{4FE09DE3-712E-7CDB-E29E-6E4479449727}" dt="2025-10-06T00:47:31.248" v="64"/>
          <ac:spMkLst>
            <pc:docMk/>
            <pc:sldMk cId="1860981041" sldId="258"/>
            <ac:spMk id="17" creationId="{A77F89CE-BF52-4AF5-8B0B-7E9693734EDE}"/>
          </ac:spMkLst>
        </pc:spChg>
        <pc:picChg chg="add mod ord">
          <ac:chgData name="Carter, Roger (carte2rr)" userId="S::carte2rr@ucmail.uc.edu::c366a706-276d-41ed-93b1-258c940ce5b2" providerId="AD" clId="Web-{4FE09DE3-712E-7CDB-E29E-6E4479449727}" dt="2025-10-06T00:47:42.405" v="68" actId="14100"/>
          <ac:picMkLst>
            <pc:docMk/>
            <pc:sldMk cId="1860981041" sldId="258"/>
            <ac:picMk id="6" creationId="{1A6CFAD1-289E-C1A3-9CEF-188D16143BA5}"/>
          </ac:picMkLst>
        </pc:picChg>
      </pc:sldChg>
      <pc:sldChg chg="addSp delSp modSp mod setBg setClrOvrMap">
        <pc:chgData name="Carter, Roger (carte2rr)" userId="S::carte2rr@ucmail.uc.edu::c366a706-276d-41ed-93b1-258c940ce5b2" providerId="AD" clId="Web-{4FE09DE3-712E-7CDB-E29E-6E4479449727}" dt="2025-10-05T14:44:30.410" v="57"/>
        <pc:sldMkLst>
          <pc:docMk/>
          <pc:sldMk cId="1241594988" sldId="265"/>
        </pc:sldMkLst>
        <pc:spChg chg="mod">
          <ac:chgData name="Carter, Roger (carte2rr)" userId="S::carte2rr@ucmail.uc.edu::c366a706-276d-41ed-93b1-258c940ce5b2" providerId="AD" clId="Web-{4FE09DE3-712E-7CDB-E29E-6E4479449727}" dt="2025-10-05T14:44:30.410" v="57"/>
          <ac:spMkLst>
            <pc:docMk/>
            <pc:sldMk cId="1241594988" sldId="265"/>
            <ac:spMk id="2" creationId="{47CBCB2C-0318-8F37-9B7A-F4D01DCD9303}"/>
          </ac:spMkLst>
        </pc:spChg>
        <pc:spChg chg="del mod">
          <ac:chgData name="Carter, Roger (carte2rr)" userId="S::carte2rr@ucmail.uc.edu::c366a706-276d-41ed-93b1-258c940ce5b2" providerId="AD" clId="Web-{4FE09DE3-712E-7CDB-E29E-6E4479449727}" dt="2025-10-05T14:44:30.410" v="57"/>
          <ac:spMkLst>
            <pc:docMk/>
            <pc:sldMk cId="1241594988" sldId="265"/>
            <ac:spMk id="3" creationId="{8F638F29-02E6-989A-8077-C4332FD3EA21}"/>
          </ac:spMkLst>
        </pc:spChg>
        <pc:spChg chg="add">
          <ac:chgData name="Carter, Roger (carte2rr)" userId="S::carte2rr@ucmail.uc.edu::c366a706-276d-41ed-93b1-258c940ce5b2" providerId="AD" clId="Web-{4FE09DE3-712E-7CDB-E29E-6E4479449727}" dt="2025-10-05T14:44:30.410" v="57"/>
          <ac:spMkLst>
            <pc:docMk/>
            <pc:sldMk cId="1241594988" sldId="265"/>
            <ac:spMk id="9" creationId="{EB6D1D7F-141C-4D8E-BFBA-D95B68E16385}"/>
          </ac:spMkLst>
        </pc:spChg>
        <pc:spChg chg="add">
          <ac:chgData name="Carter, Roger (carte2rr)" userId="S::carte2rr@ucmail.uc.edu::c366a706-276d-41ed-93b1-258c940ce5b2" providerId="AD" clId="Web-{4FE09DE3-712E-7CDB-E29E-6E4479449727}" dt="2025-10-05T14:44:30.410" v="57"/>
          <ac:spMkLst>
            <pc:docMk/>
            <pc:sldMk cId="1241594988" sldId="265"/>
            <ac:spMk id="11" creationId="{27248369-464E-49D1-91FC-BC34A50A66D2}"/>
          </ac:spMkLst>
        </pc:spChg>
        <pc:graphicFrameChg chg="add del mod modGraphic">
          <ac:chgData name="Carter, Roger (carte2rr)" userId="S::carte2rr@ucmail.uc.edu::c366a706-276d-41ed-93b1-258c940ce5b2" providerId="AD" clId="Web-{4FE09DE3-712E-7CDB-E29E-6E4479449727}" dt="2025-10-05T14:43:00.673" v="42"/>
          <ac:graphicFrameMkLst>
            <pc:docMk/>
            <pc:sldMk cId="1241594988" sldId="265"/>
            <ac:graphicFrameMk id="5" creationId="{2A5EA642-14E7-B8CE-CA58-DA349D239482}"/>
          </ac:graphicFrameMkLst>
        </pc:graphicFrameChg>
        <pc:graphicFrameChg chg="add">
          <ac:chgData name="Carter, Roger (carte2rr)" userId="S::carte2rr@ucmail.uc.edu::c366a706-276d-41ed-93b1-258c940ce5b2" providerId="AD" clId="Web-{4FE09DE3-712E-7CDB-E29E-6E4479449727}" dt="2025-10-05T14:44:30.410" v="57"/>
          <ac:graphicFrameMkLst>
            <pc:docMk/>
            <pc:sldMk cId="1241594988" sldId="265"/>
            <ac:graphicFrameMk id="6" creationId="{6B0446E3-57D0-A4C8-80C6-6545C2487B9F}"/>
          </ac:graphicFrameMkLst>
        </pc:graphicFrameChg>
      </pc:sldChg>
      <pc:sldChg chg="add replId">
        <pc:chgData name="Carter, Roger (carte2rr)" userId="S::carte2rr@ucmail.uc.edu::c366a706-276d-41ed-93b1-258c940ce5b2" providerId="AD" clId="Web-{4FE09DE3-712E-7CDB-E29E-6E4479449727}" dt="2025-10-06T00:47:00.712" v="58"/>
        <pc:sldMkLst>
          <pc:docMk/>
          <pc:sldMk cId="3636518527" sldId="266"/>
        </pc:sldMkLst>
      </pc:sldChg>
    </pc:docChg>
  </pc:docChgLst>
  <pc:docChgLst>
    <pc:chgData name="Carter, Roger (carte2rr)" userId="S::carte2rr@ucmail.uc.edu::c366a706-276d-41ed-93b1-258c940ce5b2" providerId="AD" clId="Web-{7E199D28-E056-EA88-FF48-21F2AA516C9B}"/>
    <pc:docChg chg="modSld">
      <pc:chgData name="Carter, Roger (carte2rr)" userId="S::carte2rr@ucmail.uc.edu::c366a706-276d-41ed-93b1-258c940ce5b2" providerId="AD" clId="Web-{7E199D28-E056-EA88-FF48-21F2AA516C9B}" dt="2025-09-29T23:09:17.487" v="24" actId="20577"/>
      <pc:docMkLst>
        <pc:docMk/>
      </pc:docMkLst>
      <pc:sldChg chg="modSp">
        <pc:chgData name="Carter, Roger (carte2rr)" userId="S::carte2rr@ucmail.uc.edu::c366a706-276d-41ed-93b1-258c940ce5b2" providerId="AD" clId="Web-{7E199D28-E056-EA88-FF48-21F2AA516C9B}" dt="2025-09-29T23:08:57.065" v="10" actId="20577"/>
        <pc:sldMkLst>
          <pc:docMk/>
          <pc:sldMk cId="234457337" sldId="257"/>
        </pc:sldMkLst>
        <pc:spChg chg="mod">
          <ac:chgData name="Carter, Roger (carte2rr)" userId="S::carte2rr@ucmail.uc.edu::c366a706-276d-41ed-93b1-258c940ce5b2" providerId="AD" clId="Web-{7E199D28-E056-EA88-FF48-21F2AA516C9B}" dt="2025-09-29T23:08:57.065" v="10" actId="20577"/>
          <ac:spMkLst>
            <pc:docMk/>
            <pc:sldMk cId="234457337" sldId="257"/>
            <ac:spMk id="2" creationId="{D01D602D-40D1-7DE4-DD00-22074F7C7141}"/>
          </ac:spMkLst>
        </pc:spChg>
      </pc:sldChg>
      <pc:sldChg chg="modSp">
        <pc:chgData name="Carter, Roger (carte2rr)" userId="S::carte2rr@ucmail.uc.edu::c366a706-276d-41ed-93b1-258c940ce5b2" providerId="AD" clId="Web-{7E199D28-E056-EA88-FF48-21F2AA516C9B}" dt="2025-09-29T23:09:04.502" v="17" actId="20577"/>
        <pc:sldMkLst>
          <pc:docMk/>
          <pc:sldMk cId="1860981041" sldId="258"/>
        </pc:sldMkLst>
        <pc:spChg chg="mod">
          <ac:chgData name="Carter, Roger (carte2rr)" userId="S::carte2rr@ucmail.uc.edu::c366a706-276d-41ed-93b1-258c940ce5b2" providerId="AD" clId="Web-{7E199D28-E056-EA88-FF48-21F2AA516C9B}" dt="2025-09-29T23:09:04.502" v="17" actId="20577"/>
          <ac:spMkLst>
            <pc:docMk/>
            <pc:sldMk cId="1860981041" sldId="258"/>
            <ac:spMk id="2" creationId="{AEE339D4-F9E5-5AB9-5FF7-D281709C3ABD}"/>
          </ac:spMkLst>
        </pc:spChg>
      </pc:sldChg>
      <pc:sldChg chg="modSp">
        <pc:chgData name="Carter, Roger (carte2rr)" userId="S::carte2rr@ucmail.uc.edu::c366a706-276d-41ed-93b1-258c940ce5b2" providerId="AD" clId="Web-{7E199D28-E056-EA88-FF48-21F2AA516C9B}" dt="2025-09-29T23:03:31.704" v="6" actId="20577"/>
        <pc:sldMkLst>
          <pc:docMk/>
          <pc:sldMk cId="1209773676" sldId="259"/>
        </pc:sldMkLst>
        <pc:spChg chg="mod">
          <ac:chgData name="Carter, Roger (carte2rr)" userId="S::carte2rr@ucmail.uc.edu::c366a706-276d-41ed-93b1-258c940ce5b2" providerId="AD" clId="Web-{7E199D28-E056-EA88-FF48-21F2AA516C9B}" dt="2025-09-29T23:03:31.704" v="6" actId="20577"/>
          <ac:spMkLst>
            <pc:docMk/>
            <pc:sldMk cId="1209773676" sldId="259"/>
            <ac:spMk id="3" creationId="{A417E7FE-F36C-9EE9-A552-1AFECA394CE6}"/>
          </ac:spMkLst>
        </pc:spChg>
      </pc:sldChg>
      <pc:sldChg chg="modSp">
        <pc:chgData name="Carter, Roger (carte2rr)" userId="S::carte2rr@ucmail.uc.edu::c366a706-276d-41ed-93b1-258c940ce5b2" providerId="AD" clId="Web-{7E199D28-E056-EA88-FF48-21F2AA516C9B}" dt="2025-09-29T23:09:17.487" v="24" actId="20577"/>
        <pc:sldMkLst>
          <pc:docMk/>
          <pc:sldMk cId="779158221" sldId="262"/>
        </pc:sldMkLst>
        <pc:spChg chg="mod">
          <ac:chgData name="Carter, Roger (carte2rr)" userId="S::carte2rr@ucmail.uc.edu::c366a706-276d-41ed-93b1-258c940ce5b2" providerId="AD" clId="Web-{7E199D28-E056-EA88-FF48-21F2AA516C9B}" dt="2025-09-29T23:09:17.487" v="24" actId="20577"/>
          <ac:spMkLst>
            <pc:docMk/>
            <pc:sldMk cId="779158221" sldId="262"/>
            <ac:spMk id="2" creationId="{7952E187-3D74-E938-8E39-D67D6E78F7E8}"/>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E6A24F-8CA6-41A6-93BD-2B7BD1E0508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B2C6361-ACB6-4670-915E-B6824D125FE5}">
      <dgm:prSet/>
      <dgm:spPr/>
      <dgm:t>
        <a:bodyPr/>
        <a:lstStyle/>
        <a:p>
          <a:pPr>
            <a:defRPr cap="all"/>
          </a:pPr>
          <a:r>
            <a:rPr lang="en-US" baseline="0"/>
            <a:t>Gross margin- </a:t>
          </a:r>
          <a:r>
            <a:rPr lang="en-US" baseline="0">
              <a:latin typeface="Franklin Gothic Demi Cond"/>
            </a:rPr>
            <a:t>30.11%</a:t>
          </a:r>
          <a:endParaRPr lang="en-US"/>
        </a:p>
      </dgm:t>
    </dgm:pt>
    <dgm:pt modelId="{08CF730A-EF64-44C5-BC38-5C96DC34E7B7}" type="parTrans" cxnId="{CF8879CD-DB85-440D-B525-925E7C15D6B8}">
      <dgm:prSet/>
      <dgm:spPr/>
      <dgm:t>
        <a:bodyPr/>
        <a:lstStyle/>
        <a:p>
          <a:endParaRPr lang="en-US"/>
        </a:p>
      </dgm:t>
    </dgm:pt>
    <dgm:pt modelId="{3CAFF72B-8179-454C-86C2-4C59A273E4BB}" type="sibTrans" cxnId="{CF8879CD-DB85-440D-B525-925E7C15D6B8}">
      <dgm:prSet/>
      <dgm:spPr/>
      <dgm:t>
        <a:bodyPr/>
        <a:lstStyle/>
        <a:p>
          <a:endParaRPr lang="en-US"/>
        </a:p>
      </dgm:t>
    </dgm:pt>
    <dgm:pt modelId="{7DCA8F0F-D8E2-49E2-ACFA-70E0786FB6CE}">
      <dgm:prSet/>
      <dgm:spPr/>
      <dgm:t>
        <a:bodyPr/>
        <a:lstStyle/>
        <a:p>
          <a:pPr>
            <a:defRPr cap="all"/>
          </a:pPr>
          <a:r>
            <a:rPr lang="en-US" baseline="0"/>
            <a:t>Net profit margin- 8.69%</a:t>
          </a:r>
          <a:endParaRPr lang="en-US"/>
        </a:p>
      </dgm:t>
    </dgm:pt>
    <dgm:pt modelId="{13F39538-4353-4C04-958A-E3CD2AE50964}" type="parTrans" cxnId="{1A290830-055E-4639-98D7-5685A6F41553}">
      <dgm:prSet/>
      <dgm:spPr/>
      <dgm:t>
        <a:bodyPr/>
        <a:lstStyle/>
        <a:p>
          <a:endParaRPr lang="en-US"/>
        </a:p>
      </dgm:t>
    </dgm:pt>
    <dgm:pt modelId="{C8F37522-7579-42E7-8944-270241601122}" type="sibTrans" cxnId="{1A290830-055E-4639-98D7-5685A6F41553}">
      <dgm:prSet/>
      <dgm:spPr/>
      <dgm:t>
        <a:bodyPr/>
        <a:lstStyle/>
        <a:p>
          <a:endParaRPr lang="en-US"/>
        </a:p>
      </dgm:t>
    </dgm:pt>
    <dgm:pt modelId="{FF976988-6B93-4CFB-8110-07040BB5A4C3}">
      <dgm:prSet/>
      <dgm:spPr/>
      <dgm:t>
        <a:bodyPr/>
        <a:lstStyle/>
        <a:p>
          <a:pPr>
            <a:defRPr cap="all"/>
          </a:pPr>
          <a:r>
            <a:rPr lang="en-US" baseline="0"/>
            <a:t>Sales growth- 6.03%</a:t>
          </a:r>
          <a:endParaRPr lang="en-US"/>
        </a:p>
      </dgm:t>
    </dgm:pt>
    <dgm:pt modelId="{48F90FB4-FEE4-4195-9C2C-04E6A639916C}" type="parTrans" cxnId="{A2F0A059-11FD-4CA3-ADAF-D15A9CA2C377}">
      <dgm:prSet/>
      <dgm:spPr/>
      <dgm:t>
        <a:bodyPr/>
        <a:lstStyle/>
        <a:p>
          <a:endParaRPr lang="en-US"/>
        </a:p>
      </dgm:t>
    </dgm:pt>
    <dgm:pt modelId="{6B9A24D2-EDF3-4C21-854D-3577A4A7B338}" type="sibTrans" cxnId="{A2F0A059-11FD-4CA3-ADAF-D15A9CA2C377}">
      <dgm:prSet/>
      <dgm:spPr/>
      <dgm:t>
        <a:bodyPr/>
        <a:lstStyle/>
        <a:p>
          <a:endParaRPr lang="en-US"/>
        </a:p>
      </dgm:t>
    </dgm:pt>
    <dgm:pt modelId="{08802751-38FC-4A98-B053-3654EBA21B2A}" type="pres">
      <dgm:prSet presAssocID="{08E6A24F-8CA6-41A6-93BD-2B7BD1E0508D}" presName="root" presStyleCnt="0">
        <dgm:presLayoutVars>
          <dgm:dir/>
          <dgm:resizeHandles val="exact"/>
        </dgm:presLayoutVars>
      </dgm:prSet>
      <dgm:spPr/>
    </dgm:pt>
    <dgm:pt modelId="{255746D2-4902-48C3-BB30-6FC9BB319F61}" type="pres">
      <dgm:prSet presAssocID="{DB2C6361-ACB6-4670-915E-B6824D125FE5}" presName="compNode" presStyleCnt="0"/>
      <dgm:spPr/>
    </dgm:pt>
    <dgm:pt modelId="{DDB189E0-E3A0-4A0D-A070-D2CE3DD52BEC}" type="pres">
      <dgm:prSet presAssocID="{DB2C6361-ACB6-4670-915E-B6824D125FE5}" presName="iconBgRect" presStyleLbl="bgShp" presStyleIdx="0" presStyleCnt="3"/>
      <dgm:spPr/>
    </dgm:pt>
    <dgm:pt modelId="{9FB5244D-CF71-4502-8726-54C20059F230}" type="pres">
      <dgm:prSet presAssocID="{DB2C6361-ACB6-4670-915E-B6824D125F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ound"/>
        </a:ext>
      </dgm:extLst>
    </dgm:pt>
    <dgm:pt modelId="{EEC5497F-0B0B-4820-AD1A-641235828499}" type="pres">
      <dgm:prSet presAssocID="{DB2C6361-ACB6-4670-915E-B6824D125FE5}" presName="spaceRect" presStyleCnt="0"/>
      <dgm:spPr/>
    </dgm:pt>
    <dgm:pt modelId="{E266F64E-FAB9-47B8-9C4D-CB55D42AFEA2}" type="pres">
      <dgm:prSet presAssocID="{DB2C6361-ACB6-4670-915E-B6824D125FE5}" presName="textRect" presStyleLbl="revTx" presStyleIdx="0" presStyleCnt="3">
        <dgm:presLayoutVars>
          <dgm:chMax val="1"/>
          <dgm:chPref val="1"/>
        </dgm:presLayoutVars>
      </dgm:prSet>
      <dgm:spPr/>
    </dgm:pt>
    <dgm:pt modelId="{DC33A3AF-5550-41E7-8265-4ECD3694D233}" type="pres">
      <dgm:prSet presAssocID="{3CAFF72B-8179-454C-86C2-4C59A273E4BB}" presName="sibTrans" presStyleCnt="0"/>
      <dgm:spPr/>
    </dgm:pt>
    <dgm:pt modelId="{1B58FD22-7CC4-4049-8436-EAD12E5B6196}" type="pres">
      <dgm:prSet presAssocID="{7DCA8F0F-D8E2-49E2-ACFA-70E0786FB6CE}" presName="compNode" presStyleCnt="0"/>
      <dgm:spPr/>
    </dgm:pt>
    <dgm:pt modelId="{E9B1658E-6BD1-4876-AE9D-4F3E63CEBAB1}" type="pres">
      <dgm:prSet presAssocID="{7DCA8F0F-D8E2-49E2-ACFA-70E0786FB6CE}" presName="iconBgRect" presStyleLbl="bgShp" presStyleIdx="1" presStyleCnt="3"/>
      <dgm:spPr/>
    </dgm:pt>
    <dgm:pt modelId="{0110C154-E9B9-47E8-BE38-7F15FAD677C7}" type="pres">
      <dgm:prSet presAssocID="{7DCA8F0F-D8E2-49E2-ACFA-70E0786FB6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ble"/>
        </a:ext>
      </dgm:extLst>
    </dgm:pt>
    <dgm:pt modelId="{19256718-436B-4293-BA5D-27320A723AF3}" type="pres">
      <dgm:prSet presAssocID="{7DCA8F0F-D8E2-49E2-ACFA-70E0786FB6CE}" presName="spaceRect" presStyleCnt="0"/>
      <dgm:spPr/>
    </dgm:pt>
    <dgm:pt modelId="{01AE9FEB-CCEC-4E31-95BB-BA5D0BE4EE9A}" type="pres">
      <dgm:prSet presAssocID="{7DCA8F0F-D8E2-49E2-ACFA-70E0786FB6CE}" presName="textRect" presStyleLbl="revTx" presStyleIdx="1" presStyleCnt="3">
        <dgm:presLayoutVars>
          <dgm:chMax val="1"/>
          <dgm:chPref val="1"/>
        </dgm:presLayoutVars>
      </dgm:prSet>
      <dgm:spPr/>
    </dgm:pt>
    <dgm:pt modelId="{CF806F41-41DD-466B-9D77-5A2536A4F65D}" type="pres">
      <dgm:prSet presAssocID="{C8F37522-7579-42E7-8944-270241601122}" presName="sibTrans" presStyleCnt="0"/>
      <dgm:spPr/>
    </dgm:pt>
    <dgm:pt modelId="{F931D115-A8DB-45E6-93D8-CF3CFFD4F5B9}" type="pres">
      <dgm:prSet presAssocID="{FF976988-6B93-4CFB-8110-07040BB5A4C3}" presName="compNode" presStyleCnt="0"/>
      <dgm:spPr/>
    </dgm:pt>
    <dgm:pt modelId="{9ED66F42-9E1A-4786-A0BA-F58ED05EEAB0}" type="pres">
      <dgm:prSet presAssocID="{FF976988-6B93-4CFB-8110-07040BB5A4C3}" presName="iconBgRect" presStyleLbl="bgShp" presStyleIdx="2" presStyleCnt="3"/>
      <dgm:spPr/>
    </dgm:pt>
    <dgm:pt modelId="{5B0149B7-42B2-46BF-8C52-FE504ED86B47}" type="pres">
      <dgm:prSet presAssocID="{FF976988-6B93-4CFB-8110-07040BB5A4C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Graph with Upward Trend"/>
        </a:ext>
      </dgm:extLst>
    </dgm:pt>
    <dgm:pt modelId="{91F78176-420E-49C9-8224-DB1CE577AF76}" type="pres">
      <dgm:prSet presAssocID="{FF976988-6B93-4CFB-8110-07040BB5A4C3}" presName="spaceRect" presStyleCnt="0"/>
      <dgm:spPr/>
    </dgm:pt>
    <dgm:pt modelId="{21054BFB-FCA7-4F4B-9375-57765D50A288}" type="pres">
      <dgm:prSet presAssocID="{FF976988-6B93-4CFB-8110-07040BB5A4C3}" presName="textRect" presStyleLbl="revTx" presStyleIdx="2" presStyleCnt="3">
        <dgm:presLayoutVars>
          <dgm:chMax val="1"/>
          <dgm:chPref val="1"/>
        </dgm:presLayoutVars>
      </dgm:prSet>
      <dgm:spPr/>
    </dgm:pt>
  </dgm:ptLst>
  <dgm:cxnLst>
    <dgm:cxn modelId="{A579B907-877B-4F6B-B194-A6393BEF4718}" type="presOf" srcId="{DB2C6361-ACB6-4670-915E-B6824D125FE5}" destId="{E266F64E-FAB9-47B8-9C4D-CB55D42AFEA2}" srcOrd="0" destOrd="0" presId="urn:microsoft.com/office/officeart/2018/5/layout/IconCircleLabelList"/>
    <dgm:cxn modelId="{1A290830-055E-4639-98D7-5685A6F41553}" srcId="{08E6A24F-8CA6-41A6-93BD-2B7BD1E0508D}" destId="{7DCA8F0F-D8E2-49E2-ACFA-70E0786FB6CE}" srcOrd="1" destOrd="0" parTransId="{13F39538-4353-4C04-958A-E3CD2AE50964}" sibTransId="{C8F37522-7579-42E7-8944-270241601122}"/>
    <dgm:cxn modelId="{A2F0A059-11FD-4CA3-ADAF-D15A9CA2C377}" srcId="{08E6A24F-8CA6-41A6-93BD-2B7BD1E0508D}" destId="{FF976988-6B93-4CFB-8110-07040BB5A4C3}" srcOrd="2" destOrd="0" parTransId="{48F90FB4-FEE4-4195-9C2C-04E6A639916C}" sibTransId="{6B9A24D2-EDF3-4C21-854D-3577A4A7B338}"/>
    <dgm:cxn modelId="{2B672BB8-3108-456D-9463-147F2F5AA62B}" type="presOf" srcId="{FF976988-6B93-4CFB-8110-07040BB5A4C3}" destId="{21054BFB-FCA7-4F4B-9375-57765D50A288}" srcOrd="0" destOrd="0" presId="urn:microsoft.com/office/officeart/2018/5/layout/IconCircleLabelList"/>
    <dgm:cxn modelId="{CF8879CD-DB85-440D-B525-925E7C15D6B8}" srcId="{08E6A24F-8CA6-41A6-93BD-2B7BD1E0508D}" destId="{DB2C6361-ACB6-4670-915E-B6824D125FE5}" srcOrd="0" destOrd="0" parTransId="{08CF730A-EF64-44C5-BC38-5C96DC34E7B7}" sibTransId="{3CAFF72B-8179-454C-86C2-4C59A273E4BB}"/>
    <dgm:cxn modelId="{8E6822D6-1B07-42DF-8011-32F16C9D5393}" type="presOf" srcId="{08E6A24F-8CA6-41A6-93BD-2B7BD1E0508D}" destId="{08802751-38FC-4A98-B053-3654EBA21B2A}" srcOrd="0" destOrd="0" presId="urn:microsoft.com/office/officeart/2018/5/layout/IconCircleLabelList"/>
    <dgm:cxn modelId="{D8F2BADA-1D5D-4E26-8E79-3F38E6996EB6}" type="presOf" srcId="{7DCA8F0F-D8E2-49E2-ACFA-70E0786FB6CE}" destId="{01AE9FEB-CCEC-4E31-95BB-BA5D0BE4EE9A}" srcOrd="0" destOrd="0" presId="urn:microsoft.com/office/officeart/2018/5/layout/IconCircleLabelList"/>
    <dgm:cxn modelId="{F706C8E4-08DB-47B6-B7E5-BA2D893CE960}" type="presParOf" srcId="{08802751-38FC-4A98-B053-3654EBA21B2A}" destId="{255746D2-4902-48C3-BB30-6FC9BB319F61}" srcOrd="0" destOrd="0" presId="urn:microsoft.com/office/officeart/2018/5/layout/IconCircleLabelList"/>
    <dgm:cxn modelId="{3ACE5E9F-83E2-4F55-8A8A-DCB4C442167D}" type="presParOf" srcId="{255746D2-4902-48C3-BB30-6FC9BB319F61}" destId="{DDB189E0-E3A0-4A0D-A070-D2CE3DD52BEC}" srcOrd="0" destOrd="0" presId="urn:microsoft.com/office/officeart/2018/5/layout/IconCircleLabelList"/>
    <dgm:cxn modelId="{E6607222-28C0-4665-983E-45A662709C27}" type="presParOf" srcId="{255746D2-4902-48C3-BB30-6FC9BB319F61}" destId="{9FB5244D-CF71-4502-8726-54C20059F230}" srcOrd="1" destOrd="0" presId="urn:microsoft.com/office/officeart/2018/5/layout/IconCircleLabelList"/>
    <dgm:cxn modelId="{905CD545-3065-499E-B4C9-A75E601C59E0}" type="presParOf" srcId="{255746D2-4902-48C3-BB30-6FC9BB319F61}" destId="{EEC5497F-0B0B-4820-AD1A-641235828499}" srcOrd="2" destOrd="0" presId="urn:microsoft.com/office/officeart/2018/5/layout/IconCircleLabelList"/>
    <dgm:cxn modelId="{CD80E91C-507A-4247-B53E-4D50C2322B9E}" type="presParOf" srcId="{255746D2-4902-48C3-BB30-6FC9BB319F61}" destId="{E266F64E-FAB9-47B8-9C4D-CB55D42AFEA2}" srcOrd="3" destOrd="0" presId="urn:microsoft.com/office/officeart/2018/5/layout/IconCircleLabelList"/>
    <dgm:cxn modelId="{3A9517AD-30CB-448B-8DEC-E1702F7547DB}" type="presParOf" srcId="{08802751-38FC-4A98-B053-3654EBA21B2A}" destId="{DC33A3AF-5550-41E7-8265-4ECD3694D233}" srcOrd="1" destOrd="0" presId="urn:microsoft.com/office/officeart/2018/5/layout/IconCircleLabelList"/>
    <dgm:cxn modelId="{B7334190-C7FF-4BC0-A95D-7D39C044C60A}" type="presParOf" srcId="{08802751-38FC-4A98-B053-3654EBA21B2A}" destId="{1B58FD22-7CC4-4049-8436-EAD12E5B6196}" srcOrd="2" destOrd="0" presId="urn:microsoft.com/office/officeart/2018/5/layout/IconCircleLabelList"/>
    <dgm:cxn modelId="{9D03E30D-C828-4191-A2B8-E499630BFD57}" type="presParOf" srcId="{1B58FD22-7CC4-4049-8436-EAD12E5B6196}" destId="{E9B1658E-6BD1-4876-AE9D-4F3E63CEBAB1}" srcOrd="0" destOrd="0" presId="urn:microsoft.com/office/officeart/2018/5/layout/IconCircleLabelList"/>
    <dgm:cxn modelId="{43B22614-38EE-4F33-BA7A-98CB9BA729AC}" type="presParOf" srcId="{1B58FD22-7CC4-4049-8436-EAD12E5B6196}" destId="{0110C154-E9B9-47E8-BE38-7F15FAD677C7}" srcOrd="1" destOrd="0" presId="urn:microsoft.com/office/officeart/2018/5/layout/IconCircleLabelList"/>
    <dgm:cxn modelId="{C4DCFE7D-0684-4ADC-A41F-805D78FB8728}" type="presParOf" srcId="{1B58FD22-7CC4-4049-8436-EAD12E5B6196}" destId="{19256718-436B-4293-BA5D-27320A723AF3}" srcOrd="2" destOrd="0" presId="urn:microsoft.com/office/officeart/2018/5/layout/IconCircleLabelList"/>
    <dgm:cxn modelId="{AAD92CDE-BBBF-43F0-85E9-BC15DA65F923}" type="presParOf" srcId="{1B58FD22-7CC4-4049-8436-EAD12E5B6196}" destId="{01AE9FEB-CCEC-4E31-95BB-BA5D0BE4EE9A}" srcOrd="3" destOrd="0" presId="urn:microsoft.com/office/officeart/2018/5/layout/IconCircleLabelList"/>
    <dgm:cxn modelId="{4C18FE68-74B8-4F70-9586-FCCC3D79DEB4}" type="presParOf" srcId="{08802751-38FC-4A98-B053-3654EBA21B2A}" destId="{CF806F41-41DD-466B-9D77-5A2536A4F65D}" srcOrd="3" destOrd="0" presId="urn:microsoft.com/office/officeart/2018/5/layout/IconCircleLabelList"/>
    <dgm:cxn modelId="{F2B02FD9-F6B1-45F6-8181-1F1124B56976}" type="presParOf" srcId="{08802751-38FC-4A98-B053-3654EBA21B2A}" destId="{F931D115-A8DB-45E6-93D8-CF3CFFD4F5B9}" srcOrd="4" destOrd="0" presId="urn:microsoft.com/office/officeart/2018/5/layout/IconCircleLabelList"/>
    <dgm:cxn modelId="{C69C0744-12F1-4F2A-822F-539C0826E81D}" type="presParOf" srcId="{F931D115-A8DB-45E6-93D8-CF3CFFD4F5B9}" destId="{9ED66F42-9E1A-4786-A0BA-F58ED05EEAB0}" srcOrd="0" destOrd="0" presId="urn:microsoft.com/office/officeart/2018/5/layout/IconCircleLabelList"/>
    <dgm:cxn modelId="{031D024F-FB21-4E5F-BBD2-0E8FE90B47B4}" type="presParOf" srcId="{F931D115-A8DB-45E6-93D8-CF3CFFD4F5B9}" destId="{5B0149B7-42B2-46BF-8C52-FE504ED86B47}" srcOrd="1" destOrd="0" presId="urn:microsoft.com/office/officeart/2018/5/layout/IconCircleLabelList"/>
    <dgm:cxn modelId="{88EC1968-A302-403A-BCB3-9D37E0FEF1F9}" type="presParOf" srcId="{F931D115-A8DB-45E6-93D8-CF3CFFD4F5B9}" destId="{91F78176-420E-49C9-8224-DB1CE577AF76}" srcOrd="2" destOrd="0" presId="urn:microsoft.com/office/officeart/2018/5/layout/IconCircleLabelList"/>
    <dgm:cxn modelId="{4970E2ED-B1D9-4ED9-B227-EEEB51281E6C}" type="presParOf" srcId="{F931D115-A8DB-45E6-93D8-CF3CFFD4F5B9}" destId="{21054BFB-FCA7-4F4B-9375-57765D50A28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189E0-E3A0-4A0D-A070-D2CE3DD52BEC}">
      <dsp:nvSpPr>
        <dsp:cNvPr id="0" name=""/>
        <dsp:cNvSpPr/>
      </dsp:nvSpPr>
      <dsp:spPr>
        <a:xfrm>
          <a:off x="971475" y="6462"/>
          <a:ext cx="1715625" cy="17156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B5244D-CF71-4502-8726-54C20059F230}">
      <dsp:nvSpPr>
        <dsp:cNvPr id="0" name=""/>
        <dsp:cNvSpPr/>
      </dsp:nvSpPr>
      <dsp:spPr>
        <a:xfrm>
          <a:off x="1337100" y="372087"/>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66F64E-FAB9-47B8-9C4D-CB55D42AFEA2}">
      <dsp:nvSpPr>
        <dsp:cNvPr id="0" name=""/>
        <dsp:cNvSpPr/>
      </dsp:nvSpPr>
      <dsp:spPr>
        <a:xfrm>
          <a:off x="423037" y="2256462"/>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baseline="0"/>
            <a:t>Gross margin- </a:t>
          </a:r>
          <a:r>
            <a:rPr lang="en-US" sz="2700" kern="1200" baseline="0">
              <a:latin typeface="Franklin Gothic Demi Cond"/>
            </a:rPr>
            <a:t>30.11%</a:t>
          </a:r>
          <a:endParaRPr lang="en-US" sz="2700" kern="1200"/>
        </a:p>
      </dsp:txBody>
      <dsp:txXfrm>
        <a:off x="423037" y="2256462"/>
        <a:ext cx="2812500" cy="720000"/>
      </dsp:txXfrm>
    </dsp:sp>
    <dsp:sp modelId="{E9B1658E-6BD1-4876-AE9D-4F3E63CEBAB1}">
      <dsp:nvSpPr>
        <dsp:cNvPr id="0" name=""/>
        <dsp:cNvSpPr/>
      </dsp:nvSpPr>
      <dsp:spPr>
        <a:xfrm>
          <a:off x="4276162" y="6462"/>
          <a:ext cx="1715625" cy="17156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10C154-E9B9-47E8-BE38-7F15FAD677C7}">
      <dsp:nvSpPr>
        <dsp:cNvPr id="0" name=""/>
        <dsp:cNvSpPr/>
      </dsp:nvSpPr>
      <dsp:spPr>
        <a:xfrm>
          <a:off x="4641787" y="372087"/>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AE9FEB-CCEC-4E31-95BB-BA5D0BE4EE9A}">
      <dsp:nvSpPr>
        <dsp:cNvPr id="0" name=""/>
        <dsp:cNvSpPr/>
      </dsp:nvSpPr>
      <dsp:spPr>
        <a:xfrm>
          <a:off x="3727725" y="2256462"/>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baseline="0"/>
            <a:t>Net profit margin- 8.69%</a:t>
          </a:r>
          <a:endParaRPr lang="en-US" sz="2700" kern="1200"/>
        </a:p>
      </dsp:txBody>
      <dsp:txXfrm>
        <a:off x="3727725" y="2256462"/>
        <a:ext cx="2812500" cy="720000"/>
      </dsp:txXfrm>
    </dsp:sp>
    <dsp:sp modelId="{9ED66F42-9E1A-4786-A0BA-F58ED05EEAB0}">
      <dsp:nvSpPr>
        <dsp:cNvPr id="0" name=""/>
        <dsp:cNvSpPr/>
      </dsp:nvSpPr>
      <dsp:spPr>
        <a:xfrm>
          <a:off x="7580850" y="6462"/>
          <a:ext cx="1715625" cy="17156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0149B7-42B2-46BF-8C52-FE504ED86B47}">
      <dsp:nvSpPr>
        <dsp:cNvPr id="0" name=""/>
        <dsp:cNvSpPr/>
      </dsp:nvSpPr>
      <dsp:spPr>
        <a:xfrm>
          <a:off x="7946475" y="372087"/>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054BFB-FCA7-4F4B-9375-57765D50A288}">
      <dsp:nvSpPr>
        <dsp:cNvPr id="0" name=""/>
        <dsp:cNvSpPr/>
      </dsp:nvSpPr>
      <dsp:spPr>
        <a:xfrm>
          <a:off x="7032412" y="2256462"/>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defRPr cap="all"/>
          </a:pPr>
          <a:r>
            <a:rPr lang="en-US" sz="2700" kern="1200" baseline="0"/>
            <a:t>Sales growth- 6.03%</a:t>
          </a:r>
          <a:endParaRPr lang="en-US" sz="2700" kern="1200"/>
        </a:p>
      </dsp:txBody>
      <dsp:txXfrm>
        <a:off x="7032412" y="2256462"/>
        <a:ext cx="28125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10/6/2025</a:t>
            </a:fld>
            <a:endParaRPr lang="en-US"/>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27321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10/6/2025</a:t>
            </a:fld>
            <a:endParaRPr lang="en-US"/>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1720225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10/6/2025</a:t>
            </a:fld>
            <a:endParaRPr lang="en-US"/>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774921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10/6/2025</a:t>
            </a:fld>
            <a:endParaRPr lang="en-US"/>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87412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10/6/2025</a:t>
            </a:fld>
            <a:endParaRPr lang="en-US"/>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095994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10/6/2025</a:t>
            </a:fld>
            <a:endParaRPr lang="en-US"/>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35800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10/6/2025</a:t>
            </a:fld>
            <a:endParaRPr lang="en-US"/>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6297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10/6/2025</a:t>
            </a:fld>
            <a:endParaRPr lang="en-US"/>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820006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10/6/2025</a:t>
            </a:fld>
            <a:endParaRPr lang="en-US"/>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3727084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10/6/2025</a:t>
            </a:fld>
            <a:endParaRPr lang="en-US"/>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3324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10/6/2025</a:t>
            </a:fld>
            <a:endParaRPr lang="en-US"/>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9245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10/6/2025</a:t>
            </a:fld>
            <a:endParaRPr lang="en-US" spc="5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a:p>
        </p:txBody>
      </p:sp>
    </p:spTree>
    <p:extLst>
      <p:ext uri="{BB962C8B-B14F-4D97-AF65-F5344CB8AC3E}">
        <p14:creationId xmlns:p14="http://schemas.microsoft.com/office/powerpoint/2010/main" val="2945196150"/>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66" r:id="rId6"/>
    <p:sldLayoutId id="2147483762" r:id="rId7"/>
    <p:sldLayoutId id="2147483763" r:id="rId8"/>
    <p:sldLayoutId id="2147483764" r:id="rId9"/>
    <p:sldLayoutId id="2147483765" r:id="rId10"/>
    <p:sldLayoutId id="2147483767"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AA13AD3-0A4F-475A-BEBB-DEEFF5C09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C53EE7F-56C3-8E71-BF39-600E202DD966}"/>
              </a:ext>
            </a:extLst>
          </p:cNvPr>
          <p:cNvPicPr>
            <a:picLocks noChangeAspect="1"/>
          </p:cNvPicPr>
          <p:nvPr/>
        </p:nvPicPr>
        <p:blipFill>
          <a:blip r:embed="rId2"/>
          <a:srcRect t="24891" r="-2" b="108"/>
          <a:stretch>
            <a:fill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52F9B1C2-7D20-4F91-A660-197C98B9A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939445"/>
            <a:ext cx="6114985" cy="2298326"/>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60119" y="2100845"/>
            <a:ext cx="4670234" cy="1975527"/>
          </a:xfrm>
        </p:spPr>
        <p:txBody>
          <a:bodyPr anchor="ctr">
            <a:normAutofit/>
          </a:bodyPr>
          <a:lstStyle/>
          <a:p>
            <a:pPr algn="l"/>
            <a:endParaRPr lang="en-US" sz="6600"/>
          </a:p>
        </p:txBody>
      </p:sp>
      <p:sp>
        <p:nvSpPr>
          <p:cNvPr id="13" name="Rectangle 12">
            <a:extLst>
              <a:ext uri="{FF2B5EF4-FFF2-40B4-BE49-F238E27FC236}">
                <a16:creationId xmlns:a16="http://schemas.microsoft.com/office/drawing/2014/main" id="{A89C4E6E-ECA4-40E5-A54E-13E92B678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4237771"/>
            <a:ext cx="6114982" cy="809351"/>
          </a:xfrm>
          <a:prstGeom prst="rect">
            <a:avLst/>
          </a:prstGeom>
          <a:solidFill>
            <a:schemeClr val="tx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960119" y="4372379"/>
            <a:ext cx="4670233" cy="540135"/>
          </a:xfrm>
        </p:spPr>
        <p:txBody>
          <a:bodyPr anchor="ctr">
            <a:normAutofit/>
          </a:bodyPr>
          <a:lstStyle/>
          <a:p>
            <a:pPr algn="l"/>
            <a:endParaRPr lang="en-US" sz="2800"/>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E60B3-53A4-8F19-AEAE-06E9FD8C12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5D9CF5-C58D-3D58-3105-3B0AA9B9BD9C}"/>
              </a:ext>
            </a:extLst>
          </p:cNvPr>
          <p:cNvSpPr>
            <a:spLocks noGrp="1"/>
          </p:cNvSpPr>
          <p:nvPr>
            <p:ph type="title"/>
          </p:nvPr>
        </p:nvSpPr>
        <p:spPr/>
        <p:txBody>
          <a:bodyPr/>
          <a:lstStyle/>
          <a:p>
            <a:r>
              <a:rPr lang="en-US"/>
              <a:t>Segments notes</a:t>
            </a:r>
          </a:p>
        </p:txBody>
      </p:sp>
      <p:sp>
        <p:nvSpPr>
          <p:cNvPr id="3" name="Content Placeholder 2">
            <a:extLst>
              <a:ext uri="{FF2B5EF4-FFF2-40B4-BE49-F238E27FC236}">
                <a16:creationId xmlns:a16="http://schemas.microsoft.com/office/drawing/2014/main" id="{F76563CC-363A-73D8-A722-6A6D4BB12D76}"/>
              </a:ext>
            </a:extLst>
          </p:cNvPr>
          <p:cNvSpPr>
            <a:spLocks noGrp="1"/>
          </p:cNvSpPr>
          <p:nvPr>
            <p:ph idx="1"/>
          </p:nvPr>
        </p:nvSpPr>
        <p:spPr/>
        <p:txBody>
          <a:bodyPr vert="horz" lIns="91440" tIns="45720" rIns="91440" bIns="45720" rtlCol="0" anchor="t">
            <a:normAutofit/>
          </a:bodyPr>
          <a:lstStyle/>
          <a:p>
            <a:r>
              <a:rPr lang="en-US"/>
              <a:t>*fine dining, casual, longhorn, olive garden </a:t>
            </a:r>
          </a:p>
          <a:p>
            <a:r>
              <a:rPr lang="en-US"/>
              <a:t>*risk/competitors</a:t>
            </a:r>
          </a:p>
          <a:p>
            <a:r>
              <a:rPr lang="en-US"/>
              <a:t>-</a:t>
            </a:r>
            <a:r>
              <a:rPr lang="en-US" err="1"/>
              <a:t>bloomin'brands</a:t>
            </a:r>
            <a:r>
              <a:rPr lang="en-US"/>
              <a:t>, </a:t>
            </a:r>
            <a:r>
              <a:rPr lang="en-US" err="1"/>
              <a:t>texas</a:t>
            </a:r>
            <a:r>
              <a:rPr lang="en-US"/>
              <a:t> road house </a:t>
            </a:r>
            <a:r>
              <a:rPr lang="en-US" err="1"/>
              <a:t>inc</a:t>
            </a:r>
            <a:r>
              <a:rPr lang="en-US"/>
              <a:t>, </a:t>
            </a:r>
            <a:r>
              <a:rPr lang="en-US" err="1"/>
              <a:t>brinker</a:t>
            </a:r>
            <a:r>
              <a:rPr lang="en-US"/>
              <a:t> int </a:t>
            </a:r>
          </a:p>
          <a:p>
            <a:r>
              <a:rPr lang="en-US"/>
              <a:t>*Financial info comparing </a:t>
            </a:r>
            <a:r>
              <a:rPr lang="en-US" err="1"/>
              <a:t>segements</a:t>
            </a:r>
            <a:r>
              <a:rPr lang="en-US"/>
              <a:t> to comp</a:t>
            </a:r>
          </a:p>
          <a:p>
            <a:r>
              <a:rPr lang="en-US"/>
              <a:t> </a:t>
            </a:r>
            <a:endParaRPr lang="en-US" sz="1800"/>
          </a:p>
          <a:p>
            <a:r>
              <a:rPr lang="en-US"/>
              <a:t>*future plans</a:t>
            </a:r>
          </a:p>
        </p:txBody>
      </p:sp>
    </p:spTree>
    <p:extLst>
      <p:ext uri="{BB962C8B-B14F-4D97-AF65-F5344CB8AC3E}">
        <p14:creationId xmlns:p14="http://schemas.microsoft.com/office/powerpoint/2010/main" val="783786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3F41-34C9-0F3F-BE15-2B486E505B60}"/>
              </a:ext>
            </a:extLst>
          </p:cNvPr>
          <p:cNvSpPr>
            <a:spLocks noGrp="1"/>
          </p:cNvSpPr>
          <p:nvPr>
            <p:ph type="title"/>
          </p:nvPr>
        </p:nvSpPr>
        <p:spPr/>
        <p:txBody>
          <a:bodyPr>
            <a:normAutofit fontScale="90000"/>
          </a:bodyPr>
          <a:lstStyle/>
          <a:p>
            <a:r>
              <a:rPr lang="en-US"/>
              <a:t>Financial analysis (Roger)</a:t>
            </a:r>
          </a:p>
        </p:txBody>
      </p:sp>
      <p:pic>
        <p:nvPicPr>
          <p:cNvPr id="4" name="Picture 3" descr="A graph of different colored bars&#10;&#10;AI-generated content may be incorrect.">
            <a:extLst>
              <a:ext uri="{FF2B5EF4-FFF2-40B4-BE49-F238E27FC236}">
                <a16:creationId xmlns:a16="http://schemas.microsoft.com/office/drawing/2014/main" id="{3F9A382A-03A2-2C65-AD78-B92E43A10C9F}"/>
              </a:ext>
            </a:extLst>
          </p:cNvPr>
          <p:cNvPicPr>
            <a:picLocks noChangeAspect="1"/>
          </p:cNvPicPr>
          <p:nvPr/>
        </p:nvPicPr>
        <p:blipFill>
          <a:blip r:embed="rId2"/>
          <a:stretch>
            <a:fillRect/>
          </a:stretch>
        </p:blipFill>
        <p:spPr>
          <a:xfrm>
            <a:off x="-3922" y="2263029"/>
            <a:ext cx="4768103" cy="4591050"/>
          </a:xfrm>
          <a:prstGeom prst="rect">
            <a:avLst/>
          </a:prstGeom>
        </p:spPr>
      </p:pic>
    </p:spTree>
    <p:extLst>
      <p:ext uri="{BB962C8B-B14F-4D97-AF65-F5344CB8AC3E}">
        <p14:creationId xmlns:p14="http://schemas.microsoft.com/office/powerpoint/2010/main" val="78080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E0648-545A-B640-6646-1E996DF34D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AB997B-AA15-2137-F8D6-61C12328A68E}"/>
              </a:ext>
            </a:extLst>
          </p:cNvPr>
          <p:cNvSpPr>
            <a:spLocks noGrp="1"/>
          </p:cNvSpPr>
          <p:nvPr>
            <p:ph type="title"/>
          </p:nvPr>
        </p:nvSpPr>
        <p:spPr/>
        <p:txBody>
          <a:bodyPr>
            <a:normAutofit fontScale="90000"/>
          </a:bodyPr>
          <a:lstStyle/>
          <a:p>
            <a:r>
              <a:rPr lang="en-US"/>
              <a:t>Financial analysis (Roger)</a:t>
            </a:r>
          </a:p>
        </p:txBody>
      </p:sp>
      <p:sp>
        <p:nvSpPr>
          <p:cNvPr id="3" name="Content Placeholder 2">
            <a:extLst>
              <a:ext uri="{FF2B5EF4-FFF2-40B4-BE49-F238E27FC236}">
                <a16:creationId xmlns:a16="http://schemas.microsoft.com/office/drawing/2014/main" id="{5B7F1541-922E-7F2E-BF1A-3350EDB5760A}"/>
              </a:ext>
            </a:extLst>
          </p:cNvPr>
          <p:cNvSpPr>
            <a:spLocks noGrp="1"/>
          </p:cNvSpPr>
          <p:nvPr>
            <p:ph idx="1"/>
          </p:nvPr>
        </p:nvSpPr>
        <p:spPr/>
        <p:txBody>
          <a:bodyPr vert="horz" lIns="91440" tIns="45720" rIns="91440" bIns="45720" rtlCol="0" anchor="t">
            <a:normAutofit/>
          </a:bodyPr>
          <a:lstStyle/>
          <a:p>
            <a:r>
              <a:rPr lang="en-US"/>
              <a:t>*performance over years(is this covered with financial metrics?)</a:t>
            </a:r>
          </a:p>
          <a:p>
            <a:r>
              <a:rPr lang="en-US"/>
              <a:t>*graphs of performance</a:t>
            </a:r>
          </a:p>
          <a:p>
            <a:r>
              <a:rPr lang="en-US"/>
              <a:t>*compare competitors some that are not ex. Mcdonalds, </a:t>
            </a:r>
          </a:p>
          <a:p>
            <a:endParaRPr lang="en-US"/>
          </a:p>
        </p:txBody>
      </p:sp>
    </p:spTree>
    <p:extLst>
      <p:ext uri="{BB962C8B-B14F-4D97-AF65-F5344CB8AC3E}">
        <p14:creationId xmlns:p14="http://schemas.microsoft.com/office/powerpoint/2010/main" val="3732918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63046-7427-4951-7EFC-5E3B8F99BD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FC3439-E7BC-1904-6309-98B64956BB5D}"/>
              </a:ext>
            </a:extLst>
          </p:cNvPr>
          <p:cNvSpPr>
            <a:spLocks noGrp="1"/>
          </p:cNvSpPr>
          <p:nvPr>
            <p:ph type="title"/>
          </p:nvPr>
        </p:nvSpPr>
        <p:spPr/>
        <p:txBody>
          <a:bodyPr>
            <a:normAutofit/>
          </a:bodyPr>
          <a:lstStyle/>
          <a:p>
            <a:r>
              <a:rPr lang="en-US"/>
              <a:t>Financial analysis notes</a:t>
            </a:r>
          </a:p>
        </p:txBody>
      </p:sp>
      <p:sp>
        <p:nvSpPr>
          <p:cNvPr id="3" name="Content Placeholder 2">
            <a:extLst>
              <a:ext uri="{FF2B5EF4-FFF2-40B4-BE49-F238E27FC236}">
                <a16:creationId xmlns:a16="http://schemas.microsoft.com/office/drawing/2014/main" id="{63114CF5-2FFA-4122-094E-13DF4D3E4B68}"/>
              </a:ext>
            </a:extLst>
          </p:cNvPr>
          <p:cNvSpPr>
            <a:spLocks noGrp="1"/>
          </p:cNvSpPr>
          <p:nvPr>
            <p:ph idx="1"/>
          </p:nvPr>
        </p:nvSpPr>
        <p:spPr/>
        <p:txBody>
          <a:bodyPr vert="horz" lIns="91440" tIns="45720" rIns="91440" bIns="45720" rtlCol="0" anchor="t">
            <a:normAutofit/>
          </a:bodyPr>
          <a:lstStyle/>
          <a:p>
            <a:r>
              <a:rPr lang="en-US"/>
              <a:t>*performance over years(is this covered with financial metrics?)</a:t>
            </a:r>
          </a:p>
          <a:p>
            <a:r>
              <a:rPr lang="en-US"/>
              <a:t>*graphs of performance</a:t>
            </a:r>
          </a:p>
          <a:p>
            <a:r>
              <a:rPr lang="en-US"/>
              <a:t>*compare competitors some that are not ex. Mcdonalds, </a:t>
            </a:r>
          </a:p>
          <a:p>
            <a:endParaRPr lang="en-US"/>
          </a:p>
        </p:txBody>
      </p:sp>
    </p:spTree>
    <p:extLst>
      <p:ext uri="{BB962C8B-B14F-4D97-AF65-F5344CB8AC3E}">
        <p14:creationId xmlns:p14="http://schemas.microsoft.com/office/powerpoint/2010/main" val="3679642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2C71F-7AB7-B9A4-1885-8A0BDC99C698}"/>
              </a:ext>
            </a:extLst>
          </p:cNvPr>
          <p:cNvSpPr>
            <a:spLocks noGrp="1"/>
          </p:cNvSpPr>
          <p:nvPr>
            <p:ph type="title"/>
          </p:nvPr>
        </p:nvSpPr>
        <p:spPr/>
        <p:txBody>
          <a:bodyPr/>
          <a:lstStyle/>
          <a:p>
            <a:r>
              <a:rPr lang="en-US"/>
              <a:t>Recent news (Brady)</a:t>
            </a:r>
          </a:p>
        </p:txBody>
      </p:sp>
      <p:sp>
        <p:nvSpPr>
          <p:cNvPr id="3" name="Content Placeholder 2">
            <a:extLst>
              <a:ext uri="{FF2B5EF4-FFF2-40B4-BE49-F238E27FC236}">
                <a16:creationId xmlns:a16="http://schemas.microsoft.com/office/drawing/2014/main" id="{99D21699-01AC-2A1C-C948-D6FF134681D9}"/>
              </a:ext>
            </a:extLst>
          </p:cNvPr>
          <p:cNvSpPr>
            <a:spLocks noGrp="1"/>
          </p:cNvSpPr>
          <p:nvPr>
            <p:ph idx="1"/>
          </p:nvPr>
        </p:nvSpPr>
        <p:spPr/>
        <p:txBody>
          <a:bodyPr vert="horz" lIns="91440" tIns="45720" rIns="91440" bIns="45720" rtlCol="0" anchor="t">
            <a:normAutofit/>
          </a:bodyPr>
          <a:lstStyle/>
          <a:p>
            <a:r>
              <a:rPr lang="en-US"/>
              <a:t>*closing 20 including 15 </a:t>
            </a:r>
            <a:r>
              <a:rPr lang="en-US" err="1"/>
              <a:t>bahama</a:t>
            </a:r>
            <a:r>
              <a:rPr lang="en-US"/>
              <a:t> breeze</a:t>
            </a:r>
          </a:p>
          <a:p>
            <a:r>
              <a:rPr lang="en-US"/>
              <a:t>*looking for strategic alternatives for </a:t>
            </a:r>
            <a:r>
              <a:rPr lang="en-US" err="1"/>
              <a:t>bahama</a:t>
            </a:r>
            <a:r>
              <a:rPr lang="en-US"/>
              <a:t> breeze</a:t>
            </a:r>
          </a:p>
          <a:p>
            <a:r>
              <a:rPr lang="en-US"/>
              <a:t>*stock analysis </a:t>
            </a:r>
          </a:p>
          <a:p>
            <a:r>
              <a:rPr lang="en-US"/>
              <a:t>*pressures? - beef cost and seafood tariffs</a:t>
            </a:r>
          </a:p>
          <a:p>
            <a:r>
              <a:rPr lang="en-US"/>
              <a:t>*huge drop in stock –13.62%</a:t>
            </a:r>
          </a:p>
          <a:p>
            <a:endParaRPr lang="en-US"/>
          </a:p>
        </p:txBody>
      </p:sp>
    </p:spTree>
    <p:extLst>
      <p:ext uri="{BB962C8B-B14F-4D97-AF65-F5344CB8AC3E}">
        <p14:creationId xmlns:p14="http://schemas.microsoft.com/office/powerpoint/2010/main" val="972003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E7269-034E-4819-7780-98A880A15E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CF93C1-7AB8-E269-BA6B-1B3751D5E7C6}"/>
              </a:ext>
            </a:extLst>
          </p:cNvPr>
          <p:cNvSpPr>
            <a:spLocks noGrp="1"/>
          </p:cNvSpPr>
          <p:nvPr>
            <p:ph type="title"/>
          </p:nvPr>
        </p:nvSpPr>
        <p:spPr/>
        <p:txBody>
          <a:bodyPr/>
          <a:lstStyle/>
          <a:p>
            <a:r>
              <a:rPr lang="en-US"/>
              <a:t>Recent news notes</a:t>
            </a:r>
          </a:p>
        </p:txBody>
      </p:sp>
      <p:sp>
        <p:nvSpPr>
          <p:cNvPr id="3" name="Content Placeholder 2">
            <a:extLst>
              <a:ext uri="{FF2B5EF4-FFF2-40B4-BE49-F238E27FC236}">
                <a16:creationId xmlns:a16="http://schemas.microsoft.com/office/drawing/2014/main" id="{83C6C3AE-8568-6EF7-BB4D-960F5E601778}"/>
              </a:ext>
            </a:extLst>
          </p:cNvPr>
          <p:cNvSpPr>
            <a:spLocks noGrp="1"/>
          </p:cNvSpPr>
          <p:nvPr>
            <p:ph idx="1"/>
          </p:nvPr>
        </p:nvSpPr>
        <p:spPr/>
        <p:txBody>
          <a:bodyPr vert="horz" lIns="91440" tIns="45720" rIns="91440" bIns="45720" rtlCol="0" anchor="t">
            <a:normAutofit/>
          </a:bodyPr>
          <a:lstStyle/>
          <a:p>
            <a:r>
              <a:rPr lang="en-US"/>
              <a:t>*closing 20 including 15 </a:t>
            </a:r>
            <a:r>
              <a:rPr lang="en-US" err="1"/>
              <a:t>bahama</a:t>
            </a:r>
            <a:r>
              <a:rPr lang="en-US"/>
              <a:t> breeze</a:t>
            </a:r>
          </a:p>
          <a:p>
            <a:r>
              <a:rPr lang="en-US"/>
              <a:t>*looking for strategic alternatives for </a:t>
            </a:r>
            <a:r>
              <a:rPr lang="en-US" err="1"/>
              <a:t>bahama</a:t>
            </a:r>
            <a:r>
              <a:rPr lang="en-US"/>
              <a:t> breeze</a:t>
            </a:r>
          </a:p>
          <a:p>
            <a:r>
              <a:rPr lang="en-US"/>
              <a:t>*stock analysis </a:t>
            </a:r>
          </a:p>
          <a:p>
            <a:r>
              <a:rPr lang="en-US"/>
              <a:t>*pressures? - beef cost and seafood tariffs</a:t>
            </a:r>
          </a:p>
          <a:p>
            <a:r>
              <a:rPr lang="en-US"/>
              <a:t>*huge drop in stock –13.62%</a:t>
            </a:r>
          </a:p>
          <a:p>
            <a:endParaRPr lang="en-US"/>
          </a:p>
        </p:txBody>
      </p:sp>
    </p:spTree>
    <p:extLst>
      <p:ext uri="{BB962C8B-B14F-4D97-AF65-F5344CB8AC3E}">
        <p14:creationId xmlns:p14="http://schemas.microsoft.com/office/powerpoint/2010/main" val="2585303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40BCF-7D2C-628C-B659-CFE08A39716F}"/>
              </a:ext>
            </a:extLst>
          </p:cNvPr>
          <p:cNvSpPr>
            <a:spLocks noGrp="1"/>
          </p:cNvSpPr>
          <p:nvPr>
            <p:ph type="title"/>
          </p:nvPr>
        </p:nvSpPr>
        <p:spPr/>
        <p:txBody>
          <a:bodyPr>
            <a:normAutofit fontScale="90000"/>
          </a:bodyPr>
          <a:lstStyle/>
          <a:p>
            <a:r>
              <a:rPr lang="en-US"/>
              <a:t>Summary /SWOT (Brady/Jack)</a:t>
            </a:r>
          </a:p>
        </p:txBody>
      </p:sp>
      <p:sp>
        <p:nvSpPr>
          <p:cNvPr id="3" name="Content Placeholder 2">
            <a:extLst>
              <a:ext uri="{FF2B5EF4-FFF2-40B4-BE49-F238E27FC236}">
                <a16:creationId xmlns:a16="http://schemas.microsoft.com/office/drawing/2014/main" id="{B7E42C96-D55F-2E5E-BC9E-C6E2F05F729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09212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CD09D-A7B6-A0E8-F9B9-3092696CA6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502B49-BC52-D5C2-FB5A-FDC82653C5CB}"/>
              </a:ext>
            </a:extLst>
          </p:cNvPr>
          <p:cNvSpPr>
            <a:spLocks noGrp="1"/>
          </p:cNvSpPr>
          <p:nvPr>
            <p:ph type="title"/>
          </p:nvPr>
        </p:nvSpPr>
        <p:spPr/>
        <p:txBody>
          <a:bodyPr>
            <a:normAutofit/>
          </a:bodyPr>
          <a:lstStyle/>
          <a:p>
            <a:r>
              <a:rPr lang="en-US"/>
              <a:t>Summary /SWOT notes</a:t>
            </a:r>
          </a:p>
        </p:txBody>
      </p:sp>
      <p:sp>
        <p:nvSpPr>
          <p:cNvPr id="3" name="Content Placeholder 2">
            <a:extLst>
              <a:ext uri="{FF2B5EF4-FFF2-40B4-BE49-F238E27FC236}">
                <a16:creationId xmlns:a16="http://schemas.microsoft.com/office/drawing/2014/main" id="{FB33A4B6-F31A-B244-C4BD-E1B1140E222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484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D602D-40D1-7DE4-DD00-22074F7C7141}"/>
              </a:ext>
            </a:extLst>
          </p:cNvPr>
          <p:cNvSpPr>
            <a:spLocks noGrp="1"/>
          </p:cNvSpPr>
          <p:nvPr>
            <p:ph type="title"/>
          </p:nvPr>
        </p:nvSpPr>
        <p:spPr/>
        <p:txBody>
          <a:bodyPr/>
          <a:lstStyle/>
          <a:p>
            <a:pPr algn="ctr"/>
            <a:r>
              <a:rPr lang="en-US"/>
              <a:t>Business overview</a:t>
            </a:r>
          </a:p>
        </p:txBody>
      </p:sp>
      <p:pic>
        <p:nvPicPr>
          <p:cNvPr id="5" name="Picture 4" descr="A collage of several buildings&#10;&#10;AI-generated content may be incorrect.">
            <a:extLst>
              <a:ext uri="{FF2B5EF4-FFF2-40B4-BE49-F238E27FC236}">
                <a16:creationId xmlns:a16="http://schemas.microsoft.com/office/drawing/2014/main" id="{3D873504-B5A9-BFAC-3353-A472AB4747F2}"/>
              </a:ext>
            </a:extLst>
          </p:cNvPr>
          <p:cNvPicPr>
            <a:picLocks noChangeAspect="1"/>
          </p:cNvPicPr>
          <p:nvPr/>
        </p:nvPicPr>
        <p:blipFill>
          <a:blip r:embed="rId2"/>
          <a:stretch>
            <a:fillRect/>
          </a:stretch>
        </p:blipFill>
        <p:spPr>
          <a:xfrm>
            <a:off x="1" y="2271433"/>
            <a:ext cx="12191999" cy="4583205"/>
          </a:xfrm>
          <a:prstGeom prst="rect">
            <a:avLst/>
          </a:prstGeom>
        </p:spPr>
      </p:pic>
    </p:spTree>
    <p:extLst>
      <p:ext uri="{BB962C8B-B14F-4D97-AF65-F5344CB8AC3E}">
        <p14:creationId xmlns:p14="http://schemas.microsoft.com/office/powerpoint/2010/main" val="23445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8DB1A-614F-379C-6A81-3E398E65F9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BD8B01-9D27-83C6-AB70-DACFD3AF30C8}"/>
              </a:ext>
            </a:extLst>
          </p:cNvPr>
          <p:cNvSpPr>
            <a:spLocks noGrp="1"/>
          </p:cNvSpPr>
          <p:nvPr>
            <p:ph type="title"/>
          </p:nvPr>
        </p:nvSpPr>
        <p:spPr/>
        <p:txBody>
          <a:bodyPr/>
          <a:lstStyle/>
          <a:p>
            <a:r>
              <a:rPr lang="en-US"/>
              <a:t>Business overview-rOGER</a:t>
            </a:r>
          </a:p>
        </p:txBody>
      </p:sp>
      <p:pic>
        <p:nvPicPr>
          <p:cNvPr id="3" name="Picture 2" descr="A pie chart with numbers and numbers&#10;&#10;AI-generated content may be incorrect.">
            <a:extLst>
              <a:ext uri="{FF2B5EF4-FFF2-40B4-BE49-F238E27FC236}">
                <a16:creationId xmlns:a16="http://schemas.microsoft.com/office/drawing/2014/main" id="{CB2A5EF6-8078-8D01-8261-ECAE9A8ECCCB}"/>
              </a:ext>
            </a:extLst>
          </p:cNvPr>
          <p:cNvPicPr>
            <a:picLocks noChangeAspect="1"/>
          </p:cNvPicPr>
          <p:nvPr/>
        </p:nvPicPr>
        <p:blipFill>
          <a:blip r:embed="rId2"/>
          <a:stretch>
            <a:fillRect/>
          </a:stretch>
        </p:blipFill>
        <p:spPr>
          <a:xfrm>
            <a:off x="3677" y="2258266"/>
            <a:ext cx="5836830" cy="2311703"/>
          </a:xfrm>
          <a:prstGeom prst="rect">
            <a:avLst/>
          </a:prstGeom>
        </p:spPr>
      </p:pic>
      <p:pic>
        <p:nvPicPr>
          <p:cNvPr id="5" name="Picture 4" descr="A pie chart with numbers and a price tag&#10;&#10;AI-generated content may be incorrect.">
            <a:extLst>
              <a:ext uri="{FF2B5EF4-FFF2-40B4-BE49-F238E27FC236}">
                <a16:creationId xmlns:a16="http://schemas.microsoft.com/office/drawing/2014/main" id="{1AD40710-A5CB-EFD2-9EE0-5CD07096E85B}"/>
              </a:ext>
            </a:extLst>
          </p:cNvPr>
          <p:cNvPicPr>
            <a:picLocks noChangeAspect="1"/>
          </p:cNvPicPr>
          <p:nvPr/>
        </p:nvPicPr>
        <p:blipFill>
          <a:blip r:embed="rId3"/>
          <a:stretch>
            <a:fillRect/>
          </a:stretch>
        </p:blipFill>
        <p:spPr>
          <a:xfrm>
            <a:off x="5849470" y="2262468"/>
            <a:ext cx="6347013" cy="2313066"/>
          </a:xfrm>
          <a:prstGeom prst="rect">
            <a:avLst/>
          </a:prstGeom>
        </p:spPr>
      </p:pic>
      <p:pic>
        <p:nvPicPr>
          <p:cNvPr id="6" name="Picture 5" descr="A pie chart with numbers and symbols&#10;&#10;AI-generated content may be incorrect.">
            <a:extLst>
              <a:ext uri="{FF2B5EF4-FFF2-40B4-BE49-F238E27FC236}">
                <a16:creationId xmlns:a16="http://schemas.microsoft.com/office/drawing/2014/main" id="{D4414DDE-CE17-F3FE-90E0-AD03C1D9B3E7}"/>
              </a:ext>
            </a:extLst>
          </p:cNvPr>
          <p:cNvPicPr>
            <a:picLocks noChangeAspect="1"/>
          </p:cNvPicPr>
          <p:nvPr/>
        </p:nvPicPr>
        <p:blipFill>
          <a:blip r:embed="rId4"/>
          <a:stretch>
            <a:fillRect/>
          </a:stretch>
        </p:blipFill>
        <p:spPr>
          <a:xfrm>
            <a:off x="4483" y="4571159"/>
            <a:ext cx="5844987" cy="2287683"/>
          </a:xfrm>
          <a:prstGeom prst="rect">
            <a:avLst/>
          </a:prstGeom>
        </p:spPr>
      </p:pic>
      <p:pic>
        <p:nvPicPr>
          <p:cNvPr id="7" name="Picture 6">
            <a:extLst>
              <a:ext uri="{FF2B5EF4-FFF2-40B4-BE49-F238E27FC236}">
                <a16:creationId xmlns:a16="http://schemas.microsoft.com/office/drawing/2014/main" id="{27E240F0-094A-CD13-50AA-C88F2B5197EF}"/>
              </a:ext>
            </a:extLst>
          </p:cNvPr>
          <p:cNvPicPr>
            <a:picLocks noChangeAspect="1"/>
          </p:cNvPicPr>
          <p:nvPr/>
        </p:nvPicPr>
        <p:blipFill>
          <a:blip r:embed="rId5"/>
          <a:stretch>
            <a:fillRect/>
          </a:stretch>
        </p:blipFill>
        <p:spPr>
          <a:xfrm>
            <a:off x="5849469" y="4575362"/>
            <a:ext cx="6347013" cy="2279277"/>
          </a:xfrm>
          <a:prstGeom prst="rect">
            <a:avLst/>
          </a:prstGeom>
        </p:spPr>
      </p:pic>
    </p:spTree>
    <p:extLst>
      <p:ext uri="{BB962C8B-B14F-4D97-AF65-F5344CB8AC3E}">
        <p14:creationId xmlns:p14="http://schemas.microsoft.com/office/powerpoint/2010/main" val="2458561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81CE1F-F004-DE1C-858F-1A7BF44BE94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CBCB2C-0318-8F37-9B7A-F4D01DCD9303}"/>
              </a:ext>
            </a:extLst>
          </p:cNvPr>
          <p:cNvSpPr>
            <a:spLocks noGrp="1"/>
          </p:cNvSpPr>
          <p:nvPr>
            <p:ph type="title"/>
          </p:nvPr>
        </p:nvSpPr>
        <p:spPr>
          <a:xfrm>
            <a:off x="960120" y="317814"/>
            <a:ext cx="10268712" cy="1700784"/>
          </a:xfrm>
        </p:spPr>
        <p:txBody>
          <a:bodyPr>
            <a:normAutofit/>
          </a:bodyPr>
          <a:lstStyle/>
          <a:p>
            <a:r>
              <a:rPr lang="en-US"/>
              <a:t>Business overview-rOGER</a:t>
            </a:r>
          </a:p>
        </p:txBody>
      </p:sp>
      <p:sp>
        <p:nvSpPr>
          <p:cNvPr id="11" name="Rectangle 10">
            <a:extLst>
              <a:ext uri="{FF2B5EF4-FFF2-40B4-BE49-F238E27FC236}">
                <a16:creationId xmlns:a16="http://schemas.microsoft.com/office/drawing/2014/main" id="{27248369-464E-49D1-91FC-BC34A50A6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2264989"/>
            <a:ext cx="12188952" cy="39521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6B0446E3-57D0-A4C8-80C6-6545C2487B9F}"/>
              </a:ext>
            </a:extLst>
          </p:cNvPr>
          <p:cNvGraphicFramePr>
            <a:graphicFrameLocks noGrp="1"/>
          </p:cNvGraphicFramePr>
          <p:nvPr>
            <p:ph idx="1"/>
            <p:extLst>
              <p:ext uri="{D42A27DB-BD31-4B8C-83A1-F6EECF244321}">
                <p14:modId xmlns:p14="http://schemas.microsoft.com/office/powerpoint/2010/main" val="1105681697"/>
              </p:ext>
            </p:extLst>
          </p:nvPr>
        </p:nvGraphicFramePr>
        <p:xfrm>
          <a:off x="960438" y="2749620"/>
          <a:ext cx="10267950" cy="298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159498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9F9CED-B58A-816A-7A49-C5886A942059}"/>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C043A71-EE5F-4209-BB98-7C2E4B3F7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051686-433F-F28E-975B-4D2B3EB0941D}"/>
              </a:ext>
            </a:extLst>
          </p:cNvPr>
          <p:cNvSpPr>
            <a:spLocks noGrp="1"/>
          </p:cNvSpPr>
          <p:nvPr>
            <p:ph type="title"/>
          </p:nvPr>
        </p:nvSpPr>
        <p:spPr>
          <a:xfrm>
            <a:off x="960120" y="317814"/>
            <a:ext cx="10268712" cy="1700784"/>
          </a:xfrm>
        </p:spPr>
        <p:txBody>
          <a:bodyPr>
            <a:normAutofit/>
          </a:bodyPr>
          <a:lstStyle/>
          <a:p>
            <a:r>
              <a:rPr lang="en-US"/>
              <a:t>Business overview notes</a:t>
            </a:r>
          </a:p>
        </p:txBody>
      </p:sp>
      <p:sp>
        <p:nvSpPr>
          <p:cNvPr id="17" name="Content Placeholder 16">
            <a:extLst>
              <a:ext uri="{FF2B5EF4-FFF2-40B4-BE49-F238E27FC236}">
                <a16:creationId xmlns:a16="http://schemas.microsoft.com/office/drawing/2014/main" id="{E489C994-CD48-85CA-C1D0-508839E750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4827223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B6D1D7F-141C-4D8E-BFBA-D95B68E16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558DA214-7FDA-4C9D-A7CF-9AD725E29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7F89CE-BF52-4AF5-8B0B-7E9693734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44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339D4-F9E5-5AB9-5FF7-D281709C3ABD}"/>
              </a:ext>
            </a:extLst>
          </p:cNvPr>
          <p:cNvSpPr>
            <a:spLocks noGrp="1"/>
          </p:cNvSpPr>
          <p:nvPr>
            <p:ph type="title"/>
          </p:nvPr>
        </p:nvSpPr>
        <p:spPr>
          <a:xfrm>
            <a:off x="960438" y="640080"/>
            <a:ext cx="4500737" cy="2194560"/>
          </a:xfrm>
        </p:spPr>
        <p:txBody>
          <a:bodyPr>
            <a:normAutofit/>
          </a:bodyPr>
          <a:lstStyle/>
          <a:p>
            <a:r>
              <a:rPr lang="en-US"/>
              <a:t>Industry-ROGER</a:t>
            </a:r>
          </a:p>
        </p:txBody>
      </p:sp>
      <p:sp>
        <p:nvSpPr>
          <p:cNvPr id="10" name="Content Placeholder 9">
            <a:extLst>
              <a:ext uri="{FF2B5EF4-FFF2-40B4-BE49-F238E27FC236}">
                <a16:creationId xmlns:a16="http://schemas.microsoft.com/office/drawing/2014/main" id="{7D034B59-084A-0E19-9261-8CB60A9D77C5}"/>
              </a:ext>
            </a:extLst>
          </p:cNvPr>
          <p:cNvSpPr>
            <a:spLocks noGrp="1"/>
          </p:cNvSpPr>
          <p:nvPr>
            <p:ph idx="1"/>
          </p:nvPr>
        </p:nvSpPr>
        <p:spPr>
          <a:xfrm>
            <a:off x="960438" y="2916936"/>
            <a:ext cx="4500737" cy="3264408"/>
          </a:xfrm>
        </p:spPr>
        <p:txBody>
          <a:bodyPr anchor="t">
            <a:normAutofit/>
          </a:bodyPr>
          <a:lstStyle/>
          <a:p>
            <a:pPr marL="285750" indent="-285750">
              <a:buFont typeface="Arial,Sans-Serif"/>
              <a:buChar char="•"/>
            </a:pPr>
            <a:r>
              <a:rPr lang="en-US" sz="1600">
                <a:solidFill>
                  <a:schemeClr val="bg1"/>
                </a:solidFill>
              </a:rPr>
              <a:t>On a month-over-month basis, inflation has been creeping up modestly; food and shelter costs remain notable drivers</a:t>
            </a:r>
          </a:p>
          <a:p>
            <a:pPr marL="285750" indent="-285750">
              <a:buFont typeface="Arial,Sans-Serif"/>
              <a:buChar char="•"/>
            </a:pPr>
            <a:r>
              <a:rPr lang="en-US" sz="1600" b="1">
                <a:solidFill>
                  <a:schemeClr val="bg1"/>
                </a:solidFill>
              </a:rPr>
              <a:t>Per Capita DPI</a:t>
            </a:r>
            <a:r>
              <a:rPr lang="en-US" sz="1600">
                <a:solidFill>
                  <a:schemeClr val="bg1"/>
                </a:solidFill>
              </a:rPr>
              <a:t> has also increased year-over-year. For example, as of July 2025 it's up 4% from a year ago.</a:t>
            </a:r>
          </a:p>
          <a:p>
            <a:pPr marL="285750" indent="-285750">
              <a:buFont typeface="Arial,Sans-Serif"/>
              <a:buChar char="•"/>
            </a:pPr>
            <a:r>
              <a:rPr lang="en-US" sz="1600">
                <a:solidFill>
                  <a:schemeClr val="bg1"/>
                </a:solidFill>
              </a:rPr>
              <a:t>The Fed’s recent rate cuts and projections show they believe inflation has moderated enough to consider easing</a:t>
            </a:r>
          </a:p>
          <a:p>
            <a:pPr marL="285750" indent="-285750">
              <a:buFont typeface="Arial,Sans-Serif"/>
              <a:buChar char="•"/>
            </a:pPr>
            <a:endParaRPr lang="en-US">
              <a:solidFill>
                <a:srgbClr val="000000"/>
              </a:solidFill>
            </a:endParaRPr>
          </a:p>
          <a:p>
            <a:endParaRPr lang="en-US" sz="1600">
              <a:solidFill>
                <a:schemeClr val="bg1"/>
              </a:solidFill>
            </a:endParaRPr>
          </a:p>
        </p:txBody>
      </p:sp>
      <p:pic>
        <p:nvPicPr>
          <p:cNvPr id="4" name="Picture 3" descr="A graph showing the number of financial health trends&#10;&#10;AI-generated content may be incorrect.">
            <a:extLst>
              <a:ext uri="{FF2B5EF4-FFF2-40B4-BE49-F238E27FC236}">
                <a16:creationId xmlns:a16="http://schemas.microsoft.com/office/drawing/2014/main" id="{A8FC0C4F-2A32-CE03-69A9-4FC9339BE3C6}"/>
              </a:ext>
            </a:extLst>
          </p:cNvPr>
          <p:cNvPicPr>
            <a:picLocks noChangeAspect="1"/>
          </p:cNvPicPr>
          <p:nvPr/>
        </p:nvPicPr>
        <p:blipFill>
          <a:blip r:embed="rId2"/>
          <a:stretch>
            <a:fillRect/>
          </a:stretch>
        </p:blipFill>
        <p:spPr>
          <a:xfrm>
            <a:off x="6101043" y="1330698"/>
            <a:ext cx="5978339" cy="3569074"/>
          </a:xfrm>
          <a:prstGeom prst="rect">
            <a:avLst/>
          </a:prstGeom>
        </p:spPr>
      </p:pic>
    </p:spTree>
    <p:extLst>
      <p:ext uri="{BB962C8B-B14F-4D97-AF65-F5344CB8AC3E}">
        <p14:creationId xmlns:p14="http://schemas.microsoft.com/office/powerpoint/2010/main" val="1860981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CF12E-EC42-A18A-93AA-D868FE299E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E64413-9A4A-F13B-B2ED-FF4BAA1B79E1}"/>
              </a:ext>
            </a:extLst>
          </p:cNvPr>
          <p:cNvSpPr>
            <a:spLocks noGrp="1"/>
          </p:cNvSpPr>
          <p:nvPr>
            <p:ph type="title"/>
          </p:nvPr>
        </p:nvSpPr>
        <p:spPr/>
        <p:txBody>
          <a:bodyPr/>
          <a:lstStyle/>
          <a:p>
            <a:r>
              <a:rPr lang="en-US"/>
              <a:t>Industry-ROGER</a:t>
            </a:r>
          </a:p>
        </p:txBody>
      </p:sp>
      <p:sp>
        <p:nvSpPr>
          <p:cNvPr id="3" name="Content Placeholder 2">
            <a:extLst>
              <a:ext uri="{FF2B5EF4-FFF2-40B4-BE49-F238E27FC236}">
                <a16:creationId xmlns:a16="http://schemas.microsoft.com/office/drawing/2014/main" id="{C1EA59D2-4224-C765-EE44-10B556BC7A15}"/>
              </a:ext>
            </a:extLst>
          </p:cNvPr>
          <p:cNvSpPr>
            <a:spLocks noGrp="1"/>
          </p:cNvSpPr>
          <p:nvPr>
            <p:ph idx="1"/>
          </p:nvPr>
        </p:nvSpPr>
        <p:spPr/>
        <p:txBody>
          <a:bodyPr vert="horz" lIns="91440" tIns="45720" rIns="91440" bIns="45720" rtlCol="0" anchor="t">
            <a:normAutofit lnSpcReduction="10000"/>
          </a:bodyPr>
          <a:lstStyle/>
          <a:p>
            <a:pPr marL="285750" indent="-285750">
              <a:buFont typeface="Arial"/>
              <a:buChar char="•"/>
            </a:pPr>
            <a:r>
              <a:rPr lang="en-US" sz="2000">
                <a:ea typeface="+mn-lt"/>
                <a:cs typeface="+mn-lt"/>
              </a:rPr>
              <a:t> CPI rose </a:t>
            </a:r>
            <a:r>
              <a:rPr lang="en-US" sz="2000" b="1">
                <a:ea typeface="+mn-lt"/>
                <a:cs typeface="+mn-lt"/>
              </a:rPr>
              <a:t>2.9% </a:t>
            </a:r>
            <a:r>
              <a:rPr lang="en-US" sz="2000">
                <a:ea typeface="+mn-lt"/>
                <a:cs typeface="+mn-lt"/>
              </a:rPr>
              <a:t> as of </a:t>
            </a:r>
            <a:r>
              <a:rPr lang="en-US" sz="2000" b="1">
                <a:ea typeface="+mn-lt"/>
                <a:cs typeface="+mn-lt"/>
              </a:rPr>
              <a:t>August</a:t>
            </a:r>
            <a:r>
              <a:rPr lang="en-US" sz="2000">
                <a:ea typeface="+mn-lt"/>
                <a:cs typeface="+mn-lt"/>
              </a:rPr>
              <a:t> 2025. </a:t>
            </a:r>
            <a:endParaRPr lang="en-US" sz="2000"/>
          </a:p>
          <a:p>
            <a:pPr marL="285750" indent="-285750">
              <a:buFont typeface="Arial"/>
              <a:buChar char="•"/>
            </a:pPr>
            <a:r>
              <a:rPr lang="en-US" sz="2000">
                <a:ea typeface="+mn-lt"/>
                <a:cs typeface="+mn-lt"/>
              </a:rPr>
              <a:t>Core inflation (excluding food &amp; energy) is still a bit higher, around </a:t>
            </a:r>
            <a:r>
              <a:rPr lang="en-US" sz="2000" b="1">
                <a:ea typeface="+mn-lt"/>
                <a:cs typeface="+mn-lt"/>
              </a:rPr>
              <a:t>3.1% annually</a:t>
            </a:r>
            <a:r>
              <a:rPr lang="en-US" sz="2000">
                <a:ea typeface="+mn-lt"/>
                <a:cs typeface="+mn-lt"/>
              </a:rPr>
              <a:t>. </a:t>
            </a:r>
            <a:endParaRPr lang="en-US" sz="2000"/>
          </a:p>
          <a:p>
            <a:pPr marL="285750" indent="-285750">
              <a:buFont typeface="Arial"/>
              <a:buChar char="•"/>
            </a:pPr>
            <a:r>
              <a:rPr lang="en-US" sz="2000">
                <a:ea typeface="+mn-lt"/>
                <a:cs typeface="+mn-lt"/>
              </a:rPr>
              <a:t>On a month-over-month basis, inflation has been creeping up modestly; food and shelter costs remain notable drivers</a:t>
            </a:r>
            <a:endParaRPr lang="en-US" sz="2000"/>
          </a:p>
          <a:p>
            <a:pPr marL="285750" indent="-285750">
              <a:buFont typeface="Arial"/>
              <a:buChar char="•"/>
            </a:pPr>
            <a:r>
              <a:rPr lang="en-US" sz="1700" b="1">
                <a:ea typeface="+mn-lt"/>
                <a:cs typeface="+mn-lt"/>
              </a:rPr>
              <a:t>Real Disposable Income</a:t>
            </a:r>
            <a:r>
              <a:rPr lang="en-US" sz="1700">
                <a:ea typeface="+mn-lt"/>
                <a:cs typeface="+mn-lt"/>
              </a:rPr>
              <a:t> has been more constrained. When adjusting for inflation, gains have been modest (or sometimes flat) because rising prices (especially for food, shelter, etc.) eat into what people can actually spend or save. </a:t>
            </a:r>
          </a:p>
          <a:p>
            <a:pPr marL="285750" indent="-285750">
              <a:buFont typeface="Arial"/>
              <a:buChar char="•"/>
            </a:pPr>
            <a:r>
              <a:rPr lang="en-US" sz="1700">
                <a:ea typeface="+mn-lt"/>
                <a:cs typeface="+mn-lt"/>
              </a:rPr>
              <a:t>Consumer spending </a:t>
            </a:r>
          </a:p>
          <a:p>
            <a:pPr marL="285750" indent="-285750">
              <a:buFont typeface="Arial"/>
              <a:buChar char="•"/>
            </a:pPr>
            <a:r>
              <a:rPr lang="en-US" sz="1700" b="1">
                <a:ea typeface="+mn-lt"/>
                <a:cs typeface="+mn-lt"/>
              </a:rPr>
              <a:t>Per Capita DPI</a:t>
            </a:r>
            <a:r>
              <a:rPr lang="en-US" sz="1700">
                <a:ea typeface="+mn-lt"/>
                <a:cs typeface="+mn-lt"/>
              </a:rPr>
              <a:t> has also increased year-over-year. For example, as of July 2025 it's up 4% from a year ago. </a:t>
            </a:r>
            <a:endParaRPr lang="en-US" sz="1700"/>
          </a:p>
          <a:p>
            <a:endParaRPr lang="en-US"/>
          </a:p>
        </p:txBody>
      </p:sp>
    </p:spTree>
    <p:extLst>
      <p:ext uri="{BB962C8B-B14F-4D97-AF65-F5344CB8AC3E}">
        <p14:creationId xmlns:p14="http://schemas.microsoft.com/office/powerpoint/2010/main" val="363651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89F8E-26D2-3D2B-0F30-42A6CB5745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52E187-3D74-E938-8E39-D67D6E78F7E8}"/>
              </a:ext>
            </a:extLst>
          </p:cNvPr>
          <p:cNvSpPr>
            <a:spLocks noGrp="1"/>
          </p:cNvSpPr>
          <p:nvPr>
            <p:ph type="title"/>
          </p:nvPr>
        </p:nvSpPr>
        <p:spPr/>
        <p:txBody>
          <a:bodyPr/>
          <a:lstStyle/>
          <a:p>
            <a:r>
              <a:rPr lang="en-US"/>
              <a:t>Industry notes</a:t>
            </a:r>
          </a:p>
        </p:txBody>
      </p:sp>
      <p:sp>
        <p:nvSpPr>
          <p:cNvPr id="3" name="Content Placeholder 2">
            <a:extLst>
              <a:ext uri="{FF2B5EF4-FFF2-40B4-BE49-F238E27FC236}">
                <a16:creationId xmlns:a16="http://schemas.microsoft.com/office/drawing/2014/main" id="{30A50FC3-4F5D-8749-4FBE-51E23D2A24B0}"/>
              </a:ext>
            </a:extLst>
          </p:cNvPr>
          <p:cNvSpPr>
            <a:spLocks noGrp="1"/>
          </p:cNvSpPr>
          <p:nvPr>
            <p:ph idx="1"/>
          </p:nvPr>
        </p:nvSpPr>
        <p:spPr/>
        <p:txBody>
          <a:bodyPr vert="horz" lIns="91440" tIns="45720" rIns="91440" bIns="45720" rtlCol="0" anchor="t">
            <a:normAutofit/>
          </a:bodyPr>
          <a:lstStyle/>
          <a:p>
            <a:pPr marL="285750" indent="-285750">
              <a:buFont typeface="Arial"/>
              <a:buChar char="•"/>
            </a:pPr>
            <a:endParaRPr lang="en-US"/>
          </a:p>
        </p:txBody>
      </p:sp>
    </p:spTree>
    <p:extLst>
      <p:ext uri="{BB962C8B-B14F-4D97-AF65-F5344CB8AC3E}">
        <p14:creationId xmlns:p14="http://schemas.microsoft.com/office/powerpoint/2010/main" val="779158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9885C-43A6-8157-0C20-7F664A47CFCB}"/>
              </a:ext>
            </a:extLst>
          </p:cNvPr>
          <p:cNvSpPr>
            <a:spLocks noGrp="1"/>
          </p:cNvSpPr>
          <p:nvPr>
            <p:ph type="title"/>
          </p:nvPr>
        </p:nvSpPr>
        <p:spPr/>
        <p:txBody>
          <a:bodyPr/>
          <a:lstStyle/>
          <a:p>
            <a:r>
              <a:rPr lang="en-US"/>
              <a:t>Segments (will)</a:t>
            </a:r>
          </a:p>
        </p:txBody>
      </p:sp>
      <p:sp>
        <p:nvSpPr>
          <p:cNvPr id="3" name="Content Placeholder 2">
            <a:extLst>
              <a:ext uri="{FF2B5EF4-FFF2-40B4-BE49-F238E27FC236}">
                <a16:creationId xmlns:a16="http://schemas.microsoft.com/office/drawing/2014/main" id="{A417E7FE-F36C-9EE9-A552-1AFECA394CE6}"/>
              </a:ext>
            </a:extLst>
          </p:cNvPr>
          <p:cNvSpPr>
            <a:spLocks noGrp="1"/>
          </p:cNvSpPr>
          <p:nvPr>
            <p:ph idx="1"/>
          </p:nvPr>
        </p:nvSpPr>
        <p:spPr/>
        <p:txBody>
          <a:bodyPr vert="horz" lIns="91440" tIns="45720" rIns="91440" bIns="45720" rtlCol="0" anchor="t">
            <a:normAutofit/>
          </a:bodyPr>
          <a:lstStyle/>
          <a:p>
            <a:r>
              <a:rPr lang="en-US"/>
              <a:t>*fine dining, casual, longhorn, olive garden </a:t>
            </a:r>
          </a:p>
          <a:p>
            <a:r>
              <a:rPr lang="en-US"/>
              <a:t>*risk/competitors</a:t>
            </a:r>
          </a:p>
          <a:p>
            <a:r>
              <a:rPr lang="en-US"/>
              <a:t>-</a:t>
            </a:r>
            <a:r>
              <a:rPr lang="en-US" err="1"/>
              <a:t>bloomin'brands</a:t>
            </a:r>
            <a:r>
              <a:rPr lang="en-US"/>
              <a:t>, </a:t>
            </a:r>
            <a:r>
              <a:rPr lang="en-US" err="1"/>
              <a:t>texas</a:t>
            </a:r>
            <a:r>
              <a:rPr lang="en-US"/>
              <a:t> road house </a:t>
            </a:r>
            <a:r>
              <a:rPr lang="en-US" err="1"/>
              <a:t>inc</a:t>
            </a:r>
            <a:r>
              <a:rPr lang="en-US"/>
              <a:t>, </a:t>
            </a:r>
            <a:r>
              <a:rPr lang="en-US" err="1"/>
              <a:t>brinker</a:t>
            </a:r>
            <a:r>
              <a:rPr lang="en-US"/>
              <a:t> int </a:t>
            </a:r>
          </a:p>
          <a:p>
            <a:r>
              <a:rPr lang="en-US"/>
              <a:t>*Financial info comparing </a:t>
            </a:r>
            <a:r>
              <a:rPr lang="en-US" err="1"/>
              <a:t>segements</a:t>
            </a:r>
            <a:r>
              <a:rPr lang="en-US"/>
              <a:t> to comp</a:t>
            </a:r>
          </a:p>
          <a:p>
            <a:r>
              <a:rPr lang="en-US"/>
              <a:t> </a:t>
            </a:r>
            <a:endParaRPr lang="en-US" sz="1800"/>
          </a:p>
          <a:p>
            <a:r>
              <a:rPr lang="en-US"/>
              <a:t>*future plans</a:t>
            </a:r>
          </a:p>
        </p:txBody>
      </p:sp>
    </p:spTree>
    <p:extLst>
      <p:ext uri="{BB962C8B-B14F-4D97-AF65-F5344CB8AC3E}">
        <p14:creationId xmlns:p14="http://schemas.microsoft.com/office/powerpoint/2010/main" val="1209773676"/>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JuxtaposeVTI</vt:lpstr>
      <vt:lpstr>PowerPoint Presentation</vt:lpstr>
      <vt:lpstr>Business overview</vt:lpstr>
      <vt:lpstr>Business overview-rOGER</vt:lpstr>
      <vt:lpstr>Business overview-rOGER</vt:lpstr>
      <vt:lpstr>Business overview notes</vt:lpstr>
      <vt:lpstr>Industry-ROGER</vt:lpstr>
      <vt:lpstr>Industry-ROGER</vt:lpstr>
      <vt:lpstr>Industry notes</vt:lpstr>
      <vt:lpstr>Segments (will)</vt:lpstr>
      <vt:lpstr>Segments notes</vt:lpstr>
      <vt:lpstr>Financial analysis (Roger)</vt:lpstr>
      <vt:lpstr>Financial analysis (Roger)</vt:lpstr>
      <vt:lpstr>Financial analysis notes</vt:lpstr>
      <vt:lpstr>Recent news (Brady)</vt:lpstr>
      <vt:lpstr>Recent news notes</vt:lpstr>
      <vt:lpstr>Summary /SWOT (Brady/Jack)</vt:lpstr>
      <vt:lpstr>Summary /SWOT 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2025-09-18T13:35:28Z</dcterms:created>
  <dcterms:modified xsi:type="dcterms:W3CDTF">2025-10-06T21:16:05Z</dcterms:modified>
</cp:coreProperties>
</file>