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1DBC2-5EC1-4C6D-8F46-F0A8ED3E6427}" v="1" dt="2019-02-01T15:59:25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CHEN (student)" userId="S::2379684c@student.gla.ac.uk::1052cccb-2302-4684-89c3-5293452b4756" providerId="AD" clId="Web-{CAE1DBC2-5EC1-4C6D-8F46-F0A8ED3E6427}"/>
    <pc:docChg chg="addSld delSld modSld">
      <pc:chgData name="Jing CHEN (student)" userId="S::2379684c@student.gla.ac.uk::1052cccb-2302-4684-89c3-5293452b4756" providerId="AD" clId="Web-{CAE1DBC2-5EC1-4C6D-8F46-F0A8ED3E6427}" dt="2019-02-01T16:34:53.656" v="91" actId="14100"/>
      <pc:docMkLst>
        <pc:docMk/>
      </pc:docMkLst>
      <pc:sldChg chg="addSp delSp modSp mod setBg delDesignElem">
        <pc:chgData name="Jing CHEN (student)" userId="S::2379684c@student.gla.ac.uk::1052cccb-2302-4684-89c3-5293452b4756" providerId="AD" clId="Web-{CAE1DBC2-5EC1-4C6D-8F46-F0A8ED3E6427}" dt="2019-02-01T16:03:10.426" v="69" actId="1076"/>
        <pc:sldMkLst>
          <pc:docMk/>
          <pc:sldMk cId="703088496" sldId="256"/>
        </pc:sldMkLst>
        <pc:spChg chg="mod">
          <ac:chgData name="Jing CHEN (student)" userId="S::2379684c@student.gla.ac.uk::1052cccb-2302-4684-89c3-5293452b4756" providerId="AD" clId="Web-{CAE1DBC2-5EC1-4C6D-8F46-F0A8ED3E6427}" dt="2019-02-01T15:52:28.814" v="19" actId="1076"/>
          <ac:spMkLst>
            <pc:docMk/>
            <pc:sldMk cId="703088496" sldId="256"/>
            <ac:spMk id="2" creationId="{00000000-0000-0000-0000-000000000000}"/>
          </ac:spMkLst>
        </pc:spChg>
        <pc:spChg chg="del mod">
          <ac:chgData name="Jing CHEN (student)" userId="S::2379684c@student.gla.ac.uk::1052cccb-2302-4684-89c3-5293452b4756" providerId="AD" clId="Web-{CAE1DBC2-5EC1-4C6D-8F46-F0A8ED3E6427}" dt="2019-02-01T15:52:00.313" v="5"/>
          <ac:spMkLst>
            <pc:docMk/>
            <pc:sldMk cId="703088496" sldId="256"/>
            <ac:spMk id="3" creationId="{00000000-0000-0000-0000-000000000000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5" creationId="{559AE206-7EBA-4D33-8BC9-9D8158553F0E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6" creationId="{6437D937-A7F1-4011-92B4-328E5BE1B166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7" creationId="{B672F332-AF08-46C6-94F0-77684310D7B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8" creationId="{2F4AD318-2FB6-4C6E-931E-58E404FA18CD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47.657" v="4"/>
          <ac:spMkLst>
            <pc:docMk/>
            <pc:sldMk cId="703088496" sldId="256"/>
            <ac:spMk id="9" creationId="{DD6BC9EB-F181-48AB-BCA2-3D1DB20D2D8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10" creationId="{1A118E35-1CBF-4863-8497-F4DF1A166D2D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47.657" v="4"/>
          <ac:spMkLst>
            <pc:docMk/>
            <pc:sldMk cId="703088496" sldId="256"/>
            <ac:spMk id="11" creationId="{D33AAA80-39DC-4020-9BFF-0718F35C7661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0:37.547" v="0"/>
          <ac:spMkLst>
            <pc:docMk/>
            <pc:sldMk cId="703088496" sldId="256"/>
            <ac:spMk id="12" creationId="{6E187274-5DC2-4BE0-AF99-925D6D973550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14" creationId="{34244EF8-D73A-40E1-BE73-D46E6B4B04ED}"/>
          </ac:spMkLst>
        </pc:spChg>
        <pc:spChg chg="add ord">
          <ac:chgData name="Jing CHEN (student)" userId="S::2379684c@student.gla.ac.uk::1052cccb-2302-4684-89c3-5293452b4756" providerId="AD" clId="Web-{CAE1DBC2-5EC1-4C6D-8F46-F0A8ED3E6427}" dt="2019-02-01T15:54:05.345" v="29"/>
          <ac:spMkLst>
            <pc:docMk/>
            <pc:sldMk cId="703088496" sldId="256"/>
            <ac:spMk id="15" creationId="{1177F295-741F-4EFF-B0CA-BE69295ADA07}"/>
          </ac:spMkLst>
        </pc:spChg>
        <pc:spChg chg="add">
          <ac:chgData name="Jing CHEN (student)" userId="S::2379684c@student.gla.ac.uk::1052cccb-2302-4684-89c3-5293452b4756" providerId="AD" clId="Web-{CAE1DBC2-5EC1-4C6D-8F46-F0A8ED3E6427}" dt="2019-02-01T15:51:15.813" v="2"/>
          <ac:spMkLst>
            <pc:docMk/>
            <pc:sldMk cId="703088496" sldId="256"/>
            <ac:spMk id="16" creationId="{AB84D7E8-4ECB-42D7-ADBF-01689B0F24AE}"/>
          </ac:spMkLst>
        </pc:spChg>
        <pc:graphicFrameChg chg="add mod modGraphic">
          <ac:chgData name="Jing CHEN (student)" userId="S::2379684c@student.gla.ac.uk::1052cccb-2302-4684-89c3-5293452b4756" providerId="AD" clId="Web-{CAE1DBC2-5EC1-4C6D-8F46-F0A8ED3E6427}" dt="2019-02-01T15:59:01.972" v="47"/>
          <ac:graphicFrameMkLst>
            <pc:docMk/>
            <pc:sldMk cId="703088496" sldId="256"/>
            <ac:graphicFrameMk id="20" creationId="{56AE380D-3901-4F4A-A079-CDF757FAB14F}"/>
          </ac:graphicFrameMkLst>
        </pc:graphicFrameChg>
        <pc:graphicFrameChg chg="add del mod">
          <ac:chgData name="Jing CHEN (student)" userId="S::2379684c@student.gla.ac.uk::1052cccb-2302-4684-89c3-5293452b4756" providerId="AD" clId="Web-{CAE1DBC2-5EC1-4C6D-8F46-F0A8ED3E6427}" dt="2019-02-01T15:59:26.659" v="51"/>
          <ac:graphicFrameMkLst>
            <pc:docMk/>
            <pc:sldMk cId="703088496" sldId="256"/>
            <ac:graphicFrameMk id="22" creationId="{65A3FCD0-B4FB-404E-B29B-7CA64233C396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3:10.426" v="69" actId="1076"/>
          <ac:graphicFrameMkLst>
            <pc:docMk/>
            <pc:sldMk cId="703088496" sldId="256"/>
            <ac:graphicFrameMk id="24" creationId="{40E5BE43-7D15-4327-9D5D-09BEAC6044D3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0:44.847" v="62"/>
          <ac:graphicFrameMkLst>
            <pc:docMk/>
            <pc:sldMk cId="703088496" sldId="256"/>
            <ac:graphicFrameMk id="26" creationId="{3982322E-A31F-4041-BC02-F1CDB9787F33}"/>
          </ac:graphicFrameMkLst>
        </pc:graphicFrameChg>
        <pc:graphicFrameChg chg="add mod modGraphic">
          <ac:chgData name="Jing CHEN (student)" userId="S::2379684c@student.gla.ac.uk::1052cccb-2302-4684-89c3-5293452b4756" providerId="AD" clId="Web-{CAE1DBC2-5EC1-4C6D-8F46-F0A8ED3E6427}" dt="2019-02-01T16:02:53.910" v="68" actId="1076"/>
          <ac:graphicFrameMkLst>
            <pc:docMk/>
            <pc:sldMk cId="703088496" sldId="256"/>
            <ac:graphicFrameMk id="28" creationId="{C5DB9330-A82F-4E46-BBD0-B52A4FB6B0BC}"/>
          </ac:graphicFrameMkLst>
        </pc:graphicFrameChg>
        <pc:picChg chg="add mod ord modCrop">
          <ac:chgData name="Jing CHEN (student)" userId="S::2379684c@student.gla.ac.uk::1052cccb-2302-4684-89c3-5293452b4756" providerId="AD" clId="Web-{CAE1DBC2-5EC1-4C6D-8F46-F0A8ED3E6427}" dt="2019-02-01T15:59:25.456" v="50" actId="1076"/>
          <ac:picMkLst>
            <pc:docMk/>
            <pc:sldMk cId="703088496" sldId="256"/>
            <ac:picMk id="4" creationId="{0217369C-5263-4932-97EE-20BDB0A7AC6F}"/>
          </ac:picMkLst>
        </pc:picChg>
        <pc:cxnChg chg="add ord">
          <ac:chgData name="Jing CHEN (student)" userId="S::2379684c@student.gla.ac.uk::1052cccb-2302-4684-89c3-5293452b4756" providerId="AD" clId="Web-{CAE1DBC2-5EC1-4C6D-8F46-F0A8ED3E6427}" dt="2019-02-01T15:53:58.861" v="28"/>
          <ac:cxnSpMkLst>
            <pc:docMk/>
            <pc:sldMk cId="703088496" sldId="256"/>
            <ac:cxnSpMk id="13" creationId="{C9C5D90B-7EE3-4D26-AB7D-A5A3A6E11203}"/>
          </ac:cxnSpMkLst>
        </pc:cxnChg>
        <pc:cxnChg chg="add">
          <ac:chgData name="Jing CHEN (student)" userId="S::2379684c@student.gla.ac.uk::1052cccb-2302-4684-89c3-5293452b4756" providerId="AD" clId="Web-{CAE1DBC2-5EC1-4C6D-8F46-F0A8ED3E6427}" dt="2019-02-01T15:51:15.813" v="2"/>
          <ac:cxnSpMkLst>
            <pc:docMk/>
            <pc:sldMk cId="703088496" sldId="256"/>
            <ac:cxnSpMk id="18" creationId="{9E8E38ED-369A-44C2-B635-0BED0E48A6E8}"/>
          </ac:cxnSpMkLst>
        </pc:cxnChg>
      </pc:sldChg>
      <pc:sldChg chg="add del replId">
        <pc:chgData name="Jing CHEN (student)" userId="S::2379684c@student.gla.ac.uk::1052cccb-2302-4684-89c3-5293452b4756" providerId="AD" clId="Web-{CAE1DBC2-5EC1-4C6D-8F46-F0A8ED3E6427}" dt="2019-02-01T16:00:11.941" v="57"/>
        <pc:sldMkLst>
          <pc:docMk/>
          <pc:sldMk cId="2505488485" sldId="257"/>
        </pc:sldMkLst>
      </pc:sldChg>
      <pc:sldChg chg="addSp delSp modSp new">
        <pc:chgData name="Jing CHEN (student)" userId="S::2379684c@student.gla.ac.uk::1052cccb-2302-4684-89c3-5293452b4756" providerId="AD" clId="Web-{CAE1DBC2-5EC1-4C6D-8F46-F0A8ED3E6427}" dt="2019-02-01T16:34:53.656" v="91" actId="14100"/>
        <pc:sldMkLst>
          <pc:docMk/>
          <pc:sldMk cId="4242968439" sldId="257"/>
        </pc:sldMkLst>
        <pc:spChg chg="mod">
          <ac:chgData name="Jing CHEN (student)" userId="S::2379684c@student.gla.ac.uk::1052cccb-2302-4684-89c3-5293452b4756" providerId="AD" clId="Web-{CAE1DBC2-5EC1-4C6D-8F46-F0A8ED3E6427}" dt="2019-02-01T16:10:59.616" v="81" actId="14100"/>
          <ac:spMkLst>
            <pc:docMk/>
            <pc:sldMk cId="4242968439" sldId="257"/>
            <ac:spMk id="2" creationId="{52FA23BA-9220-407F-8442-11184D94AE1A}"/>
          </ac:spMkLst>
        </pc:spChg>
        <pc:spChg chg="del">
          <ac:chgData name="Jing CHEN (student)" userId="S::2379684c@student.gla.ac.uk::1052cccb-2302-4684-89c3-5293452b4756" providerId="AD" clId="Web-{CAE1DBC2-5EC1-4C6D-8F46-F0A8ED3E6427}" dt="2019-02-01T16:33:42.249" v="82"/>
          <ac:spMkLst>
            <pc:docMk/>
            <pc:sldMk cId="4242968439" sldId="257"/>
            <ac:spMk id="3" creationId="{B573393F-EF8E-418A-BF9C-FCFD153817D6}"/>
          </ac:spMkLst>
        </pc:spChg>
        <pc:picChg chg="add mod ord modCrop">
          <ac:chgData name="Jing CHEN (student)" userId="S::2379684c@student.gla.ac.uk::1052cccb-2302-4684-89c3-5293452b4756" providerId="AD" clId="Web-{CAE1DBC2-5EC1-4C6D-8F46-F0A8ED3E6427}" dt="2019-02-01T16:34:53.656" v="91" actId="14100"/>
          <ac:picMkLst>
            <pc:docMk/>
            <pc:sldMk cId="4242968439" sldId="257"/>
            <ac:picMk id="4" creationId="{D8EA29A8-34EA-480F-BD5B-8C62F360E8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61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1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072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9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0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4538" y="165573"/>
            <a:ext cx="4763539" cy="655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zh-CN" altLang="en-US"/>
              <a:t>E-R Diagram</a:t>
            </a:r>
            <a:endParaRPr lang="zh-CN"/>
          </a:p>
        </p:txBody>
      </p:sp>
      <p:sp>
        <p:nvSpPr>
          <p:cNvPr id="11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图片 16" descr="图片包含 文字, 地图&#10;&#10;已生成高可信度的说明">
            <a:extLst>
              <a:ext uri="{FF2B5EF4-FFF2-40B4-BE49-F238E27FC236}">
                <a16:creationId xmlns:a16="http://schemas.microsoft.com/office/drawing/2014/main" id="{0217369C-5263-4932-97EE-20BDB0A7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10035" r="2970" b="6228"/>
          <a:stretch/>
        </p:blipFill>
        <p:spPr>
          <a:xfrm>
            <a:off x="785003" y="807863"/>
            <a:ext cx="6403850" cy="3474518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6AE380D-3901-4F4A-A079-CDF757FA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57823"/>
              </p:ext>
            </p:extLst>
          </p:nvPr>
        </p:nvGraphicFramePr>
        <p:xfrm>
          <a:off x="7746281" y="618658"/>
          <a:ext cx="3465204" cy="152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02">
                  <a:extLst>
                    <a:ext uri="{9D8B030D-6E8A-4147-A177-3AD203B41FA5}">
                      <a16:colId xmlns:a16="http://schemas.microsoft.com/office/drawing/2014/main" val="4050560763"/>
                    </a:ext>
                  </a:extLst>
                </a:gridCol>
                <a:gridCol w="1732602">
                  <a:extLst>
                    <a:ext uri="{9D8B030D-6E8A-4147-A177-3AD203B41FA5}">
                      <a16:colId xmlns:a16="http://schemas.microsoft.com/office/drawing/2014/main" val="66908772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1461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39680467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6823171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UserName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CharField(50)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07370740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Password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51033765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68783518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0E5BE43-7D15-4327-9D5D-09BEAC60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80746"/>
              </p:ext>
            </p:extLst>
          </p:nvPr>
        </p:nvGraphicFramePr>
        <p:xfrm>
          <a:off x="7832545" y="2635442"/>
          <a:ext cx="3312044" cy="363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22">
                  <a:extLst>
                    <a:ext uri="{9D8B030D-6E8A-4147-A177-3AD203B41FA5}">
                      <a16:colId xmlns:a16="http://schemas.microsoft.com/office/drawing/2014/main" val="872829626"/>
                    </a:ext>
                  </a:extLst>
                </a:gridCol>
                <a:gridCol w="1656022">
                  <a:extLst>
                    <a:ext uri="{9D8B030D-6E8A-4147-A177-3AD203B41FA5}">
                      <a16:colId xmlns:a16="http://schemas.microsoft.com/office/drawing/2014/main" val="2563259729"/>
                    </a:ext>
                  </a:extLst>
                </a:gridCol>
              </a:tblGrid>
              <a:tr h="246352">
                <a:tc gridSpan="2"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Movie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65243"/>
                  </a:ext>
                </a:extLst>
              </a:tr>
              <a:tr h="246352">
                <a:tc>
                  <a:txBody>
                    <a:bodyPr/>
                    <a:lstStyle/>
                    <a:p>
                      <a:r>
                        <a:rPr lang="af-ZA" sz="1050" dirty="0">
                          <a:effectLst/>
                        </a:rPr>
                        <a:t>Field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dirty="0" err="1">
                          <a:effectLst/>
                        </a:rPr>
                        <a:t>Type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48340969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Movie_id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IntegerField</a:t>
                      </a:r>
                      <a:r>
                        <a:rPr lang="af-ZA" sz="1050" kern="100" dirty="0">
                          <a:effectLst/>
                        </a:rPr>
                        <a:t>(11)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8308257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ImgURL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8026491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Director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(255)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43807355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Actors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(255)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01550277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Category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20024758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Language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48141429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Nation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CharField</a:t>
                      </a:r>
                      <a:r>
                        <a:rPr lang="af-ZA" sz="1050" kern="100" dirty="0">
                          <a:effectLst/>
                        </a:rPr>
                        <a:t>(50)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88528203"/>
                  </a:ext>
                </a:extLst>
              </a:tr>
              <a:tr h="360054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Score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FloatField</a:t>
                      </a:r>
                      <a:r>
                        <a:rPr lang="af-ZA" sz="1050" kern="100" dirty="0">
                          <a:effectLst/>
                        </a:rPr>
                        <a:t>(10)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73557488"/>
                  </a:ext>
                </a:extLst>
              </a:tr>
              <a:tr h="246352"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Content</a:t>
                      </a:r>
                      <a:endParaRPr lang="af-ZA" dirty="0" err="1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 dirty="0" err="1">
                          <a:effectLst/>
                        </a:rPr>
                        <a:t>TextField</a:t>
                      </a:r>
                      <a:r>
                        <a:rPr lang="af-ZA" sz="1050" kern="100" dirty="0">
                          <a:effectLst/>
                        </a:rPr>
                        <a:t>()</a:t>
                      </a:r>
                      <a:endParaRPr lang="af-ZA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58488911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982322E-A31F-4041-BC02-F1CDB978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95935"/>
              </p:ext>
            </p:extLst>
          </p:nvPr>
        </p:nvGraphicFramePr>
        <p:xfrm>
          <a:off x="471338" y="4364103"/>
          <a:ext cx="36792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11">
                  <a:extLst>
                    <a:ext uri="{9D8B030D-6E8A-4147-A177-3AD203B41FA5}">
                      <a16:colId xmlns:a16="http://schemas.microsoft.com/office/drawing/2014/main" val="4033945552"/>
                    </a:ext>
                  </a:extLst>
                </a:gridCol>
                <a:gridCol w="1839611">
                  <a:extLst>
                    <a:ext uri="{9D8B030D-6E8A-4147-A177-3AD203B41FA5}">
                      <a16:colId xmlns:a16="http://schemas.microsoft.com/office/drawing/2014/main" val="1033506119"/>
                    </a:ext>
                  </a:extLst>
                </a:gridCol>
              </a:tblGrid>
              <a:tr h="242887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Comments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6882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27052768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Comment_id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31846631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11896127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Movie_id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66260144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Director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CharField(255)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18006530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0" indent="0"/>
                      <a:r>
                        <a:rPr lang="af-ZA" sz="1050" kern="100">
                          <a:effectLst/>
                        </a:rPr>
                        <a:t>Comment_content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TextField()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41411528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1122086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5DB9330-A82F-4E46-BBD0-B52A4FB6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8443"/>
              </p:ext>
            </p:extLst>
          </p:nvPr>
        </p:nvGraphicFramePr>
        <p:xfrm>
          <a:off x="4252583" y="4443036"/>
          <a:ext cx="3485350" cy="175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675">
                  <a:extLst>
                    <a:ext uri="{9D8B030D-6E8A-4147-A177-3AD203B41FA5}">
                      <a16:colId xmlns:a16="http://schemas.microsoft.com/office/drawing/2014/main" val="3257906155"/>
                    </a:ext>
                  </a:extLst>
                </a:gridCol>
                <a:gridCol w="1742675">
                  <a:extLst>
                    <a:ext uri="{9D8B030D-6E8A-4147-A177-3AD203B41FA5}">
                      <a16:colId xmlns:a16="http://schemas.microsoft.com/office/drawing/2014/main" val="814064581"/>
                    </a:ext>
                  </a:extLst>
                </a:gridCol>
              </a:tblGrid>
              <a:tr h="292099">
                <a:tc gridSpan="2"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Favorite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51948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Field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>
                          <a:effectLst/>
                        </a:rPr>
                        <a:t>Type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0428134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Favorite_id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609559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User_id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30771140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Movie_id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IntegerField(11)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81921806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CreateTime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af-ZA" sz="1050" kern="100">
                          <a:effectLst/>
                        </a:rPr>
                        <a:t>DateField()</a:t>
                      </a:r>
                      <a:endParaRPr lang="af-ZA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2559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A23BA-9220-407F-8442-11184D94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36216" cy="54442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System Architecture</a:t>
            </a:r>
          </a:p>
        </p:txBody>
      </p:sp>
      <p:pic>
        <p:nvPicPr>
          <p:cNvPr id="4" name="图片 4" descr="图片包含 物体&#10;&#10;已生成高可信度的说明">
            <a:extLst>
              <a:ext uri="{FF2B5EF4-FFF2-40B4-BE49-F238E27FC236}">
                <a16:creationId xmlns:a16="http://schemas.microsoft.com/office/drawing/2014/main" id="{D8EA29A8-34EA-480F-BD5B-8C62F360E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56"/>
          <a:stretch/>
        </p:blipFill>
        <p:spPr>
          <a:xfrm>
            <a:off x="320820" y="1566608"/>
            <a:ext cx="9136894" cy="43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84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平面</vt:lpstr>
      <vt:lpstr>E-R Diagram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84</cp:revision>
  <dcterms:created xsi:type="dcterms:W3CDTF">2012-07-28T05:39:45Z</dcterms:created>
  <dcterms:modified xsi:type="dcterms:W3CDTF">2019-02-01T16:34:54Z</dcterms:modified>
</cp:coreProperties>
</file>